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13"/>
  </p:notesMasterIdLst>
  <p:sldIdLst>
    <p:sldId id="264" r:id="rId3"/>
    <p:sldId id="386" r:id="rId4"/>
    <p:sldId id="385" r:id="rId5"/>
    <p:sldId id="267" r:id="rId6"/>
    <p:sldId id="268" r:id="rId7"/>
    <p:sldId id="269" r:id="rId8"/>
    <p:sldId id="270" r:id="rId9"/>
    <p:sldId id="271" r:id="rId10"/>
    <p:sldId id="272" r:id="rId11"/>
    <p:sldId id="273" r:id="rId12"/>
    <p:sldId id="275" r:id="rId13"/>
    <p:sldId id="277" r:id="rId14"/>
    <p:sldId id="276" r:id="rId15"/>
    <p:sldId id="286" r:id="rId16"/>
    <p:sldId id="289" r:id="rId17"/>
    <p:sldId id="290" r:id="rId18"/>
    <p:sldId id="291" r:id="rId19"/>
    <p:sldId id="292" r:id="rId20"/>
    <p:sldId id="293" r:id="rId21"/>
    <p:sldId id="294" r:id="rId22"/>
    <p:sldId id="295" r:id="rId23"/>
    <p:sldId id="296" r:id="rId24"/>
    <p:sldId id="297" r:id="rId25"/>
    <p:sldId id="298" r:id="rId26"/>
    <p:sldId id="299" r:id="rId27"/>
    <p:sldId id="300" r:id="rId28"/>
    <p:sldId id="301" r:id="rId29"/>
    <p:sldId id="302" r:id="rId30"/>
    <p:sldId id="304" r:id="rId31"/>
    <p:sldId id="303" r:id="rId32"/>
    <p:sldId id="305" r:id="rId33"/>
    <p:sldId id="306" r:id="rId34"/>
    <p:sldId id="311" r:id="rId35"/>
    <p:sldId id="308" r:id="rId36"/>
    <p:sldId id="307" r:id="rId37"/>
    <p:sldId id="309" r:id="rId38"/>
    <p:sldId id="312" r:id="rId39"/>
    <p:sldId id="310" r:id="rId40"/>
    <p:sldId id="313" r:id="rId41"/>
    <p:sldId id="314" r:id="rId42"/>
    <p:sldId id="315" r:id="rId43"/>
    <p:sldId id="316" r:id="rId44"/>
    <p:sldId id="317" r:id="rId45"/>
    <p:sldId id="318" r:id="rId46"/>
    <p:sldId id="319" r:id="rId47"/>
    <p:sldId id="320" r:id="rId48"/>
    <p:sldId id="322" r:id="rId49"/>
    <p:sldId id="323" r:id="rId50"/>
    <p:sldId id="325" r:id="rId51"/>
    <p:sldId id="387" r:id="rId52"/>
    <p:sldId id="327" r:id="rId53"/>
    <p:sldId id="326" r:id="rId54"/>
    <p:sldId id="333" r:id="rId55"/>
    <p:sldId id="328" r:id="rId56"/>
    <p:sldId id="329" r:id="rId57"/>
    <p:sldId id="330" r:id="rId58"/>
    <p:sldId id="331" r:id="rId59"/>
    <p:sldId id="321" r:id="rId60"/>
    <p:sldId id="332" r:id="rId61"/>
    <p:sldId id="334" r:id="rId62"/>
    <p:sldId id="335" r:id="rId63"/>
    <p:sldId id="278" r:id="rId64"/>
    <p:sldId id="336" r:id="rId65"/>
    <p:sldId id="337" r:id="rId66"/>
    <p:sldId id="338" r:id="rId67"/>
    <p:sldId id="339" r:id="rId68"/>
    <p:sldId id="340" r:id="rId69"/>
    <p:sldId id="341" r:id="rId70"/>
    <p:sldId id="342" r:id="rId71"/>
    <p:sldId id="343" r:id="rId72"/>
    <p:sldId id="281" r:id="rId73"/>
    <p:sldId id="344" r:id="rId74"/>
    <p:sldId id="345" r:id="rId75"/>
    <p:sldId id="346" r:id="rId76"/>
    <p:sldId id="347" r:id="rId77"/>
    <p:sldId id="348" r:id="rId78"/>
    <p:sldId id="349" r:id="rId79"/>
    <p:sldId id="350" r:id="rId80"/>
    <p:sldId id="351" r:id="rId81"/>
    <p:sldId id="352" r:id="rId82"/>
    <p:sldId id="354" r:id="rId83"/>
    <p:sldId id="353" r:id="rId84"/>
    <p:sldId id="280" r:id="rId85"/>
    <p:sldId id="355" r:id="rId86"/>
    <p:sldId id="356" r:id="rId87"/>
    <p:sldId id="279" r:id="rId88"/>
    <p:sldId id="357" r:id="rId89"/>
    <p:sldId id="358" r:id="rId90"/>
    <p:sldId id="359" r:id="rId91"/>
    <p:sldId id="361" r:id="rId92"/>
    <p:sldId id="283" r:id="rId93"/>
    <p:sldId id="369" r:id="rId94"/>
    <p:sldId id="367" r:id="rId95"/>
    <p:sldId id="370" r:id="rId96"/>
    <p:sldId id="371" r:id="rId97"/>
    <p:sldId id="372" r:id="rId98"/>
    <p:sldId id="373" r:id="rId99"/>
    <p:sldId id="374" r:id="rId100"/>
    <p:sldId id="375" r:id="rId101"/>
    <p:sldId id="376" r:id="rId102"/>
    <p:sldId id="377" r:id="rId103"/>
    <p:sldId id="284" r:id="rId104"/>
    <p:sldId id="368" r:id="rId105"/>
    <p:sldId id="378" r:id="rId106"/>
    <p:sldId id="379" r:id="rId107"/>
    <p:sldId id="380" r:id="rId108"/>
    <p:sldId id="381" r:id="rId109"/>
    <p:sldId id="382" r:id="rId110"/>
    <p:sldId id="383" r:id="rId111"/>
    <p:sldId id="384"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9B72A51-9B23-C73D-78C7-5728FC874203}" name="#LAM XIN YI, JESLYN#" initials="#XYJ" userId="#LAM XIN YI, JESLYN#"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EED6"/>
    <a:srgbClr val="60D9A1"/>
    <a:srgbClr val="E2574C"/>
    <a:srgbClr val="595959"/>
    <a:srgbClr val="FFFFFF"/>
    <a:srgbClr val="A9D18E"/>
    <a:srgbClr val="ED7D31"/>
    <a:srgbClr val="FFE699"/>
    <a:srgbClr val="E7E6E6"/>
    <a:srgbClr val="ADAD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58" autoAdjust="0"/>
    <p:restoredTop sz="96327"/>
  </p:normalViewPr>
  <p:slideViewPr>
    <p:cSldViewPr snapToGrid="0">
      <p:cViewPr varScale="1">
        <p:scale>
          <a:sx n="102" d="100"/>
          <a:sy n="102" d="100"/>
        </p:scale>
        <p:origin x="72"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notesMaster" Target="notesMasters/notesMaster1.xml"/><Relationship Id="rId118" Type="http://schemas.microsoft.com/office/2018/10/relationships/authors" Target="author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346729-FC74-43D2-A876-90EFFC1BE81B}" type="datetimeFigureOut">
              <a:rPr lang="en-SG" smtClean="0"/>
              <a:t>7/11/2022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8BE062-0274-43F8-921E-7520E21E108F}" type="slidenum">
              <a:rPr lang="en-SG" smtClean="0"/>
              <a:t>‹#›</a:t>
            </a:fld>
            <a:endParaRPr lang="en-SG"/>
          </a:p>
        </p:txBody>
      </p:sp>
    </p:spTree>
    <p:extLst>
      <p:ext uri="{BB962C8B-B14F-4D97-AF65-F5344CB8AC3E}">
        <p14:creationId xmlns:p14="http://schemas.microsoft.com/office/powerpoint/2010/main" val="3608904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35dab1a1ba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35dab1a1ba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35dab1a1ba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35dab1a1ba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2192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35dab1a1ba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35dab1a1ba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88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35dab1a1ba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35dab1a1ba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4664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35dab1a1ba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35dab1a1ba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2729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35dab1a1ba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35dab1a1ba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5836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35dab1a1ba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35dab1a1ba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4206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35dab1a1ba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35dab1a1ba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0138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35dab1a1ba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35dab1a1ba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4984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35dab1a1ba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35dab1a1ba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5423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35dab1a1ba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35dab1a1ba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2202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35dab1a1ba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35dab1a1ba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8522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35dab1a1ba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35dab1a1ba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3205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flaticon.com/"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s://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19F8-B42D-6E8C-AAFB-13C81DEC706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C87CA08-2AC6-8346-2AA2-D4C519B1A1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F1E5BB5-2622-76F1-EDCF-C35E0499A9F1}"/>
              </a:ext>
            </a:extLst>
          </p:cNvPr>
          <p:cNvSpPr>
            <a:spLocks noGrp="1"/>
          </p:cNvSpPr>
          <p:nvPr>
            <p:ph type="dt" sz="half" idx="10"/>
          </p:nvPr>
        </p:nvSpPr>
        <p:spPr/>
        <p:txBody>
          <a:bodyPr/>
          <a:lstStyle/>
          <a:p>
            <a:fld id="{D0013C28-0851-9948-B7E4-3B0266ABE77B}" type="datetimeFigureOut">
              <a:rPr lang="en-US" smtClean="0"/>
              <a:t>11/7/2022</a:t>
            </a:fld>
            <a:endParaRPr lang="en-US"/>
          </a:p>
        </p:txBody>
      </p:sp>
      <p:sp>
        <p:nvSpPr>
          <p:cNvPr id="5" name="Footer Placeholder 4">
            <a:extLst>
              <a:ext uri="{FF2B5EF4-FFF2-40B4-BE49-F238E27FC236}">
                <a16:creationId xmlns:a16="http://schemas.microsoft.com/office/drawing/2014/main" id="{8D6099F9-0D49-FC30-FA8F-640CFDB393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52E94-7B17-8C9A-2968-0C7615C7FA3E}"/>
              </a:ext>
            </a:extLst>
          </p:cNvPr>
          <p:cNvSpPr>
            <a:spLocks noGrp="1"/>
          </p:cNvSpPr>
          <p:nvPr>
            <p:ph type="sldNum" sz="quarter" idx="12"/>
          </p:nvPr>
        </p:nvSpPr>
        <p:spPr/>
        <p:txBody>
          <a:bodyPr/>
          <a:lstStyle/>
          <a:p>
            <a:fld id="{59DC84AA-C0F5-EE42-AC96-B52F0657371E}" type="slidenum">
              <a:rPr lang="en-US" smtClean="0"/>
              <a:t>‹#›</a:t>
            </a:fld>
            <a:endParaRPr lang="en-US"/>
          </a:p>
        </p:txBody>
      </p:sp>
    </p:spTree>
    <p:extLst>
      <p:ext uri="{BB962C8B-B14F-4D97-AF65-F5344CB8AC3E}">
        <p14:creationId xmlns:p14="http://schemas.microsoft.com/office/powerpoint/2010/main" val="93430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552C0-2011-B9A5-B9E9-7AFE76FCB00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E63B45D-D6F4-4D5B-B921-E9DAB307F57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8EABD52-554A-3CCB-3256-BF893001F148}"/>
              </a:ext>
            </a:extLst>
          </p:cNvPr>
          <p:cNvSpPr>
            <a:spLocks noGrp="1"/>
          </p:cNvSpPr>
          <p:nvPr>
            <p:ph type="dt" sz="half" idx="10"/>
          </p:nvPr>
        </p:nvSpPr>
        <p:spPr/>
        <p:txBody>
          <a:bodyPr/>
          <a:lstStyle/>
          <a:p>
            <a:fld id="{D0013C28-0851-9948-B7E4-3B0266ABE77B}" type="datetimeFigureOut">
              <a:rPr lang="en-US" smtClean="0"/>
              <a:t>11/7/2022</a:t>
            </a:fld>
            <a:endParaRPr lang="en-US"/>
          </a:p>
        </p:txBody>
      </p:sp>
      <p:sp>
        <p:nvSpPr>
          <p:cNvPr id="5" name="Footer Placeholder 4">
            <a:extLst>
              <a:ext uri="{FF2B5EF4-FFF2-40B4-BE49-F238E27FC236}">
                <a16:creationId xmlns:a16="http://schemas.microsoft.com/office/drawing/2014/main" id="{5A1C08D9-AF99-06ED-ED65-943F633752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7279C7-CDCB-FBD0-E6C8-9FFF095DA6D9}"/>
              </a:ext>
            </a:extLst>
          </p:cNvPr>
          <p:cNvSpPr>
            <a:spLocks noGrp="1"/>
          </p:cNvSpPr>
          <p:nvPr>
            <p:ph type="sldNum" sz="quarter" idx="12"/>
          </p:nvPr>
        </p:nvSpPr>
        <p:spPr/>
        <p:txBody>
          <a:bodyPr/>
          <a:lstStyle/>
          <a:p>
            <a:fld id="{59DC84AA-C0F5-EE42-AC96-B52F0657371E}" type="slidenum">
              <a:rPr lang="en-US" smtClean="0"/>
              <a:t>‹#›</a:t>
            </a:fld>
            <a:endParaRPr lang="en-US"/>
          </a:p>
        </p:txBody>
      </p:sp>
    </p:spTree>
    <p:extLst>
      <p:ext uri="{BB962C8B-B14F-4D97-AF65-F5344CB8AC3E}">
        <p14:creationId xmlns:p14="http://schemas.microsoft.com/office/powerpoint/2010/main" val="3944748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FE959-7E01-023C-1D16-3E77359A7D0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330091A-C1FA-6488-44E4-ECD8A890587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FD4D07E-A711-7E53-24AD-93D2031F2E04}"/>
              </a:ext>
            </a:extLst>
          </p:cNvPr>
          <p:cNvSpPr>
            <a:spLocks noGrp="1"/>
          </p:cNvSpPr>
          <p:nvPr>
            <p:ph type="dt" sz="half" idx="10"/>
          </p:nvPr>
        </p:nvSpPr>
        <p:spPr/>
        <p:txBody>
          <a:bodyPr/>
          <a:lstStyle/>
          <a:p>
            <a:fld id="{D0013C28-0851-9948-B7E4-3B0266ABE77B}" type="datetimeFigureOut">
              <a:rPr lang="en-US" smtClean="0"/>
              <a:t>11/7/2022</a:t>
            </a:fld>
            <a:endParaRPr lang="en-US"/>
          </a:p>
        </p:txBody>
      </p:sp>
      <p:sp>
        <p:nvSpPr>
          <p:cNvPr id="5" name="Footer Placeholder 4">
            <a:extLst>
              <a:ext uri="{FF2B5EF4-FFF2-40B4-BE49-F238E27FC236}">
                <a16:creationId xmlns:a16="http://schemas.microsoft.com/office/drawing/2014/main" id="{6A423BFC-42BB-2EF9-F7B8-DC936A5B4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7E4FA5-20AB-7635-4D4C-4EEA847C4814}"/>
              </a:ext>
            </a:extLst>
          </p:cNvPr>
          <p:cNvSpPr>
            <a:spLocks noGrp="1"/>
          </p:cNvSpPr>
          <p:nvPr>
            <p:ph type="sldNum" sz="quarter" idx="12"/>
          </p:nvPr>
        </p:nvSpPr>
        <p:spPr/>
        <p:txBody>
          <a:bodyPr/>
          <a:lstStyle/>
          <a:p>
            <a:fld id="{59DC84AA-C0F5-EE42-AC96-B52F0657371E}" type="slidenum">
              <a:rPr lang="en-US" smtClean="0"/>
              <a:t>‹#›</a:t>
            </a:fld>
            <a:endParaRPr lang="en-US"/>
          </a:p>
        </p:txBody>
      </p:sp>
    </p:spTree>
    <p:extLst>
      <p:ext uri="{BB962C8B-B14F-4D97-AF65-F5344CB8AC3E}">
        <p14:creationId xmlns:p14="http://schemas.microsoft.com/office/powerpoint/2010/main" val="3708809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8443900" y="-1491833"/>
            <a:ext cx="5680800" cy="5680800"/>
          </a:xfrm>
          <a:prstGeom prst="ellipse">
            <a:avLst/>
          </a:prstGeom>
          <a:gradFill>
            <a:gsLst>
              <a:gs pos="0">
                <a:srgbClr val="A264E3">
                  <a:alpha val="49411"/>
                </a:srgbClr>
              </a:gs>
              <a:gs pos="62000">
                <a:srgbClr val="E7E9F6">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 name="Google Shape;10;p2"/>
          <p:cNvGrpSpPr/>
          <p:nvPr/>
        </p:nvGrpSpPr>
        <p:grpSpPr>
          <a:xfrm>
            <a:off x="360600" y="360800"/>
            <a:ext cx="11470800" cy="6134400"/>
            <a:chOff x="270450" y="270600"/>
            <a:chExt cx="8603100" cy="4600800"/>
          </a:xfrm>
        </p:grpSpPr>
        <p:sp>
          <p:nvSpPr>
            <p:cNvPr id="11" name="Google Shape;11;p2"/>
            <p:cNvSpPr/>
            <p:nvPr/>
          </p:nvSpPr>
          <p:spPr>
            <a:xfrm>
              <a:off x="270450" y="270600"/>
              <a:ext cx="8603100" cy="4600800"/>
            </a:xfrm>
            <a:prstGeom prst="roundRect">
              <a:avLst>
                <a:gd name="adj" fmla="val 5731"/>
              </a:avLst>
            </a:prstGeom>
            <a:solidFill>
              <a:schemeClr val="accent4"/>
            </a:solidFill>
            <a:ln>
              <a:noFill/>
            </a:ln>
            <a:effectLst>
              <a:outerShdw blurRad="214313" dist="152400" dir="8220000" algn="bl" rotWithShape="0">
                <a:schemeClr val="accent3">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rot="5400000">
              <a:off x="6070500" y="2067750"/>
              <a:ext cx="4600200" cy="1005900"/>
            </a:xfrm>
            <a:prstGeom prst="round2SameRect">
              <a:avLst>
                <a:gd name="adj1" fmla="val 26066"/>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 name="Google Shape;13;p2"/>
          <p:cNvSpPr txBox="1">
            <a:spLocks noGrp="1"/>
          </p:cNvSpPr>
          <p:nvPr>
            <p:ph type="ctrTitle"/>
          </p:nvPr>
        </p:nvSpPr>
        <p:spPr>
          <a:xfrm>
            <a:off x="1191433" y="1864333"/>
            <a:ext cx="7953200" cy="2770800"/>
          </a:xfrm>
          <a:prstGeom prst="rect">
            <a:avLst/>
          </a:prstGeom>
        </p:spPr>
        <p:txBody>
          <a:bodyPr spcFirstLastPara="1" wrap="square" lIns="91425" tIns="0" rIns="91425" bIns="91425" anchor="t" anchorCtr="0">
            <a:noAutofit/>
          </a:bodyPr>
          <a:lstStyle>
            <a:lvl1pPr lvl="0">
              <a:lnSpc>
                <a:spcPct val="90000"/>
              </a:lnSpc>
              <a:spcBef>
                <a:spcPts val="0"/>
              </a:spcBef>
              <a:spcAft>
                <a:spcPts val="0"/>
              </a:spcAft>
              <a:buSzPts val="5000"/>
              <a:buNone/>
              <a:defRPr sz="6667"/>
            </a:lvl1pPr>
            <a:lvl2pPr lvl="1">
              <a:lnSpc>
                <a:spcPct val="90000"/>
              </a:lnSpc>
              <a:spcBef>
                <a:spcPts val="0"/>
              </a:spcBef>
              <a:spcAft>
                <a:spcPts val="0"/>
              </a:spcAft>
              <a:buSzPts val="5000"/>
              <a:buNone/>
              <a:defRPr sz="6667"/>
            </a:lvl2pPr>
            <a:lvl3pPr lvl="2">
              <a:lnSpc>
                <a:spcPct val="90000"/>
              </a:lnSpc>
              <a:spcBef>
                <a:spcPts val="0"/>
              </a:spcBef>
              <a:spcAft>
                <a:spcPts val="0"/>
              </a:spcAft>
              <a:buSzPts val="5000"/>
              <a:buNone/>
              <a:defRPr sz="6667"/>
            </a:lvl3pPr>
            <a:lvl4pPr lvl="3">
              <a:lnSpc>
                <a:spcPct val="90000"/>
              </a:lnSpc>
              <a:spcBef>
                <a:spcPts val="0"/>
              </a:spcBef>
              <a:spcAft>
                <a:spcPts val="0"/>
              </a:spcAft>
              <a:buSzPts val="5000"/>
              <a:buNone/>
              <a:defRPr sz="6667"/>
            </a:lvl4pPr>
            <a:lvl5pPr lvl="4">
              <a:lnSpc>
                <a:spcPct val="90000"/>
              </a:lnSpc>
              <a:spcBef>
                <a:spcPts val="0"/>
              </a:spcBef>
              <a:spcAft>
                <a:spcPts val="0"/>
              </a:spcAft>
              <a:buSzPts val="5000"/>
              <a:buNone/>
              <a:defRPr sz="6667"/>
            </a:lvl5pPr>
            <a:lvl6pPr lvl="5">
              <a:lnSpc>
                <a:spcPct val="90000"/>
              </a:lnSpc>
              <a:spcBef>
                <a:spcPts val="0"/>
              </a:spcBef>
              <a:spcAft>
                <a:spcPts val="0"/>
              </a:spcAft>
              <a:buSzPts val="5000"/>
              <a:buNone/>
              <a:defRPr sz="6667"/>
            </a:lvl6pPr>
            <a:lvl7pPr lvl="6">
              <a:lnSpc>
                <a:spcPct val="90000"/>
              </a:lnSpc>
              <a:spcBef>
                <a:spcPts val="0"/>
              </a:spcBef>
              <a:spcAft>
                <a:spcPts val="0"/>
              </a:spcAft>
              <a:buSzPts val="5000"/>
              <a:buNone/>
              <a:defRPr sz="6667"/>
            </a:lvl7pPr>
            <a:lvl8pPr lvl="7">
              <a:lnSpc>
                <a:spcPct val="90000"/>
              </a:lnSpc>
              <a:spcBef>
                <a:spcPts val="0"/>
              </a:spcBef>
              <a:spcAft>
                <a:spcPts val="0"/>
              </a:spcAft>
              <a:buSzPts val="5000"/>
              <a:buNone/>
              <a:defRPr sz="6667"/>
            </a:lvl8pPr>
            <a:lvl9pPr lvl="8">
              <a:lnSpc>
                <a:spcPct val="90000"/>
              </a:lnSpc>
              <a:spcBef>
                <a:spcPts val="0"/>
              </a:spcBef>
              <a:spcAft>
                <a:spcPts val="0"/>
              </a:spcAft>
              <a:buSzPts val="5000"/>
              <a:buNone/>
              <a:defRPr sz="6667"/>
            </a:lvl9pPr>
          </a:lstStyle>
          <a:p>
            <a:endParaRPr/>
          </a:p>
        </p:txBody>
      </p:sp>
      <p:sp>
        <p:nvSpPr>
          <p:cNvPr id="14" name="Google Shape;14;p2"/>
          <p:cNvSpPr txBox="1">
            <a:spLocks noGrp="1"/>
          </p:cNvSpPr>
          <p:nvPr>
            <p:ph type="subTitle" idx="1"/>
          </p:nvPr>
        </p:nvSpPr>
        <p:spPr>
          <a:xfrm>
            <a:off x="1257300" y="4992229"/>
            <a:ext cx="4978400" cy="379600"/>
          </a:xfrm>
          <a:prstGeom prst="rect">
            <a:avLst/>
          </a:prstGeom>
        </p:spPr>
        <p:txBody>
          <a:bodyPr spcFirstLastPara="1" wrap="square" lIns="137150" tIns="0" rIns="91425" bIns="91425" anchor="t" anchorCtr="0">
            <a:noAutofit/>
          </a:bodyPr>
          <a:lstStyle>
            <a:lvl1pPr lvl="0">
              <a:lnSpc>
                <a:spcPct val="100000"/>
              </a:lnSpc>
              <a:spcBef>
                <a:spcPts val="0"/>
              </a:spcBef>
              <a:spcAft>
                <a:spcPts val="0"/>
              </a:spcAft>
              <a:buSzPts val="1850"/>
              <a:buNone/>
              <a:defRPr sz="2467"/>
            </a:lvl1pPr>
            <a:lvl2pPr lvl="1">
              <a:lnSpc>
                <a:spcPct val="100000"/>
              </a:lnSpc>
              <a:spcBef>
                <a:spcPts val="0"/>
              </a:spcBef>
              <a:spcAft>
                <a:spcPts val="0"/>
              </a:spcAft>
              <a:buSzPts val="1850"/>
              <a:buNone/>
              <a:defRPr sz="2467"/>
            </a:lvl2pPr>
            <a:lvl3pPr lvl="2">
              <a:lnSpc>
                <a:spcPct val="100000"/>
              </a:lnSpc>
              <a:spcBef>
                <a:spcPts val="0"/>
              </a:spcBef>
              <a:spcAft>
                <a:spcPts val="0"/>
              </a:spcAft>
              <a:buSzPts val="1850"/>
              <a:buNone/>
              <a:defRPr sz="2467"/>
            </a:lvl3pPr>
            <a:lvl4pPr lvl="3">
              <a:lnSpc>
                <a:spcPct val="100000"/>
              </a:lnSpc>
              <a:spcBef>
                <a:spcPts val="0"/>
              </a:spcBef>
              <a:spcAft>
                <a:spcPts val="0"/>
              </a:spcAft>
              <a:buSzPts val="1850"/>
              <a:buNone/>
              <a:defRPr sz="2467"/>
            </a:lvl4pPr>
            <a:lvl5pPr lvl="4">
              <a:lnSpc>
                <a:spcPct val="100000"/>
              </a:lnSpc>
              <a:spcBef>
                <a:spcPts val="0"/>
              </a:spcBef>
              <a:spcAft>
                <a:spcPts val="0"/>
              </a:spcAft>
              <a:buSzPts val="1850"/>
              <a:buNone/>
              <a:defRPr sz="2467"/>
            </a:lvl5pPr>
            <a:lvl6pPr lvl="5">
              <a:lnSpc>
                <a:spcPct val="100000"/>
              </a:lnSpc>
              <a:spcBef>
                <a:spcPts val="0"/>
              </a:spcBef>
              <a:spcAft>
                <a:spcPts val="0"/>
              </a:spcAft>
              <a:buSzPts val="1850"/>
              <a:buNone/>
              <a:defRPr sz="2467"/>
            </a:lvl6pPr>
            <a:lvl7pPr lvl="6">
              <a:lnSpc>
                <a:spcPct val="100000"/>
              </a:lnSpc>
              <a:spcBef>
                <a:spcPts val="0"/>
              </a:spcBef>
              <a:spcAft>
                <a:spcPts val="0"/>
              </a:spcAft>
              <a:buSzPts val="1850"/>
              <a:buNone/>
              <a:defRPr sz="2467"/>
            </a:lvl7pPr>
            <a:lvl8pPr lvl="7">
              <a:lnSpc>
                <a:spcPct val="100000"/>
              </a:lnSpc>
              <a:spcBef>
                <a:spcPts val="0"/>
              </a:spcBef>
              <a:spcAft>
                <a:spcPts val="0"/>
              </a:spcAft>
              <a:buSzPts val="1850"/>
              <a:buNone/>
              <a:defRPr sz="2467"/>
            </a:lvl8pPr>
            <a:lvl9pPr lvl="8">
              <a:lnSpc>
                <a:spcPct val="100000"/>
              </a:lnSpc>
              <a:spcBef>
                <a:spcPts val="0"/>
              </a:spcBef>
              <a:spcAft>
                <a:spcPts val="0"/>
              </a:spcAft>
              <a:buSzPts val="1850"/>
              <a:buNone/>
              <a:defRPr sz="2467"/>
            </a:lvl9pPr>
          </a:lstStyle>
          <a:p>
            <a:endParaRPr/>
          </a:p>
        </p:txBody>
      </p:sp>
    </p:spTree>
    <p:extLst>
      <p:ext uri="{BB962C8B-B14F-4D97-AF65-F5344CB8AC3E}">
        <p14:creationId xmlns:p14="http://schemas.microsoft.com/office/powerpoint/2010/main" val="3826208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p:nvPr/>
        </p:nvSpPr>
        <p:spPr>
          <a:xfrm>
            <a:off x="-1829867" y="-1491833"/>
            <a:ext cx="5680800" cy="5680800"/>
          </a:xfrm>
          <a:prstGeom prst="ellipse">
            <a:avLst/>
          </a:prstGeom>
          <a:gradFill>
            <a:gsLst>
              <a:gs pos="0">
                <a:srgbClr val="A264E3">
                  <a:alpha val="49411"/>
                </a:srgbClr>
              </a:gs>
              <a:gs pos="62000">
                <a:srgbClr val="E7E9F6">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 name="Google Shape;17;p3"/>
          <p:cNvGrpSpPr/>
          <p:nvPr/>
        </p:nvGrpSpPr>
        <p:grpSpPr>
          <a:xfrm>
            <a:off x="360600" y="360800"/>
            <a:ext cx="11470800" cy="6134400"/>
            <a:chOff x="270450" y="270600"/>
            <a:chExt cx="8603100" cy="4600800"/>
          </a:xfrm>
        </p:grpSpPr>
        <p:sp>
          <p:nvSpPr>
            <p:cNvPr id="18" name="Google Shape;18;p3"/>
            <p:cNvSpPr/>
            <p:nvPr/>
          </p:nvSpPr>
          <p:spPr>
            <a:xfrm>
              <a:off x="270450" y="270600"/>
              <a:ext cx="8603100" cy="4600800"/>
            </a:xfrm>
            <a:prstGeom prst="roundRect">
              <a:avLst>
                <a:gd name="adj" fmla="val 5731"/>
              </a:avLst>
            </a:prstGeom>
            <a:solidFill>
              <a:schemeClr val="accent4"/>
            </a:solidFill>
            <a:ln>
              <a:noFill/>
            </a:ln>
            <a:effectLst>
              <a:outerShdw blurRad="214313" dist="152400" dir="8220000" algn="bl" rotWithShape="0">
                <a:schemeClr val="accent3">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3"/>
            <p:cNvSpPr/>
            <p:nvPr/>
          </p:nvSpPr>
          <p:spPr>
            <a:xfrm rot="5400000">
              <a:off x="6070500" y="2067750"/>
              <a:ext cx="4600200" cy="1005900"/>
            </a:xfrm>
            <a:prstGeom prst="round2SameRect">
              <a:avLst>
                <a:gd name="adj1" fmla="val 26066"/>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 name="Google Shape;20;p3"/>
          <p:cNvSpPr txBox="1">
            <a:spLocks noGrp="1"/>
          </p:cNvSpPr>
          <p:nvPr>
            <p:ph type="title"/>
          </p:nvPr>
        </p:nvSpPr>
        <p:spPr>
          <a:xfrm>
            <a:off x="1086100" y="3352517"/>
            <a:ext cx="7896800" cy="1210800"/>
          </a:xfrm>
          <a:prstGeom prst="rect">
            <a:avLst/>
          </a:prstGeom>
        </p:spPr>
        <p:txBody>
          <a:bodyPr spcFirstLastPara="1" wrap="square" lIns="91425" tIns="0" rIns="91425" bIns="91425" anchor="t" anchorCtr="0">
            <a:noAutofit/>
          </a:bodyPr>
          <a:lstStyle>
            <a:lvl1pPr lvl="0">
              <a:spcBef>
                <a:spcPts val="0"/>
              </a:spcBef>
              <a:spcAft>
                <a:spcPts val="0"/>
              </a:spcAft>
              <a:buSzPts val="5900"/>
              <a:buNone/>
              <a:defRPr sz="7866"/>
            </a:lvl1pPr>
            <a:lvl2pPr lvl="1">
              <a:spcBef>
                <a:spcPts val="0"/>
              </a:spcBef>
              <a:spcAft>
                <a:spcPts val="0"/>
              </a:spcAft>
              <a:buSzPts val="5900"/>
              <a:buNone/>
              <a:defRPr sz="7866"/>
            </a:lvl2pPr>
            <a:lvl3pPr lvl="2">
              <a:spcBef>
                <a:spcPts val="0"/>
              </a:spcBef>
              <a:spcAft>
                <a:spcPts val="0"/>
              </a:spcAft>
              <a:buSzPts val="5900"/>
              <a:buNone/>
              <a:defRPr sz="7866"/>
            </a:lvl3pPr>
            <a:lvl4pPr lvl="3">
              <a:spcBef>
                <a:spcPts val="0"/>
              </a:spcBef>
              <a:spcAft>
                <a:spcPts val="0"/>
              </a:spcAft>
              <a:buSzPts val="5900"/>
              <a:buNone/>
              <a:defRPr sz="7866"/>
            </a:lvl4pPr>
            <a:lvl5pPr lvl="4">
              <a:spcBef>
                <a:spcPts val="0"/>
              </a:spcBef>
              <a:spcAft>
                <a:spcPts val="0"/>
              </a:spcAft>
              <a:buSzPts val="5900"/>
              <a:buNone/>
              <a:defRPr sz="7866"/>
            </a:lvl5pPr>
            <a:lvl6pPr lvl="5">
              <a:spcBef>
                <a:spcPts val="0"/>
              </a:spcBef>
              <a:spcAft>
                <a:spcPts val="0"/>
              </a:spcAft>
              <a:buSzPts val="5900"/>
              <a:buNone/>
              <a:defRPr sz="7866"/>
            </a:lvl6pPr>
            <a:lvl7pPr lvl="6">
              <a:spcBef>
                <a:spcPts val="0"/>
              </a:spcBef>
              <a:spcAft>
                <a:spcPts val="0"/>
              </a:spcAft>
              <a:buSzPts val="5900"/>
              <a:buNone/>
              <a:defRPr sz="7866"/>
            </a:lvl7pPr>
            <a:lvl8pPr lvl="7">
              <a:spcBef>
                <a:spcPts val="0"/>
              </a:spcBef>
              <a:spcAft>
                <a:spcPts val="0"/>
              </a:spcAft>
              <a:buSzPts val="5900"/>
              <a:buNone/>
              <a:defRPr sz="7866"/>
            </a:lvl8pPr>
            <a:lvl9pPr lvl="8">
              <a:spcBef>
                <a:spcPts val="0"/>
              </a:spcBef>
              <a:spcAft>
                <a:spcPts val="0"/>
              </a:spcAft>
              <a:buSzPts val="5900"/>
              <a:buNone/>
              <a:defRPr sz="7866"/>
            </a:lvl9pPr>
          </a:lstStyle>
          <a:p>
            <a:endParaRPr/>
          </a:p>
        </p:txBody>
      </p:sp>
      <p:sp>
        <p:nvSpPr>
          <p:cNvPr id="21" name="Google Shape;21;p3"/>
          <p:cNvSpPr txBox="1">
            <a:spLocks noGrp="1"/>
          </p:cNvSpPr>
          <p:nvPr>
            <p:ph type="subTitle" idx="1"/>
          </p:nvPr>
        </p:nvSpPr>
        <p:spPr>
          <a:xfrm>
            <a:off x="1086100" y="4756717"/>
            <a:ext cx="4682400" cy="7592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850"/>
              <a:buNone/>
              <a:defRPr sz="2467"/>
            </a:lvl1pPr>
            <a:lvl2pPr lvl="1" rtl="0">
              <a:lnSpc>
                <a:spcPct val="100000"/>
              </a:lnSpc>
              <a:spcBef>
                <a:spcPts val="0"/>
              </a:spcBef>
              <a:spcAft>
                <a:spcPts val="0"/>
              </a:spcAft>
              <a:buSzPts val="1850"/>
              <a:buNone/>
              <a:defRPr sz="2467"/>
            </a:lvl2pPr>
            <a:lvl3pPr lvl="2" rtl="0">
              <a:lnSpc>
                <a:spcPct val="100000"/>
              </a:lnSpc>
              <a:spcBef>
                <a:spcPts val="0"/>
              </a:spcBef>
              <a:spcAft>
                <a:spcPts val="0"/>
              </a:spcAft>
              <a:buSzPts val="1850"/>
              <a:buNone/>
              <a:defRPr sz="2467"/>
            </a:lvl3pPr>
            <a:lvl4pPr lvl="3" rtl="0">
              <a:lnSpc>
                <a:spcPct val="100000"/>
              </a:lnSpc>
              <a:spcBef>
                <a:spcPts val="0"/>
              </a:spcBef>
              <a:spcAft>
                <a:spcPts val="0"/>
              </a:spcAft>
              <a:buSzPts val="1850"/>
              <a:buNone/>
              <a:defRPr sz="2467"/>
            </a:lvl4pPr>
            <a:lvl5pPr lvl="4" rtl="0">
              <a:lnSpc>
                <a:spcPct val="100000"/>
              </a:lnSpc>
              <a:spcBef>
                <a:spcPts val="0"/>
              </a:spcBef>
              <a:spcAft>
                <a:spcPts val="0"/>
              </a:spcAft>
              <a:buSzPts val="1850"/>
              <a:buNone/>
              <a:defRPr sz="2467"/>
            </a:lvl5pPr>
            <a:lvl6pPr lvl="5" rtl="0">
              <a:lnSpc>
                <a:spcPct val="100000"/>
              </a:lnSpc>
              <a:spcBef>
                <a:spcPts val="0"/>
              </a:spcBef>
              <a:spcAft>
                <a:spcPts val="0"/>
              </a:spcAft>
              <a:buSzPts val="1850"/>
              <a:buNone/>
              <a:defRPr sz="2467"/>
            </a:lvl6pPr>
            <a:lvl7pPr lvl="6" rtl="0">
              <a:lnSpc>
                <a:spcPct val="100000"/>
              </a:lnSpc>
              <a:spcBef>
                <a:spcPts val="0"/>
              </a:spcBef>
              <a:spcAft>
                <a:spcPts val="0"/>
              </a:spcAft>
              <a:buSzPts val="1850"/>
              <a:buNone/>
              <a:defRPr sz="2467"/>
            </a:lvl7pPr>
            <a:lvl8pPr lvl="7" rtl="0">
              <a:lnSpc>
                <a:spcPct val="100000"/>
              </a:lnSpc>
              <a:spcBef>
                <a:spcPts val="0"/>
              </a:spcBef>
              <a:spcAft>
                <a:spcPts val="0"/>
              </a:spcAft>
              <a:buSzPts val="1850"/>
              <a:buNone/>
              <a:defRPr sz="2467"/>
            </a:lvl8pPr>
            <a:lvl9pPr lvl="8" rtl="0">
              <a:lnSpc>
                <a:spcPct val="100000"/>
              </a:lnSpc>
              <a:spcBef>
                <a:spcPts val="0"/>
              </a:spcBef>
              <a:spcAft>
                <a:spcPts val="0"/>
              </a:spcAft>
              <a:buSzPts val="1850"/>
              <a:buNone/>
              <a:defRPr sz="2467"/>
            </a:lvl9pPr>
          </a:lstStyle>
          <a:p>
            <a:endParaRPr/>
          </a:p>
        </p:txBody>
      </p:sp>
      <p:sp>
        <p:nvSpPr>
          <p:cNvPr id="22" name="Google Shape;22;p3"/>
          <p:cNvSpPr txBox="1">
            <a:spLocks noGrp="1"/>
          </p:cNvSpPr>
          <p:nvPr>
            <p:ph type="title" idx="2" hasCustomPrompt="1"/>
          </p:nvPr>
        </p:nvSpPr>
        <p:spPr>
          <a:xfrm>
            <a:off x="1257300" y="2169271"/>
            <a:ext cx="1116400" cy="657200"/>
          </a:xfrm>
          <a:prstGeom prst="rect">
            <a:avLst/>
          </a:prstGeom>
        </p:spPr>
        <p:txBody>
          <a:bodyPr spcFirstLastPara="1" wrap="square" lIns="91425" tIns="0" rIns="91425" bIns="0" anchor="t" anchorCtr="0">
            <a:noAutofit/>
          </a:bodyPr>
          <a:lstStyle>
            <a:lvl1pPr lvl="0" algn="ctr" rtl="0">
              <a:spcBef>
                <a:spcPts val="0"/>
              </a:spcBef>
              <a:spcAft>
                <a:spcPts val="0"/>
              </a:spcAft>
              <a:buSzPts val="4000"/>
              <a:buNone/>
              <a:defRPr sz="5333"/>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23" name="Google Shape;23;p3"/>
          <p:cNvSpPr txBox="1"/>
          <p:nvPr/>
        </p:nvSpPr>
        <p:spPr>
          <a:xfrm>
            <a:off x="10673967" y="2169271"/>
            <a:ext cx="1116400" cy="657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fr" sz="5333" b="1">
                <a:solidFill>
                  <a:schemeClr val="accent4"/>
                </a:solidFill>
                <a:latin typeface="Questrial"/>
                <a:ea typeface="Questrial"/>
                <a:cs typeface="Questrial"/>
                <a:sym typeface="Questrial"/>
              </a:rPr>
              <a:t>03</a:t>
            </a:r>
            <a:endParaRPr sz="5333" b="1">
              <a:solidFill>
                <a:schemeClr val="accent4"/>
              </a:solidFill>
              <a:latin typeface="Questrial"/>
              <a:ea typeface="Questrial"/>
              <a:cs typeface="Questrial"/>
              <a:sym typeface="Questrial"/>
            </a:endParaRPr>
          </a:p>
        </p:txBody>
      </p:sp>
      <p:sp>
        <p:nvSpPr>
          <p:cNvPr id="24" name="Google Shape;24;p3"/>
          <p:cNvSpPr/>
          <p:nvPr/>
        </p:nvSpPr>
        <p:spPr>
          <a:xfrm rot="5400000">
            <a:off x="8094000" y="2757000"/>
            <a:ext cx="6133600" cy="1341200"/>
          </a:xfrm>
          <a:prstGeom prst="round2SameRect">
            <a:avLst>
              <a:gd name="adj1" fmla="val 26066"/>
              <a:gd name="adj2" fmla="val 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257659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p:nvPr/>
        </p:nvSpPr>
        <p:spPr>
          <a:xfrm>
            <a:off x="8443900" y="-1491833"/>
            <a:ext cx="5680800" cy="5680800"/>
          </a:xfrm>
          <a:prstGeom prst="ellipse">
            <a:avLst/>
          </a:prstGeom>
          <a:gradFill>
            <a:gsLst>
              <a:gs pos="0">
                <a:srgbClr val="A264E3">
                  <a:alpha val="49411"/>
                </a:srgbClr>
              </a:gs>
              <a:gs pos="62000">
                <a:srgbClr val="E7E9F6">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7" name="Google Shape;27;p4"/>
          <p:cNvGrpSpPr/>
          <p:nvPr/>
        </p:nvGrpSpPr>
        <p:grpSpPr>
          <a:xfrm>
            <a:off x="360600" y="360800"/>
            <a:ext cx="11470800" cy="6134400"/>
            <a:chOff x="270450" y="270600"/>
            <a:chExt cx="8603100" cy="4600800"/>
          </a:xfrm>
        </p:grpSpPr>
        <p:sp>
          <p:nvSpPr>
            <p:cNvPr id="28" name="Google Shape;28;p4"/>
            <p:cNvSpPr/>
            <p:nvPr/>
          </p:nvSpPr>
          <p:spPr>
            <a:xfrm>
              <a:off x="270450" y="270600"/>
              <a:ext cx="8603100" cy="4600800"/>
            </a:xfrm>
            <a:prstGeom prst="roundRect">
              <a:avLst>
                <a:gd name="adj" fmla="val 5731"/>
              </a:avLst>
            </a:prstGeom>
            <a:solidFill>
              <a:schemeClr val="accent4"/>
            </a:solidFill>
            <a:ln>
              <a:noFill/>
            </a:ln>
            <a:effectLst>
              <a:outerShdw blurRad="214313" dist="152400" dir="8220000" algn="bl" rotWithShape="0">
                <a:schemeClr val="accent3">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4"/>
            <p:cNvSpPr/>
            <p:nvPr/>
          </p:nvSpPr>
          <p:spPr>
            <a:xfrm rot="5400000">
              <a:off x="6070500" y="2067750"/>
              <a:ext cx="4600200" cy="1005900"/>
            </a:xfrm>
            <a:prstGeom prst="round2SameRect">
              <a:avLst>
                <a:gd name="adj1" fmla="val 26066"/>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 name="Google Shape;30;p4"/>
          <p:cNvSpPr txBox="1">
            <a:spLocks noGrp="1"/>
          </p:cNvSpPr>
          <p:nvPr>
            <p:ph type="title"/>
          </p:nvPr>
        </p:nvSpPr>
        <p:spPr>
          <a:xfrm>
            <a:off x="817233" y="719367"/>
            <a:ext cx="9086400" cy="637600"/>
          </a:xfrm>
          <a:prstGeom prst="rect">
            <a:avLst/>
          </a:prstGeom>
        </p:spPr>
        <p:txBody>
          <a:bodyPr spcFirstLastPara="1" wrap="square" lIns="91425" tIns="0"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31" name="Google Shape;31;p4"/>
          <p:cNvSpPr txBox="1">
            <a:spLocks noGrp="1"/>
          </p:cNvSpPr>
          <p:nvPr>
            <p:ph type="body" idx="1"/>
          </p:nvPr>
        </p:nvSpPr>
        <p:spPr>
          <a:xfrm>
            <a:off x="817233" y="2450800"/>
            <a:ext cx="7046400" cy="1836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accent1"/>
              </a:buClr>
              <a:buSzPts val="1400"/>
              <a:buChar char="■"/>
              <a:defRPr>
                <a:solidFill>
                  <a:schemeClr val="dk1"/>
                </a:solidFill>
              </a:defRPr>
            </a:lvl1pPr>
            <a:lvl2pPr marL="1219170" lvl="1" indent="-423323" rtl="0">
              <a:lnSpc>
                <a:spcPct val="100000"/>
              </a:lnSpc>
              <a:spcBef>
                <a:spcPts val="2133"/>
              </a:spcBef>
              <a:spcAft>
                <a:spcPts val="0"/>
              </a:spcAft>
              <a:buClr>
                <a:schemeClr val="dk1"/>
              </a:buClr>
              <a:buSzPts val="1400"/>
              <a:buChar char="○"/>
              <a:defRPr>
                <a:solidFill>
                  <a:schemeClr val="dk1"/>
                </a:solidFill>
              </a:defRPr>
            </a:lvl2pPr>
            <a:lvl3pPr marL="1828754" lvl="2" indent="-423323" rtl="0">
              <a:lnSpc>
                <a:spcPct val="100000"/>
              </a:lnSpc>
              <a:spcBef>
                <a:spcPts val="2133"/>
              </a:spcBef>
              <a:spcAft>
                <a:spcPts val="0"/>
              </a:spcAft>
              <a:buClr>
                <a:schemeClr val="dk1"/>
              </a:buClr>
              <a:buSzPts val="1400"/>
              <a:buChar char="■"/>
              <a:defRPr>
                <a:solidFill>
                  <a:schemeClr val="dk1"/>
                </a:solidFill>
              </a:defRPr>
            </a:lvl3pPr>
            <a:lvl4pPr marL="2438339" lvl="3" indent="-423323" rtl="0">
              <a:lnSpc>
                <a:spcPct val="100000"/>
              </a:lnSpc>
              <a:spcBef>
                <a:spcPts val="2133"/>
              </a:spcBef>
              <a:spcAft>
                <a:spcPts val="0"/>
              </a:spcAft>
              <a:buClr>
                <a:schemeClr val="dk1"/>
              </a:buClr>
              <a:buSzPts val="1400"/>
              <a:buChar char="●"/>
              <a:defRPr>
                <a:solidFill>
                  <a:schemeClr val="dk1"/>
                </a:solidFill>
              </a:defRPr>
            </a:lvl4pPr>
            <a:lvl5pPr marL="3047924" lvl="4" indent="-423323" rtl="0">
              <a:lnSpc>
                <a:spcPct val="100000"/>
              </a:lnSpc>
              <a:spcBef>
                <a:spcPts val="2133"/>
              </a:spcBef>
              <a:spcAft>
                <a:spcPts val="0"/>
              </a:spcAft>
              <a:buClr>
                <a:schemeClr val="dk1"/>
              </a:buClr>
              <a:buSzPts val="1400"/>
              <a:buChar char="○"/>
              <a:defRPr>
                <a:solidFill>
                  <a:schemeClr val="dk1"/>
                </a:solidFill>
              </a:defRPr>
            </a:lvl5pPr>
            <a:lvl6pPr marL="3657509" lvl="5" indent="-423323" rtl="0">
              <a:lnSpc>
                <a:spcPct val="100000"/>
              </a:lnSpc>
              <a:spcBef>
                <a:spcPts val="2133"/>
              </a:spcBef>
              <a:spcAft>
                <a:spcPts val="0"/>
              </a:spcAft>
              <a:buClr>
                <a:schemeClr val="dk1"/>
              </a:buClr>
              <a:buSzPts val="1400"/>
              <a:buChar char="■"/>
              <a:defRPr>
                <a:solidFill>
                  <a:schemeClr val="dk1"/>
                </a:solidFill>
              </a:defRPr>
            </a:lvl6pPr>
            <a:lvl7pPr marL="4267093" lvl="6" indent="-423323" rtl="0">
              <a:lnSpc>
                <a:spcPct val="100000"/>
              </a:lnSpc>
              <a:spcBef>
                <a:spcPts val="2133"/>
              </a:spcBef>
              <a:spcAft>
                <a:spcPts val="0"/>
              </a:spcAft>
              <a:buClr>
                <a:schemeClr val="dk1"/>
              </a:buClr>
              <a:buSzPts val="1400"/>
              <a:buChar char="●"/>
              <a:defRPr>
                <a:solidFill>
                  <a:schemeClr val="dk1"/>
                </a:solidFill>
              </a:defRPr>
            </a:lvl7pPr>
            <a:lvl8pPr marL="4876678" lvl="7" indent="-423323" rtl="0">
              <a:lnSpc>
                <a:spcPct val="100000"/>
              </a:lnSpc>
              <a:spcBef>
                <a:spcPts val="2133"/>
              </a:spcBef>
              <a:spcAft>
                <a:spcPts val="0"/>
              </a:spcAft>
              <a:buClr>
                <a:schemeClr val="dk1"/>
              </a:buClr>
              <a:buSzPts val="1400"/>
              <a:buChar char="○"/>
              <a:defRPr>
                <a:solidFill>
                  <a:schemeClr val="dk1"/>
                </a:solidFill>
              </a:defRPr>
            </a:lvl8pPr>
            <a:lvl9pPr marL="5486263" lvl="8" indent="-423323" rtl="0">
              <a:lnSpc>
                <a:spcPct val="100000"/>
              </a:lnSpc>
              <a:spcBef>
                <a:spcPts val="2133"/>
              </a:spcBef>
              <a:spcAft>
                <a:spcPts val="2133"/>
              </a:spcAft>
              <a:buClr>
                <a:schemeClr val="dk1"/>
              </a:buClr>
              <a:buSzPts val="1400"/>
              <a:buChar char="■"/>
              <a:defRPr>
                <a:solidFill>
                  <a:schemeClr val="dk1"/>
                </a:solidFill>
              </a:defRPr>
            </a:lvl9pPr>
          </a:lstStyle>
          <a:p>
            <a:endParaRPr/>
          </a:p>
        </p:txBody>
      </p:sp>
      <p:sp>
        <p:nvSpPr>
          <p:cNvPr id="32" name="Google Shape;32;p4"/>
          <p:cNvSpPr txBox="1">
            <a:spLocks noGrp="1"/>
          </p:cNvSpPr>
          <p:nvPr>
            <p:ph type="subTitle" idx="2"/>
          </p:nvPr>
        </p:nvSpPr>
        <p:spPr>
          <a:xfrm>
            <a:off x="817267" y="1686833"/>
            <a:ext cx="7046400" cy="5748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769180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3"/>
        <p:cNvGrpSpPr/>
        <p:nvPr/>
      </p:nvGrpSpPr>
      <p:grpSpPr>
        <a:xfrm>
          <a:off x="0" y="0"/>
          <a:ext cx="0" cy="0"/>
          <a:chOff x="0" y="0"/>
          <a:chExt cx="0" cy="0"/>
        </a:xfrm>
      </p:grpSpPr>
      <p:sp>
        <p:nvSpPr>
          <p:cNvPr id="34" name="Google Shape;34;p5"/>
          <p:cNvSpPr/>
          <p:nvPr/>
        </p:nvSpPr>
        <p:spPr>
          <a:xfrm>
            <a:off x="8443900" y="-1491833"/>
            <a:ext cx="5680800" cy="5680800"/>
          </a:xfrm>
          <a:prstGeom prst="ellipse">
            <a:avLst/>
          </a:prstGeom>
          <a:gradFill>
            <a:gsLst>
              <a:gs pos="0">
                <a:srgbClr val="A264E3">
                  <a:alpha val="49411"/>
                </a:srgbClr>
              </a:gs>
              <a:gs pos="62000">
                <a:srgbClr val="E7E9F6">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5" name="Google Shape;35;p5"/>
          <p:cNvGrpSpPr/>
          <p:nvPr/>
        </p:nvGrpSpPr>
        <p:grpSpPr>
          <a:xfrm>
            <a:off x="360600" y="360800"/>
            <a:ext cx="11470800" cy="6134400"/>
            <a:chOff x="270450" y="270600"/>
            <a:chExt cx="8603100" cy="4600800"/>
          </a:xfrm>
        </p:grpSpPr>
        <p:sp>
          <p:nvSpPr>
            <p:cNvPr id="36" name="Google Shape;36;p5"/>
            <p:cNvSpPr/>
            <p:nvPr/>
          </p:nvSpPr>
          <p:spPr>
            <a:xfrm>
              <a:off x="270450" y="270600"/>
              <a:ext cx="8603100" cy="4600800"/>
            </a:xfrm>
            <a:prstGeom prst="roundRect">
              <a:avLst>
                <a:gd name="adj" fmla="val 5731"/>
              </a:avLst>
            </a:prstGeom>
            <a:solidFill>
              <a:schemeClr val="accent4"/>
            </a:solidFill>
            <a:ln>
              <a:noFill/>
            </a:ln>
            <a:effectLst>
              <a:outerShdw blurRad="214313" dist="152400" dir="8220000" algn="bl" rotWithShape="0">
                <a:schemeClr val="accent3">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5"/>
            <p:cNvSpPr/>
            <p:nvPr/>
          </p:nvSpPr>
          <p:spPr>
            <a:xfrm rot="5400000">
              <a:off x="6070500" y="2067750"/>
              <a:ext cx="4600200" cy="1005900"/>
            </a:xfrm>
            <a:prstGeom prst="round2SameRect">
              <a:avLst>
                <a:gd name="adj1" fmla="val 26066"/>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8" name="Google Shape;38;p5"/>
          <p:cNvSpPr txBox="1">
            <a:spLocks noGrp="1"/>
          </p:cNvSpPr>
          <p:nvPr>
            <p:ph type="title"/>
          </p:nvPr>
        </p:nvSpPr>
        <p:spPr>
          <a:xfrm>
            <a:off x="817233" y="719367"/>
            <a:ext cx="9086400" cy="637600"/>
          </a:xfrm>
          <a:prstGeom prst="rect">
            <a:avLst/>
          </a:prstGeom>
        </p:spPr>
        <p:txBody>
          <a:bodyPr spcFirstLastPara="1" wrap="square" lIns="91425" tIns="0"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39" name="Google Shape;39;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40" name="Google Shape;40;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Tree>
    <p:extLst>
      <p:ext uri="{BB962C8B-B14F-4D97-AF65-F5344CB8AC3E}">
        <p14:creationId xmlns:p14="http://schemas.microsoft.com/office/powerpoint/2010/main" val="4169714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1"/>
        <p:cNvGrpSpPr/>
        <p:nvPr/>
      </p:nvGrpSpPr>
      <p:grpSpPr>
        <a:xfrm>
          <a:off x="0" y="0"/>
          <a:ext cx="0" cy="0"/>
          <a:chOff x="0" y="0"/>
          <a:chExt cx="0" cy="0"/>
        </a:xfrm>
      </p:grpSpPr>
      <p:sp>
        <p:nvSpPr>
          <p:cNvPr id="42" name="Google Shape;42;p6"/>
          <p:cNvSpPr/>
          <p:nvPr/>
        </p:nvSpPr>
        <p:spPr>
          <a:xfrm>
            <a:off x="8443900" y="2899333"/>
            <a:ext cx="5680800" cy="5680800"/>
          </a:xfrm>
          <a:prstGeom prst="ellipse">
            <a:avLst/>
          </a:prstGeom>
          <a:gradFill>
            <a:gsLst>
              <a:gs pos="0">
                <a:srgbClr val="A264E3">
                  <a:alpha val="49411"/>
                </a:srgbClr>
              </a:gs>
              <a:gs pos="62000">
                <a:srgbClr val="E7E9F6">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3" name="Google Shape;43;p6"/>
          <p:cNvGrpSpPr/>
          <p:nvPr/>
        </p:nvGrpSpPr>
        <p:grpSpPr>
          <a:xfrm>
            <a:off x="360600" y="360800"/>
            <a:ext cx="11470800" cy="6134400"/>
            <a:chOff x="270450" y="270600"/>
            <a:chExt cx="8603100" cy="4600800"/>
          </a:xfrm>
        </p:grpSpPr>
        <p:sp>
          <p:nvSpPr>
            <p:cNvPr id="44" name="Google Shape;44;p6"/>
            <p:cNvSpPr/>
            <p:nvPr/>
          </p:nvSpPr>
          <p:spPr>
            <a:xfrm>
              <a:off x="270450" y="270600"/>
              <a:ext cx="8603100" cy="4600800"/>
            </a:xfrm>
            <a:prstGeom prst="roundRect">
              <a:avLst>
                <a:gd name="adj" fmla="val 5731"/>
              </a:avLst>
            </a:prstGeom>
            <a:solidFill>
              <a:schemeClr val="accent4"/>
            </a:solidFill>
            <a:ln>
              <a:noFill/>
            </a:ln>
            <a:effectLst>
              <a:outerShdw blurRad="214313" dist="152400" dir="8220000" algn="bl" rotWithShape="0">
                <a:schemeClr val="accent3">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6"/>
            <p:cNvSpPr/>
            <p:nvPr/>
          </p:nvSpPr>
          <p:spPr>
            <a:xfrm rot="5400000">
              <a:off x="6070500" y="2067750"/>
              <a:ext cx="4600200" cy="1005900"/>
            </a:xfrm>
            <a:prstGeom prst="round2SameRect">
              <a:avLst>
                <a:gd name="adj1" fmla="val 26066"/>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6" name="Google Shape;46;p6"/>
          <p:cNvSpPr txBox="1">
            <a:spLocks noGrp="1"/>
          </p:cNvSpPr>
          <p:nvPr>
            <p:ph type="title"/>
          </p:nvPr>
        </p:nvSpPr>
        <p:spPr>
          <a:xfrm>
            <a:off x="817233" y="719367"/>
            <a:ext cx="9086400" cy="637600"/>
          </a:xfrm>
          <a:prstGeom prst="rect">
            <a:avLst/>
          </a:prstGeom>
        </p:spPr>
        <p:txBody>
          <a:bodyPr spcFirstLastPara="1" wrap="square" lIns="91425" tIns="0"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Tree>
    <p:extLst>
      <p:ext uri="{BB962C8B-B14F-4D97-AF65-F5344CB8AC3E}">
        <p14:creationId xmlns:p14="http://schemas.microsoft.com/office/powerpoint/2010/main" val="2917781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7"/>
        <p:cNvGrpSpPr/>
        <p:nvPr/>
      </p:nvGrpSpPr>
      <p:grpSpPr>
        <a:xfrm>
          <a:off x="0" y="0"/>
          <a:ext cx="0" cy="0"/>
          <a:chOff x="0" y="0"/>
          <a:chExt cx="0" cy="0"/>
        </a:xfrm>
      </p:grpSpPr>
      <p:sp>
        <p:nvSpPr>
          <p:cNvPr id="48" name="Google Shape;48;p7"/>
          <p:cNvSpPr/>
          <p:nvPr/>
        </p:nvSpPr>
        <p:spPr>
          <a:xfrm>
            <a:off x="8443900" y="-1491833"/>
            <a:ext cx="5680800" cy="5680800"/>
          </a:xfrm>
          <a:prstGeom prst="ellipse">
            <a:avLst/>
          </a:prstGeom>
          <a:gradFill>
            <a:gsLst>
              <a:gs pos="0">
                <a:srgbClr val="A264E3">
                  <a:alpha val="49411"/>
                </a:srgbClr>
              </a:gs>
              <a:gs pos="62000">
                <a:srgbClr val="E7E9F6">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9" name="Google Shape;49;p7"/>
          <p:cNvGrpSpPr/>
          <p:nvPr/>
        </p:nvGrpSpPr>
        <p:grpSpPr>
          <a:xfrm>
            <a:off x="360600" y="360800"/>
            <a:ext cx="11470800" cy="6134400"/>
            <a:chOff x="270450" y="270600"/>
            <a:chExt cx="8603100" cy="4600800"/>
          </a:xfrm>
        </p:grpSpPr>
        <p:sp>
          <p:nvSpPr>
            <p:cNvPr id="50" name="Google Shape;50;p7"/>
            <p:cNvSpPr/>
            <p:nvPr/>
          </p:nvSpPr>
          <p:spPr>
            <a:xfrm>
              <a:off x="270450" y="270600"/>
              <a:ext cx="8603100" cy="4600800"/>
            </a:xfrm>
            <a:prstGeom prst="roundRect">
              <a:avLst>
                <a:gd name="adj" fmla="val 5731"/>
              </a:avLst>
            </a:prstGeom>
            <a:solidFill>
              <a:schemeClr val="accent4"/>
            </a:solidFill>
            <a:ln>
              <a:noFill/>
            </a:ln>
            <a:effectLst>
              <a:outerShdw blurRad="214313" dist="152400" dir="8220000" algn="bl" rotWithShape="0">
                <a:schemeClr val="accent3">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7"/>
            <p:cNvSpPr/>
            <p:nvPr/>
          </p:nvSpPr>
          <p:spPr>
            <a:xfrm rot="5400000">
              <a:off x="6070500" y="2067750"/>
              <a:ext cx="4600200" cy="1005900"/>
            </a:xfrm>
            <a:prstGeom prst="round2SameRect">
              <a:avLst>
                <a:gd name="adj1" fmla="val 26066"/>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 name="Google Shape;52;p7"/>
          <p:cNvSpPr txBox="1">
            <a:spLocks noGrp="1"/>
          </p:cNvSpPr>
          <p:nvPr>
            <p:ph type="title"/>
          </p:nvPr>
        </p:nvSpPr>
        <p:spPr>
          <a:xfrm>
            <a:off x="415600" y="740800"/>
            <a:ext cx="3744000" cy="1007600"/>
          </a:xfrm>
          <a:prstGeom prst="rect">
            <a:avLst/>
          </a:prstGeom>
        </p:spPr>
        <p:txBody>
          <a:bodyPr spcFirstLastPara="1" wrap="square" lIns="91425" tIns="0" rIns="91425" bIns="91425" anchor="t"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53" name="Google Shape;53;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Tree>
    <p:extLst>
      <p:ext uri="{BB962C8B-B14F-4D97-AF65-F5344CB8AC3E}">
        <p14:creationId xmlns:p14="http://schemas.microsoft.com/office/powerpoint/2010/main" val="38865655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4"/>
        <p:cNvGrpSpPr/>
        <p:nvPr/>
      </p:nvGrpSpPr>
      <p:grpSpPr>
        <a:xfrm>
          <a:off x="0" y="0"/>
          <a:ext cx="0" cy="0"/>
          <a:chOff x="0" y="0"/>
          <a:chExt cx="0" cy="0"/>
        </a:xfrm>
      </p:grpSpPr>
      <p:sp>
        <p:nvSpPr>
          <p:cNvPr id="55" name="Google Shape;55;p8"/>
          <p:cNvSpPr/>
          <p:nvPr/>
        </p:nvSpPr>
        <p:spPr>
          <a:xfrm>
            <a:off x="8443900" y="-1491833"/>
            <a:ext cx="5680800" cy="5680800"/>
          </a:xfrm>
          <a:prstGeom prst="ellipse">
            <a:avLst/>
          </a:prstGeom>
          <a:gradFill>
            <a:gsLst>
              <a:gs pos="0">
                <a:srgbClr val="A264E3">
                  <a:alpha val="49411"/>
                </a:srgbClr>
              </a:gs>
              <a:gs pos="62000">
                <a:srgbClr val="E7E9F6">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6" name="Google Shape;56;p8"/>
          <p:cNvGrpSpPr/>
          <p:nvPr/>
        </p:nvGrpSpPr>
        <p:grpSpPr>
          <a:xfrm>
            <a:off x="360600" y="360800"/>
            <a:ext cx="11470800" cy="6134400"/>
            <a:chOff x="270450" y="270600"/>
            <a:chExt cx="8603100" cy="4600800"/>
          </a:xfrm>
        </p:grpSpPr>
        <p:sp>
          <p:nvSpPr>
            <p:cNvPr id="57" name="Google Shape;57;p8"/>
            <p:cNvSpPr/>
            <p:nvPr/>
          </p:nvSpPr>
          <p:spPr>
            <a:xfrm>
              <a:off x="270450" y="270600"/>
              <a:ext cx="8603100" cy="4600800"/>
            </a:xfrm>
            <a:prstGeom prst="roundRect">
              <a:avLst>
                <a:gd name="adj" fmla="val 5731"/>
              </a:avLst>
            </a:prstGeom>
            <a:solidFill>
              <a:schemeClr val="accent4"/>
            </a:solidFill>
            <a:ln>
              <a:noFill/>
            </a:ln>
            <a:effectLst>
              <a:outerShdw blurRad="214313" dist="152400" dir="8220000" algn="bl" rotWithShape="0">
                <a:schemeClr val="accent3">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8"/>
            <p:cNvSpPr/>
            <p:nvPr/>
          </p:nvSpPr>
          <p:spPr>
            <a:xfrm rot="5400000">
              <a:off x="6070500" y="2067750"/>
              <a:ext cx="4600200" cy="1005900"/>
            </a:xfrm>
            <a:prstGeom prst="round2SameRect">
              <a:avLst>
                <a:gd name="adj1" fmla="val 26066"/>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 name="Google Shape;59;p8"/>
          <p:cNvSpPr txBox="1">
            <a:spLocks noGrp="1"/>
          </p:cNvSpPr>
          <p:nvPr>
            <p:ph type="title"/>
          </p:nvPr>
        </p:nvSpPr>
        <p:spPr>
          <a:xfrm>
            <a:off x="653667" y="600200"/>
            <a:ext cx="8490400" cy="5454400"/>
          </a:xfrm>
          <a:prstGeom prst="rect">
            <a:avLst/>
          </a:prstGeom>
        </p:spPr>
        <p:txBody>
          <a:bodyPr spcFirstLastPara="1" wrap="square" lIns="91425" tIns="0" rIns="91425" bIns="91425" anchor="t"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14793551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0"/>
        <p:cNvGrpSpPr/>
        <p:nvPr/>
      </p:nvGrpSpPr>
      <p:grpSpPr>
        <a:xfrm>
          <a:off x="0" y="0"/>
          <a:ext cx="0" cy="0"/>
          <a:chOff x="0" y="0"/>
          <a:chExt cx="0" cy="0"/>
        </a:xfrm>
      </p:grpSpPr>
      <p:sp>
        <p:nvSpPr>
          <p:cNvPr id="61" name="Google Shape;61;p9"/>
          <p:cNvSpPr/>
          <p:nvPr/>
        </p:nvSpPr>
        <p:spPr>
          <a:xfrm>
            <a:off x="8443900" y="-1491833"/>
            <a:ext cx="5680800" cy="5680800"/>
          </a:xfrm>
          <a:prstGeom prst="ellipse">
            <a:avLst/>
          </a:prstGeom>
          <a:gradFill>
            <a:gsLst>
              <a:gs pos="0">
                <a:srgbClr val="A264E3">
                  <a:alpha val="49411"/>
                </a:srgbClr>
              </a:gs>
              <a:gs pos="62000">
                <a:srgbClr val="E7E9F6">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2" name="Google Shape;62;p9"/>
          <p:cNvGrpSpPr/>
          <p:nvPr/>
        </p:nvGrpSpPr>
        <p:grpSpPr>
          <a:xfrm>
            <a:off x="360600" y="360800"/>
            <a:ext cx="11470800" cy="6134400"/>
            <a:chOff x="270450" y="270600"/>
            <a:chExt cx="8603100" cy="4600800"/>
          </a:xfrm>
        </p:grpSpPr>
        <p:sp>
          <p:nvSpPr>
            <p:cNvPr id="63" name="Google Shape;63;p9"/>
            <p:cNvSpPr/>
            <p:nvPr/>
          </p:nvSpPr>
          <p:spPr>
            <a:xfrm>
              <a:off x="270450" y="270600"/>
              <a:ext cx="8603100" cy="4600800"/>
            </a:xfrm>
            <a:prstGeom prst="roundRect">
              <a:avLst>
                <a:gd name="adj" fmla="val 5731"/>
              </a:avLst>
            </a:prstGeom>
            <a:solidFill>
              <a:schemeClr val="accent4"/>
            </a:solidFill>
            <a:ln>
              <a:noFill/>
            </a:ln>
            <a:effectLst>
              <a:outerShdw blurRad="214313" dist="152400" dir="8220000" algn="bl" rotWithShape="0">
                <a:schemeClr val="accent3">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9"/>
            <p:cNvSpPr/>
            <p:nvPr/>
          </p:nvSpPr>
          <p:spPr>
            <a:xfrm rot="5400000">
              <a:off x="6070500" y="2067750"/>
              <a:ext cx="4600200" cy="1005900"/>
            </a:xfrm>
            <a:prstGeom prst="round2SameRect">
              <a:avLst>
                <a:gd name="adj1" fmla="val 26066"/>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5" name="Google Shape;65;p9"/>
          <p:cNvSpPr txBox="1">
            <a:spLocks noGrp="1"/>
          </p:cNvSpPr>
          <p:nvPr>
            <p:ph type="title"/>
          </p:nvPr>
        </p:nvSpPr>
        <p:spPr>
          <a:xfrm>
            <a:off x="354000" y="1644233"/>
            <a:ext cx="5393600" cy="1976400"/>
          </a:xfrm>
          <a:prstGeom prst="rect">
            <a:avLst/>
          </a:prstGeom>
        </p:spPr>
        <p:txBody>
          <a:bodyPr spcFirstLastPara="1" wrap="square" lIns="91425" tIns="0" rIns="91425" bIns="91425" anchor="t"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66" name="Google Shape;66;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1785018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5A9C2-99E5-7290-BFB9-D3060079670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6E1277C-6698-E9B3-760B-C7C30A498D0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47354A7-F102-664D-2B5B-8885F35B1463}"/>
              </a:ext>
            </a:extLst>
          </p:cNvPr>
          <p:cNvSpPr>
            <a:spLocks noGrp="1"/>
          </p:cNvSpPr>
          <p:nvPr>
            <p:ph type="dt" sz="half" idx="10"/>
          </p:nvPr>
        </p:nvSpPr>
        <p:spPr/>
        <p:txBody>
          <a:bodyPr/>
          <a:lstStyle/>
          <a:p>
            <a:fld id="{D0013C28-0851-9948-B7E4-3B0266ABE77B}" type="datetimeFigureOut">
              <a:rPr lang="en-US" smtClean="0"/>
              <a:t>11/7/2022</a:t>
            </a:fld>
            <a:endParaRPr lang="en-US"/>
          </a:p>
        </p:txBody>
      </p:sp>
      <p:sp>
        <p:nvSpPr>
          <p:cNvPr id="5" name="Footer Placeholder 4">
            <a:extLst>
              <a:ext uri="{FF2B5EF4-FFF2-40B4-BE49-F238E27FC236}">
                <a16:creationId xmlns:a16="http://schemas.microsoft.com/office/drawing/2014/main" id="{178DA8C7-57F8-EDA4-9DA3-01D382777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8368D8-A7D0-994A-32C9-157A006789E2}"/>
              </a:ext>
            </a:extLst>
          </p:cNvPr>
          <p:cNvSpPr>
            <a:spLocks noGrp="1"/>
          </p:cNvSpPr>
          <p:nvPr>
            <p:ph type="sldNum" sz="quarter" idx="12"/>
          </p:nvPr>
        </p:nvSpPr>
        <p:spPr/>
        <p:txBody>
          <a:bodyPr/>
          <a:lstStyle/>
          <a:p>
            <a:fld id="{59DC84AA-C0F5-EE42-AC96-B52F0657371E}" type="slidenum">
              <a:rPr lang="en-US" smtClean="0"/>
              <a:t>‹#›</a:t>
            </a:fld>
            <a:endParaRPr lang="en-US"/>
          </a:p>
        </p:txBody>
      </p:sp>
    </p:spTree>
    <p:extLst>
      <p:ext uri="{BB962C8B-B14F-4D97-AF65-F5344CB8AC3E}">
        <p14:creationId xmlns:p14="http://schemas.microsoft.com/office/powerpoint/2010/main" val="649064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7"/>
        <p:cNvGrpSpPr/>
        <p:nvPr/>
      </p:nvGrpSpPr>
      <p:grpSpPr>
        <a:xfrm>
          <a:off x="0" y="0"/>
          <a:ext cx="0" cy="0"/>
          <a:chOff x="0" y="0"/>
          <a:chExt cx="0" cy="0"/>
        </a:xfrm>
      </p:grpSpPr>
      <p:sp>
        <p:nvSpPr>
          <p:cNvPr id="68" name="Google Shape;68;p10"/>
          <p:cNvSpPr/>
          <p:nvPr/>
        </p:nvSpPr>
        <p:spPr>
          <a:xfrm>
            <a:off x="8443900" y="-1491833"/>
            <a:ext cx="5680800" cy="5680800"/>
          </a:xfrm>
          <a:prstGeom prst="ellipse">
            <a:avLst/>
          </a:prstGeom>
          <a:gradFill>
            <a:gsLst>
              <a:gs pos="0">
                <a:srgbClr val="A264E3">
                  <a:alpha val="49411"/>
                </a:srgbClr>
              </a:gs>
              <a:gs pos="62000">
                <a:srgbClr val="E7E9F6">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9" name="Google Shape;69;p10"/>
          <p:cNvGrpSpPr/>
          <p:nvPr/>
        </p:nvGrpSpPr>
        <p:grpSpPr>
          <a:xfrm>
            <a:off x="360600" y="360800"/>
            <a:ext cx="11470800" cy="6134400"/>
            <a:chOff x="270450" y="270600"/>
            <a:chExt cx="8603100" cy="4600800"/>
          </a:xfrm>
        </p:grpSpPr>
        <p:sp>
          <p:nvSpPr>
            <p:cNvPr id="70" name="Google Shape;70;p10"/>
            <p:cNvSpPr/>
            <p:nvPr/>
          </p:nvSpPr>
          <p:spPr>
            <a:xfrm>
              <a:off x="270450" y="270600"/>
              <a:ext cx="8603100" cy="4600800"/>
            </a:xfrm>
            <a:prstGeom prst="roundRect">
              <a:avLst>
                <a:gd name="adj" fmla="val 5731"/>
              </a:avLst>
            </a:prstGeom>
            <a:solidFill>
              <a:schemeClr val="accent4"/>
            </a:solidFill>
            <a:ln>
              <a:noFill/>
            </a:ln>
            <a:effectLst>
              <a:outerShdw blurRad="214313" dist="152400" dir="8220000" algn="bl" rotWithShape="0">
                <a:schemeClr val="accent3">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10"/>
            <p:cNvSpPr/>
            <p:nvPr/>
          </p:nvSpPr>
          <p:spPr>
            <a:xfrm rot="5400000">
              <a:off x="6070500" y="2067750"/>
              <a:ext cx="4600200" cy="1005900"/>
            </a:xfrm>
            <a:prstGeom prst="round2SameRect">
              <a:avLst>
                <a:gd name="adj1" fmla="val 26066"/>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2" name="Google Shape;72;p10"/>
          <p:cNvSpPr txBox="1">
            <a:spLocks noGrp="1"/>
          </p:cNvSpPr>
          <p:nvPr>
            <p:ph type="title"/>
          </p:nvPr>
        </p:nvSpPr>
        <p:spPr>
          <a:xfrm>
            <a:off x="817233" y="719367"/>
            <a:ext cx="9086400" cy="637600"/>
          </a:xfrm>
          <a:prstGeom prst="rect">
            <a:avLst/>
          </a:prstGeom>
        </p:spPr>
        <p:txBody>
          <a:bodyPr spcFirstLastPara="1" wrap="square" lIns="91425" tIns="0"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extLst>
      <p:ext uri="{BB962C8B-B14F-4D97-AF65-F5344CB8AC3E}">
        <p14:creationId xmlns:p14="http://schemas.microsoft.com/office/powerpoint/2010/main" val="31812267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3"/>
        <p:cNvGrpSpPr/>
        <p:nvPr/>
      </p:nvGrpSpPr>
      <p:grpSpPr>
        <a:xfrm>
          <a:off x="0" y="0"/>
          <a:ext cx="0" cy="0"/>
          <a:chOff x="0" y="0"/>
          <a:chExt cx="0" cy="0"/>
        </a:xfrm>
      </p:grpSpPr>
      <p:sp>
        <p:nvSpPr>
          <p:cNvPr id="74" name="Google Shape;74;p11"/>
          <p:cNvSpPr/>
          <p:nvPr/>
        </p:nvSpPr>
        <p:spPr>
          <a:xfrm>
            <a:off x="8443900" y="-1491833"/>
            <a:ext cx="5680800" cy="5680800"/>
          </a:xfrm>
          <a:prstGeom prst="ellipse">
            <a:avLst/>
          </a:prstGeom>
          <a:gradFill>
            <a:gsLst>
              <a:gs pos="0">
                <a:srgbClr val="A264E3">
                  <a:alpha val="49411"/>
                </a:srgbClr>
              </a:gs>
              <a:gs pos="62000">
                <a:srgbClr val="E7E9F6">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5" name="Google Shape;75;p11"/>
          <p:cNvGrpSpPr/>
          <p:nvPr/>
        </p:nvGrpSpPr>
        <p:grpSpPr>
          <a:xfrm>
            <a:off x="360600" y="360800"/>
            <a:ext cx="11470800" cy="6134400"/>
            <a:chOff x="270450" y="270600"/>
            <a:chExt cx="8603100" cy="4600800"/>
          </a:xfrm>
        </p:grpSpPr>
        <p:sp>
          <p:nvSpPr>
            <p:cNvPr id="76" name="Google Shape;76;p11"/>
            <p:cNvSpPr/>
            <p:nvPr/>
          </p:nvSpPr>
          <p:spPr>
            <a:xfrm>
              <a:off x="270450" y="270600"/>
              <a:ext cx="8603100" cy="4600800"/>
            </a:xfrm>
            <a:prstGeom prst="roundRect">
              <a:avLst>
                <a:gd name="adj" fmla="val 5731"/>
              </a:avLst>
            </a:prstGeom>
            <a:solidFill>
              <a:schemeClr val="accent4"/>
            </a:solidFill>
            <a:ln>
              <a:noFill/>
            </a:ln>
            <a:effectLst>
              <a:outerShdw blurRad="214313" dist="152400" dir="8220000" algn="bl" rotWithShape="0">
                <a:schemeClr val="accent3">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11"/>
            <p:cNvSpPr/>
            <p:nvPr/>
          </p:nvSpPr>
          <p:spPr>
            <a:xfrm rot="5400000">
              <a:off x="6070500" y="2067750"/>
              <a:ext cx="4600200" cy="1005900"/>
            </a:xfrm>
            <a:prstGeom prst="round2SameRect">
              <a:avLst>
                <a:gd name="adj1" fmla="val 26066"/>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8" name="Google Shape;78;p11"/>
          <p:cNvSpPr txBox="1">
            <a:spLocks noGrp="1"/>
          </p:cNvSpPr>
          <p:nvPr>
            <p:ph type="title" hasCustomPrompt="1"/>
          </p:nvPr>
        </p:nvSpPr>
        <p:spPr>
          <a:xfrm>
            <a:off x="945533" y="1474833"/>
            <a:ext cx="8750400" cy="2618000"/>
          </a:xfrm>
          <a:prstGeom prst="rect">
            <a:avLst/>
          </a:prstGeom>
        </p:spPr>
        <p:txBody>
          <a:bodyPr spcFirstLastPara="1" wrap="square" lIns="91425" tIns="0" rIns="91425" bIns="91425" anchor="t" anchorCtr="0">
            <a:noAutofit/>
          </a:bodyPr>
          <a:lstStyle>
            <a:lvl1pPr lvl="0">
              <a:spcBef>
                <a:spcPts val="0"/>
              </a:spcBef>
              <a:spcAft>
                <a:spcPts val="0"/>
              </a:spcAft>
              <a:buSzPts val="12000"/>
              <a:buNone/>
              <a:defRPr sz="16000"/>
            </a:lvl1pPr>
            <a:lvl2pPr lvl="1">
              <a:spcBef>
                <a:spcPts val="0"/>
              </a:spcBef>
              <a:spcAft>
                <a:spcPts val="0"/>
              </a:spcAft>
              <a:buSzPts val="12000"/>
              <a:buNone/>
              <a:defRPr sz="16000"/>
            </a:lvl2pPr>
            <a:lvl3pPr lvl="2">
              <a:spcBef>
                <a:spcPts val="0"/>
              </a:spcBef>
              <a:spcAft>
                <a:spcPts val="0"/>
              </a:spcAft>
              <a:buSzPts val="12000"/>
              <a:buNone/>
              <a:defRPr sz="16000"/>
            </a:lvl3pPr>
            <a:lvl4pPr lvl="3">
              <a:spcBef>
                <a:spcPts val="0"/>
              </a:spcBef>
              <a:spcAft>
                <a:spcPts val="0"/>
              </a:spcAft>
              <a:buSzPts val="12000"/>
              <a:buNone/>
              <a:defRPr sz="16000"/>
            </a:lvl4pPr>
            <a:lvl5pPr lvl="4">
              <a:spcBef>
                <a:spcPts val="0"/>
              </a:spcBef>
              <a:spcAft>
                <a:spcPts val="0"/>
              </a:spcAft>
              <a:buSzPts val="12000"/>
              <a:buNone/>
              <a:defRPr sz="16000"/>
            </a:lvl5pPr>
            <a:lvl6pPr lvl="5">
              <a:spcBef>
                <a:spcPts val="0"/>
              </a:spcBef>
              <a:spcAft>
                <a:spcPts val="0"/>
              </a:spcAft>
              <a:buSzPts val="12000"/>
              <a:buNone/>
              <a:defRPr sz="16000"/>
            </a:lvl6pPr>
            <a:lvl7pPr lvl="6">
              <a:spcBef>
                <a:spcPts val="0"/>
              </a:spcBef>
              <a:spcAft>
                <a:spcPts val="0"/>
              </a:spcAft>
              <a:buSzPts val="12000"/>
              <a:buNone/>
              <a:defRPr sz="16000"/>
            </a:lvl7pPr>
            <a:lvl8pPr lvl="7">
              <a:spcBef>
                <a:spcPts val="0"/>
              </a:spcBef>
              <a:spcAft>
                <a:spcPts val="0"/>
              </a:spcAft>
              <a:buSzPts val="12000"/>
              <a:buNone/>
              <a:defRPr sz="16000"/>
            </a:lvl8pPr>
            <a:lvl9pPr lvl="8">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1754062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79"/>
        <p:cNvGrpSpPr/>
        <p:nvPr/>
      </p:nvGrpSpPr>
      <p:grpSpPr>
        <a:xfrm>
          <a:off x="0" y="0"/>
          <a:ext cx="0" cy="0"/>
          <a:chOff x="0" y="0"/>
          <a:chExt cx="0" cy="0"/>
        </a:xfrm>
      </p:grpSpPr>
    </p:spTree>
    <p:extLst>
      <p:ext uri="{BB962C8B-B14F-4D97-AF65-F5344CB8AC3E}">
        <p14:creationId xmlns:p14="http://schemas.microsoft.com/office/powerpoint/2010/main" val="33152647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0"/>
        <p:cNvGrpSpPr/>
        <p:nvPr/>
      </p:nvGrpSpPr>
      <p:grpSpPr>
        <a:xfrm>
          <a:off x="0" y="0"/>
          <a:ext cx="0" cy="0"/>
          <a:chOff x="0" y="0"/>
          <a:chExt cx="0" cy="0"/>
        </a:xfrm>
      </p:grpSpPr>
      <p:sp>
        <p:nvSpPr>
          <p:cNvPr id="81" name="Google Shape;81;p13"/>
          <p:cNvSpPr/>
          <p:nvPr/>
        </p:nvSpPr>
        <p:spPr>
          <a:xfrm>
            <a:off x="8443900" y="2899333"/>
            <a:ext cx="5680800" cy="5680800"/>
          </a:xfrm>
          <a:prstGeom prst="ellipse">
            <a:avLst/>
          </a:prstGeom>
          <a:gradFill>
            <a:gsLst>
              <a:gs pos="0">
                <a:srgbClr val="A264E3">
                  <a:alpha val="49411"/>
                </a:srgbClr>
              </a:gs>
              <a:gs pos="62000">
                <a:srgbClr val="E7E9F6">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2" name="Google Shape;82;p13"/>
          <p:cNvGrpSpPr/>
          <p:nvPr/>
        </p:nvGrpSpPr>
        <p:grpSpPr>
          <a:xfrm>
            <a:off x="360600" y="360800"/>
            <a:ext cx="11470800" cy="6134400"/>
            <a:chOff x="270450" y="270600"/>
            <a:chExt cx="8603100" cy="4600800"/>
          </a:xfrm>
        </p:grpSpPr>
        <p:sp>
          <p:nvSpPr>
            <p:cNvPr id="83" name="Google Shape;83;p13"/>
            <p:cNvSpPr/>
            <p:nvPr/>
          </p:nvSpPr>
          <p:spPr>
            <a:xfrm>
              <a:off x="270450" y="270600"/>
              <a:ext cx="8603100" cy="4600800"/>
            </a:xfrm>
            <a:prstGeom prst="roundRect">
              <a:avLst>
                <a:gd name="adj" fmla="val 5731"/>
              </a:avLst>
            </a:prstGeom>
            <a:solidFill>
              <a:schemeClr val="accent4"/>
            </a:solidFill>
            <a:ln>
              <a:noFill/>
            </a:ln>
            <a:effectLst>
              <a:outerShdw blurRad="214313" dist="152400" dir="8220000" algn="bl" rotWithShape="0">
                <a:schemeClr val="accent3">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13"/>
            <p:cNvSpPr/>
            <p:nvPr/>
          </p:nvSpPr>
          <p:spPr>
            <a:xfrm rot="5400000">
              <a:off x="6070500" y="2067750"/>
              <a:ext cx="4600200" cy="1005900"/>
            </a:xfrm>
            <a:prstGeom prst="round2SameRect">
              <a:avLst>
                <a:gd name="adj1" fmla="val 26066"/>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5" name="Google Shape;85;p13"/>
          <p:cNvSpPr txBox="1">
            <a:spLocks noGrp="1"/>
          </p:cNvSpPr>
          <p:nvPr>
            <p:ph type="title"/>
          </p:nvPr>
        </p:nvSpPr>
        <p:spPr>
          <a:xfrm>
            <a:off x="817233" y="719367"/>
            <a:ext cx="9086400" cy="637600"/>
          </a:xfrm>
          <a:prstGeom prst="rect">
            <a:avLst/>
          </a:prstGeom>
        </p:spPr>
        <p:txBody>
          <a:bodyPr spcFirstLastPara="1" wrap="square" lIns="91425" tIns="0"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86" name="Google Shape;86;p13"/>
          <p:cNvSpPr txBox="1">
            <a:spLocks noGrp="1"/>
          </p:cNvSpPr>
          <p:nvPr>
            <p:ph type="subTitle" idx="1"/>
          </p:nvPr>
        </p:nvSpPr>
        <p:spPr>
          <a:xfrm>
            <a:off x="2097400" y="2659797"/>
            <a:ext cx="3168800" cy="601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3"/>
          <p:cNvSpPr txBox="1">
            <a:spLocks noGrp="1"/>
          </p:cNvSpPr>
          <p:nvPr>
            <p:ph type="subTitle" idx="2"/>
          </p:nvPr>
        </p:nvSpPr>
        <p:spPr>
          <a:xfrm>
            <a:off x="2097400" y="2145367"/>
            <a:ext cx="3168800" cy="4648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300"/>
              <a:buFont typeface="Questrial"/>
              <a:buNone/>
              <a:defRPr sz="3067" b="1">
                <a:latin typeface="Questrial"/>
                <a:ea typeface="Questrial"/>
                <a:cs typeface="Questrial"/>
                <a:sym typeface="Questrial"/>
              </a:defRPr>
            </a:lvl1pPr>
            <a:lvl2pPr lvl="1" rtl="0">
              <a:lnSpc>
                <a:spcPct val="100000"/>
              </a:lnSpc>
              <a:spcBef>
                <a:spcPts val="0"/>
              </a:spcBef>
              <a:spcAft>
                <a:spcPts val="0"/>
              </a:spcAft>
              <a:buSzPts val="2300"/>
              <a:buFont typeface="Questrial"/>
              <a:buNone/>
              <a:defRPr sz="3067" b="1">
                <a:latin typeface="Questrial"/>
                <a:ea typeface="Questrial"/>
                <a:cs typeface="Questrial"/>
                <a:sym typeface="Questrial"/>
              </a:defRPr>
            </a:lvl2pPr>
            <a:lvl3pPr lvl="2" rtl="0">
              <a:lnSpc>
                <a:spcPct val="100000"/>
              </a:lnSpc>
              <a:spcBef>
                <a:spcPts val="0"/>
              </a:spcBef>
              <a:spcAft>
                <a:spcPts val="0"/>
              </a:spcAft>
              <a:buSzPts val="2300"/>
              <a:buFont typeface="Questrial"/>
              <a:buNone/>
              <a:defRPr sz="3067" b="1">
                <a:latin typeface="Questrial"/>
                <a:ea typeface="Questrial"/>
                <a:cs typeface="Questrial"/>
                <a:sym typeface="Questrial"/>
              </a:defRPr>
            </a:lvl3pPr>
            <a:lvl4pPr lvl="3" rtl="0">
              <a:lnSpc>
                <a:spcPct val="100000"/>
              </a:lnSpc>
              <a:spcBef>
                <a:spcPts val="0"/>
              </a:spcBef>
              <a:spcAft>
                <a:spcPts val="0"/>
              </a:spcAft>
              <a:buSzPts val="2300"/>
              <a:buFont typeface="Questrial"/>
              <a:buNone/>
              <a:defRPr sz="3067" b="1">
                <a:latin typeface="Questrial"/>
                <a:ea typeface="Questrial"/>
                <a:cs typeface="Questrial"/>
                <a:sym typeface="Questrial"/>
              </a:defRPr>
            </a:lvl4pPr>
            <a:lvl5pPr lvl="4" rtl="0">
              <a:lnSpc>
                <a:spcPct val="100000"/>
              </a:lnSpc>
              <a:spcBef>
                <a:spcPts val="0"/>
              </a:spcBef>
              <a:spcAft>
                <a:spcPts val="0"/>
              </a:spcAft>
              <a:buSzPts val="2300"/>
              <a:buFont typeface="Questrial"/>
              <a:buNone/>
              <a:defRPr sz="3067" b="1">
                <a:latin typeface="Questrial"/>
                <a:ea typeface="Questrial"/>
                <a:cs typeface="Questrial"/>
                <a:sym typeface="Questrial"/>
              </a:defRPr>
            </a:lvl5pPr>
            <a:lvl6pPr lvl="5" rtl="0">
              <a:lnSpc>
                <a:spcPct val="100000"/>
              </a:lnSpc>
              <a:spcBef>
                <a:spcPts val="0"/>
              </a:spcBef>
              <a:spcAft>
                <a:spcPts val="0"/>
              </a:spcAft>
              <a:buSzPts val="2300"/>
              <a:buFont typeface="Questrial"/>
              <a:buNone/>
              <a:defRPr sz="3067" b="1">
                <a:latin typeface="Questrial"/>
                <a:ea typeface="Questrial"/>
                <a:cs typeface="Questrial"/>
                <a:sym typeface="Questrial"/>
              </a:defRPr>
            </a:lvl6pPr>
            <a:lvl7pPr lvl="6" rtl="0">
              <a:lnSpc>
                <a:spcPct val="100000"/>
              </a:lnSpc>
              <a:spcBef>
                <a:spcPts val="0"/>
              </a:spcBef>
              <a:spcAft>
                <a:spcPts val="0"/>
              </a:spcAft>
              <a:buSzPts val="2300"/>
              <a:buFont typeface="Questrial"/>
              <a:buNone/>
              <a:defRPr sz="3067" b="1">
                <a:latin typeface="Questrial"/>
                <a:ea typeface="Questrial"/>
                <a:cs typeface="Questrial"/>
                <a:sym typeface="Questrial"/>
              </a:defRPr>
            </a:lvl7pPr>
            <a:lvl8pPr lvl="7" rtl="0">
              <a:lnSpc>
                <a:spcPct val="100000"/>
              </a:lnSpc>
              <a:spcBef>
                <a:spcPts val="0"/>
              </a:spcBef>
              <a:spcAft>
                <a:spcPts val="0"/>
              </a:spcAft>
              <a:buSzPts val="2300"/>
              <a:buFont typeface="Questrial"/>
              <a:buNone/>
              <a:defRPr sz="3067" b="1">
                <a:latin typeface="Questrial"/>
                <a:ea typeface="Questrial"/>
                <a:cs typeface="Questrial"/>
                <a:sym typeface="Questrial"/>
              </a:defRPr>
            </a:lvl8pPr>
            <a:lvl9pPr lvl="8" rtl="0">
              <a:lnSpc>
                <a:spcPct val="100000"/>
              </a:lnSpc>
              <a:spcBef>
                <a:spcPts val="0"/>
              </a:spcBef>
              <a:spcAft>
                <a:spcPts val="0"/>
              </a:spcAft>
              <a:buSzPts val="2300"/>
              <a:buFont typeface="Questrial"/>
              <a:buNone/>
              <a:defRPr sz="3067" b="1">
                <a:latin typeface="Questrial"/>
                <a:ea typeface="Questrial"/>
                <a:cs typeface="Questrial"/>
                <a:sym typeface="Questrial"/>
              </a:defRPr>
            </a:lvl9pPr>
          </a:lstStyle>
          <a:p>
            <a:endParaRPr/>
          </a:p>
        </p:txBody>
      </p:sp>
      <p:sp>
        <p:nvSpPr>
          <p:cNvPr id="88" name="Google Shape;88;p13"/>
          <p:cNvSpPr txBox="1">
            <a:spLocks noGrp="1"/>
          </p:cNvSpPr>
          <p:nvPr>
            <p:ph type="title" idx="3" hasCustomPrompt="1"/>
          </p:nvPr>
        </p:nvSpPr>
        <p:spPr>
          <a:xfrm>
            <a:off x="950967" y="2419233"/>
            <a:ext cx="976400" cy="574800"/>
          </a:xfrm>
          <a:prstGeom prst="rect">
            <a:avLst/>
          </a:prstGeom>
        </p:spPr>
        <p:txBody>
          <a:bodyPr spcFirstLastPara="1" wrap="square" lIns="91425" tIns="0" rIns="91425" bIns="0" anchor="t" anchorCtr="0">
            <a:noAutofit/>
          </a:bodyPr>
          <a:lstStyle>
            <a:lvl1pPr lvl="0" algn="ctr" rtl="0">
              <a:spcBef>
                <a:spcPts val="0"/>
              </a:spcBef>
              <a:spcAft>
                <a:spcPts val="0"/>
              </a:spcAft>
              <a:buSzPts val="3200"/>
              <a:buNone/>
              <a:defRPr sz="4267"/>
            </a:lvl1pPr>
            <a:lvl2pPr lvl="1" algn="ctr" rtl="0">
              <a:spcBef>
                <a:spcPts val="0"/>
              </a:spcBef>
              <a:spcAft>
                <a:spcPts val="0"/>
              </a:spcAft>
              <a:buSzPts val="3200"/>
              <a:buNone/>
              <a:defRPr sz="4267"/>
            </a:lvl2pPr>
            <a:lvl3pPr lvl="2" algn="ctr" rtl="0">
              <a:spcBef>
                <a:spcPts val="0"/>
              </a:spcBef>
              <a:spcAft>
                <a:spcPts val="0"/>
              </a:spcAft>
              <a:buSzPts val="3200"/>
              <a:buNone/>
              <a:defRPr sz="4267"/>
            </a:lvl3pPr>
            <a:lvl4pPr lvl="3" algn="ctr" rtl="0">
              <a:spcBef>
                <a:spcPts val="0"/>
              </a:spcBef>
              <a:spcAft>
                <a:spcPts val="0"/>
              </a:spcAft>
              <a:buSzPts val="3200"/>
              <a:buNone/>
              <a:defRPr sz="4267"/>
            </a:lvl4pPr>
            <a:lvl5pPr lvl="4" algn="ctr" rtl="0">
              <a:spcBef>
                <a:spcPts val="0"/>
              </a:spcBef>
              <a:spcAft>
                <a:spcPts val="0"/>
              </a:spcAft>
              <a:buSzPts val="3200"/>
              <a:buNone/>
              <a:defRPr sz="4267"/>
            </a:lvl5pPr>
            <a:lvl6pPr lvl="5" algn="ctr" rtl="0">
              <a:spcBef>
                <a:spcPts val="0"/>
              </a:spcBef>
              <a:spcAft>
                <a:spcPts val="0"/>
              </a:spcAft>
              <a:buSzPts val="3200"/>
              <a:buNone/>
              <a:defRPr sz="4267"/>
            </a:lvl6pPr>
            <a:lvl7pPr lvl="6" algn="ctr" rtl="0">
              <a:spcBef>
                <a:spcPts val="0"/>
              </a:spcBef>
              <a:spcAft>
                <a:spcPts val="0"/>
              </a:spcAft>
              <a:buSzPts val="3200"/>
              <a:buNone/>
              <a:defRPr sz="4267"/>
            </a:lvl7pPr>
            <a:lvl8pPr lvl="7" algn="ctr" rtl="0">
              <a:spcBef>
                <a:spcPts val="0"/>
              </a:spcBef>
              <a:spcAft>
                <a:spcPts val="0"/>
              </a:spcAft>
              <a:buSzPts val="3200"/>
              <a:buNone/>
              <a:defRPr sz="4267"/>
            </a:lvl8pPr>
            <a:lvl9pPr lvl="8" algn="ctr" rtl="0">
              <a:spcBef>
                <a:spcPts val="0"/>
              </a:spcBef>
              <a:spcAft>
                <a:spcPts val="0"/>
              </a:spcAft>
              <a:buSzPts val="3200"/>
              <a:buNone/>
              <a:defRPr sz="4267"/>
            </a:lvl9pPr>
          </a:lstStyle>
          <a:p>
            <a:r>
              <a:t>xx%</a:t>
            </a:r>
          </a:p>
        </p:txBody>
      </p:sp>
      <p:sp>
        <p:nvSpPr>
          <p:cNvPr id="89" name="Google Shape;89;p13"/>
          <p:cNvSpPr txBox="1">
            <a:spLocks noGrp="1"/>
          </p:cNvSpPr>
          <p:nvPr>
            <p:ph type="subTitle" idx="4"/>
          </p:nvPr>
        </p:nvSpPr>
        <p:spPr>
          <a:xfrm>
            <a:off x="2097400" y="4620313"/>
            <a:ext cx="3168800" cy="601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3"/>
          <p:cNvSpPr txBox="1">
            <a:spLocks noGrp="1"/>
          </p:cNvSpPr>
          <p:nvPr>
            <p:ph type="subTitle" idx="5"/>
          </p:nvPr>
        </p:nvSpPr>
        <p:spPr>
          <a:xfrm>
            <a:off x="2097400" y="4105884"/>
            <a:ext cx="3168800" cy="4648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300"/>
              <a:buFont typeface="Questrial"/>
              <a:buNone/>
              <a:defRPr sz="3067" b="1">
                <a:latin typeface="Questrial"/>
                <a:ea typeface="Questrial"/>
                <a:cs typeface="Questrial"/>
                <a:sym typeface="Questrial"/>
              </a:defRPr>
            </a:lvl1pPr>
            <a:lvl2pPr lvl="1" rtl="0">
              <a:lnSpc>
                <a:spcPct val="100000"/>
              </a:lnSpc>
              <a:spcBef>
                <a:spcPts val="0"/>
              </a:spcBef>
              <a:spcAft>
                <a:spcPts val="0"/>
              </a:spcAft>
              <a:buSzPts val="2300"/>
              <a:buFont typeface="Questrial"/>
              <a:buNone/>
              <a:defRPr sz="3067" b="1">
                <a:latin typeface="Questrial"/>
                <a:ea typeface="Questrial"/>
                <a:cs typeface="Questrial"/>
                <a:sym typeface="Questrial"/>
              </a:defRPr>
            </a:lvl2pPr>
            <a:lvl3pPr lvl="2" rtl="0">
              <a:lnSpc>
                <a:spcPct val="100000"/>
              </a:lnSpc>
              <a:spcBef>
                <a:spcPts val="0"/>
              </a:spcBef>
              <a:spcAft>
                <a:spcPts val="0"/>
              </a:spcAft>
              <a:buSzPts val="2300"/>
              <a:buFont typeface="Questrial"/>
              <a:buNone/>
              <a:defRPr sz="3067" b="1">
                <a:latin typeface="Questrial"/>
                <a:ea typeface="Questrial"/>
                <a:cs typeface="Questrial"/>
                <a:sym typeface="Questrial"/>
              </a:defRPr>
            </a:lvl3pPr>
            <a:lvl4pPr lvl="3" rtl="0">
              <a:lnSpc>
                <a:spcPct val="100000"/>
              </a:lnSpc>
              <a:spcBef>
                <a:spcPts val="0"/>
              </a:spcBef>
              <a:spcAft>
                <a:spcPts val="0"/>
              </a:spcAft>
              <a:buSzPts val="2300"/>
              <a:buFont typeface="Questrial"/>
              <a:buNone/>
              <a:defRPr sz="3067" b="1">
                <a:latin typeface="Questrial"/>
                <a:ea typeface="Questrial"/>
                <a:cs typeface="Questrial"/>
                <a:sym typeface="Questrial"/>
              </a:defRPr>
            </a:lvl4pPr>
            <a:lvl5pPr lvl="4" rtl="0">
              <a:lnSpc>
                <a:spcPct val="100000"/>
              </a:lnSpc>
              <a:spcBef>
                <a:spcPts val="0"/>
              </a:spcBef>
              <a:spcAft>
                <a:spcPts val="0"/>
              </a:spcAft>
              <a:buSzPts val="2300"/>
              <a:buFont typeface="Questrial"/>
              <a:buNone/>
              <a:defRPr sz="3067" b="1">
                <a:latin typeface="Questrial"/>
                <a:ea typeface="Questrial"/>
                <a:cs typeface="Questrial"/>
                <a:sym typeface="Questrial"/>
              </a:defRPr>
            </a:lvl5pPr>
            <a:lvl6pPr lvl="5" rtl="0">
              <a:lnSpc>
                <a:spcPct val="100000"/>
              </a:lnSpc>
              <a:spcBef>
                <a:spcPts val="0"/>
              </a:spcBef>
              <a:spcAft>
                <a:spcPts val="0"/>
              </a:spcAft>
              <a:buSzPts val="2300"/>
              <a:buFont typeface="Questrial"/>
              <a:buNone/>
              <a:defRPr sz="3067" b="1">
                <a:latin typeface="Questrial"/>
                <a:ea typeface="Questrial"/>
                <a:cs typeface="Questrial"/>
                <a:sym typeface="Questrial"/>
              </a:defRPr>
            </a:lvl6pPr>
            <a:lvl7pPr lvl="6" rtl="0">
              <a:lnSpc>
                <a:spcPct val="100000"/>
              </a:lnSpc>
              <a:spcBef>
                <a:spcPts val="0"/>
              </a:spcBef>
              <a:spcAft>
                <a:spcPts val="0"/>
              </a:spcAft>
              <a:buSzPts val="2300"/>
              <a:buFont typeface="Questrial"/>
              <a:buNone/>
              <a:defRPr sz="3067" b="1">
                <a:latin typeface="Questrial"/>
                <a:ea typeface="Questrial"/>
                <a:cs typeface="Questrial"/>
                <a:sym typeface="Questrial"/>
              </a:defRPr>
            </a:lvl7pPr>
            <a:lvl8pPr lvl="7" rtl="0">
              <a:lnSpc>
                <a:spcPct val="100000"/>
              </a:lnSpc>
              <a:spcBef>
                <a:spcPts val="0"/>
              </a:spcBef>
              <a:spcAft>
                <a:spcPts val="0"/>
              </a:spcAft>
              <a:buSzPts val="2300"/>
              <a:buFont typeface="Questrial"/>
              <a:buNone/>
              <a:defRPr sz="3067" b="1">
                <a:latin typeface="Questrial"/>
                <a:ea typeface="Questrial"/>
                <a:cs typeface="Questrial"/>
                <a:sym typeface="Questrial"/>
              </a:defRPr>
            </a:lvl8pPr>
            <a:lvl9pPr lvl="8" rtl="0">
              <a:lnSpc>
                <a:spcPct val="100000"/>
              </a:lnSpc>
              <a:spcBef>
                <a:spcPts val="0"/>
              </a:spcBef>
              <a:spcAft>
                <a:spcPts val="0"/>
              </a:spcAft>
              <a:buSzPts val="2300"/>
              <a:buFont typeface="Questrial"/>
              <a:buNone/>
              <a:defRPr sz="3067" b="1">
                <a:latin typeface="Questrial"/>
                <a:ea typeface="Questrial"/>
                <a:cs typeface="Questrial"/>
                <a:sym typeface="Questrial"/>
              </a:defRPr>
            </a:lvl9pPr>
          </a:lstStyle>
          <a:p>
            <a:endParaRPr/>
          </a:p>
        </p:txBody>
      </p:sp>
      <p:sp>
        <p:nvSpPr>
          <p:cNvPr id="91" name="Google Shape;91;p13"/>
          <p:cNvSpPr txBox="1">
            <a:spLocks noGrp="1"/>
          </p:cNvSpPr>
          <p:nvPr>
            <p:ph type="title" idx="6" hasCustomPrompt="1"/>
          </p:nvPr>
        </p:nvSpPr>
        <p:spPr>
          <a:xfrm>
            <a:off x="950967" y="4379751"/>
            <a:ext cx="976400" cy="574800"/>
          </a:xfrm>
          <a:prstGeom prst="rect">
            <a:avLst/>
          </a:prstGeom>
        </p:spPr>
        <p:txBody>
          <a:bodyPr spcFirstLastPara="1" wrap="square" lIns="91425" tIns="0" rIns="91425" bIns="0" anchor="t" anchorCtr="0">
            <a:noAutofit/>
          </a:bodyPr>
          <a:lstStyle>
            <a:lvl1pPr lvl="0" algn="ctr" rtl="0">
              <a:spcBef>
                <a:spcPts val="0"/>
              </a:spcBef>
              <a:spcAft>
                <a:spcPts val="0"/>
              </a:spcAft>
              <a:buSzPts val="3200"/>
              <a:buNone/>
              <a:defRPr sz="4267"/>
            </a:lvl1pPr>
            <a:lvl2pPr lvl="1" algn="ctr" rtl="0">
              <a:spcBef>
                <a:spcPts val="0"/>
              </a:spcBef>
              <a:spcAft>
                <a:spcPts val="0"/>
              </a:spcAft>
              <a:buSzPts val="3200"/>
              <a:buNone/>
              <a:defRPr sz="4267"/>
            </a:lvl2pPr>
            <a:lvl3pPr lvl="2" algn="ctr" rtl="0">
              <a:spcBef>
                <a:spcPts val="0"/>
              </a:spcBef>
              <a:spcAft>
                <a:spcPts val="0"/>
              </a:spcAft>
              <a:buSzPts val="3200"/>
              <a:buNone/>
              <a:defRPr sz="4267"/>
            </a:lvl3pPr>
            <a:lvl4pPr lvl="3" algn="ctr" rtl="0">
              <a:spcBef>
                <a:spcPts val="0"/>
              </a:spcBef>
              <a:spcAft>
                <a:spcPts val="0"/>
              </a:spcAft>
              <a:buSzPts val="3200"/>
              <a:buNone/>
              <a:defRPr sz="4267"/>
            </a:lvl4pPr>
            <a:lvl5pPr lvl="4" algn="ctr" rtl="0">
              <a:spcBef>
                <a:spcPts val="0"/>
              </a:spcBef>
              <a:spcAft>
                <a:spcPts val="0"/>
              </a:spcAft>
              <a:buSzPts val="3200"/>
              <a:buNone/>
              <a:defRPr sz="4267"/>
            </a:lvl5pPr>
            <a:lvl6pPr lvl="5" algn="ctr" rtl="0">
              <a:spcBef>
                <a:spcPts val="0"/>
              </a:spcBef>
              <a:spcAft>
                <a:spcPts val="0"/>
              </a:spcAft>
              <a:buSzPts val="3200"/>
              <a:buNone/>
              <a:defRPr sz="4267"/>
            </a:lvl6pPr>
            <a:lvl7pPr lvl="6" algn="ctr" rtl="0">
              <a:spcBef>
                <a:spcPts val="0"/>
              </a:spcBef>
              <a:spcAft>
                <a:spcPts val="0"/>
              </a:spcAft>
              <a:buSzPts val="3200"/>
              <a:buNone/>
              <a:defRPr sz="4267"/>
            </a:lvl7pPr>
            <a:lvl8pPr lvl="7" algn="ctr" rtl="0">
              <a:spcBef>
                <a:spcPts val="0"/>
              </a:spcBef>
              <a:spcAft>
                <a:spcPts val="0"/>
              </a:spcAft>
              <a:buSzPts val="3200"/>
              <a:buNone/>
              <a:defRPr sz="4267"/>
            </a:lvl8pPr>
            <a:lvl9pPr lvl="8" algn="ctr" rtl="0">
              <a:spcBef>
                <a:spcPts val="0"/>
              </a:spcBef>
              <a:spcAft>
                <a:spcPts val="0"/>
              </a:spcAft>
              <a:buSzPts val="3200"/>
              <a:buNone/>
              <a:defRPr sz="4267"/>
            </a:lvl9pPr>
          </a:lstStyle>
          <a:p>
            <a:r>
              <a:t>xx%</a:t>
            </a:r>
          </a:p>
        </p:txBody>
      </p:sp>
      <p:sp>
        <p:nvSpPr>
          <p:cNvPr id="92" name="Google Shape;92;p13"/>
          <p:cNvSpPr txBox="1">
            <a:spLocks noGrp="1"/>
          </p:cNvSpPr>
          <p:nvPr>
            <p:ph type="subTitle" idx="7"/>
          </p:nvPr>
        </p:nvSpPr>
        <p:spPr>
          <a:xfrm>
            <a:off x="6840267" y="2659797"/>
            <a:ext cx="3168800" cy="601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subTitle" idx="8"/>
          </p:nvPr>
        </p:nvSpPr>
        <p:spPr>
          <a:xfrm>
            <a:off x="6840267" y="2145367"/>
            <a:ext cx="3168800" cy="4648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300"/>
              <a:buFont typeface="Questrial"/>
              <a:buNone/>
              <a:defRPr sz="3067" b="1">
                <a:latin typeface="Questrial"/>
                <a:ea typeface="Questrial"/>
                <a:cs typeface="Questrial"/>
                <a:sym typeface="Questrial"/>
              </a:defRPr>
            </a:lvl1pPr>
            <a:lvl2pPr lvl="1" rtl="0">
              <a:lnSpc>
                <a:spcPct val="100000"/>
              </a:lnSpc>
              <a:spcBef>
                <a:spcPts val="0"/>
              </a:spcBef>
              <a:spcAft>
                <a:spcPts val="0"/>
              </a:spcAft>
              <a:buSzPts val="2300"/>
              <a:buFont typeface="Questrial"/>
              <a:buNone/>
              <a:defRPr sz="3067" b="1">
                <a:latin typeface="Questrial"/>
                <a:ea typeface="Questrial"/>
                <a:cs typeface="Questrial"/>
                <a:sym typeface="Questrial"/>
              </a:defRPr>
            </a:lvl2pPr>
            <a:lvl3pPr lvl="2" rtl="0">
              <a:lnSpc>
                <a:spcPct val="100000"/>
              </a:lnSpc>
              <a:spcBef>
                <a:spcPts val="0"/>
              </a:spcBef>
              <a:spcAft>
                <a:spcPts val="0"/>
              </a:spcAft>
              <a:buSzPts val="2300"/>
              <a:buFont typeface="Questrial"/>
              <a:buNone/>
              <a:defRPr sz="3067" b="1">
                <a:latin typeface="Questrial"/>
                <a:ea typeface="Questrial"/>
                <a:cs typeface="Questrial"/>
                <a:sym typeface="Questrial"/>
              </a:defRPr>
            </a:lvl3pPr>
            <a:lvl4pPr lvl="3" rtl="0">
              <a:lnSpc>
                <a:spcPct val="100000"/>
              </a:lnSpc>
              <a:spcBef>
                <a:spcPts val="0"/>
              </a:spcBef>
              <a:spcAft>
                <a:spcPts val="0"/>
              </a:spcAft>
              <a:buSzPts val="2300"/>
              <a:buFont typeface="Questrial"/>
              <a:buNone/>
              <a:defRPr sz="3067" b="1">
                <a:latin typeface="Questrial"/>
                <a:ea typeface="Questrial"/>
                <a:cs typeface="Questrial"/>
                <a:sym typeface="Questrial"/>
              </a:defRPr>
            </a:lvl4pPr>
            <a:lvl5pPr lvl="4" rtl="0">
              <a:lnSpc>
                <a:spcPct val="100000"/>
              </a:lnSpc>
              <a:spcBef>
                <a:spcPts val="0"/>
              </a:spcBef>
              <a:spcAft>
                <a:spcPts val="0"/>
              </a:spcAft>
              <a:buSzPts val="2300"/>
              <a:buFont typeface="Questrial"/>
              <a:buNone/>
              <a:defRPr sz="3067" b="1">
                <a:latin typeface="Questrial"/>
                <a:ea typeface="Questrial"/>
                <a:cs typeface="Questrial"/>
                <a:sym typeface="Questrial"/>
              </a:defRPr>
            </a:lvl5pPr>
            <a:lvl6pPr lvl="5" rtl="0">
              <a:lnSpc>
                <a:spcPct val="100000"/>
              </a:lnSpc>
              <a:spcBef>
                <a:spcPts val="0"/>
              </a:spcBef>
              <a:spcAft>
                <a:spcPts val="0"/>
              </a:spcAft>
              <a:buSzPts val="2300"/>
              <a:buFont typeface="Questrial"/>
              <a:buNone/>
              <a:defRPr sz="3067" b="1">
                <a:latin typeface="Questrial"/>
                <a:ea typeface="Questrial"/>
                <a:cs typeface="Questrial"/>
                <a:sym typeface="Questrial"/>
              </a:defRPr>
            </a:lvl6pPr>
            <a:lvl7pPr lvl="6" rtl="0">
              <a:lnSpc>
                <a:spcPct val="100000"/>
              </a:lnSpc>
              <a:spcBef>
                <a:spcPts val="0"/>
              </a:spcBef>
              <a:spcAft>
                <a:spcPts val="0"/>
              </a:spcAft>
              <a:buSzPts val="2300"/>
              <a:buFont typeface="Questrial"/>
              <a:buNone/>
              <a:defRPr sz="3067" b="1">
                <a:latin typeface="Questrial"/>
                <a:ea typeface="Questrial"/>
                <a:cs typeface="Questrial"/>
                <a:sym typeface="Questrial"/>
              </a:defRPr>
            </a:lvl7pPr>
            <a:lvl8pPr lvl="7" rtl="0">
              <a:lnSpc>
                <a:spcPct val="100000"/>
              </a:lnSpc>
              <a:spcBef>
                <a:spcPts val="0"/>
              </a:spcBef>
              <a:spcAft>
                <a:spcPts val="0"/>
              </a:spcAft>
              <a:buSzPts val="2300"/>
              <a:buFont typeface="Questrial"/>
              <a:buNone/>
              <a:defRPr sz="3067" b="1">
                <a:latin typeface="Questrial"/>
                <a:ea typeface="Questrial"/>
                <a:cs typeface="Questrial"/>
                <a:sym typeface="Questrial"/>
              </a:defRPr>
            </a:lvl8pPr>
            <a:lvl9pPr lvl="8" rtl="0">
              <a:lnSpc>
                <a:spcPct val="100000"/>
              </a:lnSpc>
              <a:spcBef>
                <a:spcPts val="0"/>
              </a:spcBef>
              <a:spcAft>
                <a:spcPts val="0"/>
              </a:spcAft>
              <a:buSzPts val="2300"/>
              <a:buFont typeface="Questrial"/>
              <a:buNone/>
              <a:defRPr sz="3067" b="1">
                <a:latin typeface="Questrial"/>
                <a:ea typeface="Questrial"/>
                <a:cs typeface="Questrial"/>
                <a:sym typeface="Questrial"/>
              </a:defRPr>
            </a:lvl9pPr>
          </a:lstStyle>
          <a:p>
            <a:endParaRPr/>
          </a:p>
        </p:txBody>
      </p:sp>
      <p:sp>
        <p:nvSpPr>
          <p:cNvPr id="94" name="Google Shape;94;p13"/>
          <p:cNvSpPr txBox="1">
            <a:spLocks noGrp="1"/>
          </p:cNvSpPr>
          <p:nvPr>
            <p:ph type="title" idx="9" hasCustomPrompt="1"/>
          </p:nvPr>
        </p:nvSpPr>
        <p:spPr>
          <a:xfrm>
            <a:off x="5693833" y="2419233"/>
            <a:ext cx="976400" cy="574800"/>
          </a:xfrm>
          <a:prstGeom prst="rect">
            <a:avLst/>
          </a:prstGeom>
        </p:spPr>
        <p:txBody>
          <a:bodyPr spcFirstLastPara="1" wrap="square" lIns="91425" tIns="0" rIns="91425" bIns="0" anchor="t" anchorCtr="0">
            <a:noAutofit/>
          </a:bodyPr>
          <a:lstStyle>
            <a:lvl1pPr lvl="0" algn="ctr" rtl="0">
              <a:spcBef>
                <a:spcPts val="0"/>
              </a:spcBef>
              <a:spcAft>
                <a:spcPts val="0"/>
              </a:spcAft>
              <a:buSzPts val="3200"/>
              <a:buNone/>
              <a:defRPr sz="4267"/>
            </a:lvl1pPr>
            <a:lvl2pPr lvl="1" algn="ctr" rtl="0">
              <a:spcBef>
                <a:spcPts val="0"/>
              </a:spcBef>
              <a:spcAft>
                <a:spcPts val="0"/>
              </a:spcAft>
              <a:buSzPts val="3200"/>
              <a:buNone/>
              <a:defRPr sz="4267"/>
            </a:lvl2pPr>
            <a:lvl3pPr lvl="2" algn="ctr" rtl="0">
              <a:spcBef>
                <a:spcPts val="0"/>
              </a:spcBef>
              <a:spcAft>
                <a:spcPts val="0"/>
              </a:spcAft>
              <a:buSzPts val="3200"/>
              <a:buNone/>
              <a:defRPr sz="4267"/>
            </a:lvl3pPr>
            <a:lvl4pPr lvl="3" algn="ctr" rtl="0">
              <a:spcBef>
                <a:spcPts val="0"/>
              </a:spcBef>
              <a:spcAft>
                <a:spcPts val="0"/>
              </a:spcAft>
              <a:buSzPts val="3200"/>
              <a:buNone/>
              <a:defRPr sz="4267"/>
            </a:lvl4pPr>
            <a:lvl5pPr lvl="4" algn="ctr" rtl="0">
              <a:spcBef>
                <a:spcPts val="0"/>
              </a:spcBef>
              <a:spcAft>
                <a:spcPts val="0"/>
              </a:spcAft>
              <a:buSzPts val="3200"/>
              <a:buNone/>
              <a:defRPr sz="4267"/>
            </a:lvl5pPr>
            <a:lvl6pPr lvl="5" algn="ctr" rtl="0">
              <a:spcBef>
                <a:spcPts val="0"/>
              </a:spcBef>
              <a:spcAft>
                <a:spcPts val="0"/>
              </a:spcAft>
              <a:buSzPts val="3200"/>
              <a:buNone/>
              <a:defRPr sz="4267"/>
            </a:lvl6pPr>
            <a:lvl7pPr lvl="6" algn="ctr" rtl="0">
              <a:spcBef>
                <a:spcPts val="0"/>
              </a:spcBef>
              <a:spcAft>
                <a:spcPts val="0"/>
              </a:spcAft>
              <a:buSzPts val="3200"/>
              <a:buNone/>
              <a:defRPr sz="4267"/>
            </a:lvl7pPr>
            <a:lvl8pPr lvl="7" algn="ctr" rtl="0">
              <a:spcBef>
                <a:spcPts val="0"/>
              </a:spcBef>
              <a:spcAft>
                <a:spcPts val="0"/>
              </a:spcAft>
              <a:buSzPts val="3200"/>
              <a:buNone/>
              <a:defRPr sz="4267"/>
            </a:lvl8pPr>
            <a:lvl9pPr lvl="8" algn="ctr" rtl="0">
              <a:spcBef>
                <a:spcPts val="0"/>
              </a:spcBef>
              <a:spcAft>
                <a:spcPts val="0"/>
              </a:spcAft>
              <a:buSzPts val="3200"/>
              <a:buNone/>
              <a:defRPr sz="4267"/>
            </a:lvl9pPr>
          </a:lstStyle>
          <a:p>
            <a:r>
              <a:t>xx%</a:t>
            </a:r>
          </a:p>
        </p:txBody>
      </p:sp>
      <p:sp>
        <p:nvSpPr>
          <p:cNvPr id="95" name="Google Shape;95;p13"/>
          <p:cNvSpPr txBox="1">
            <a:spLocks noGrp="1"/>
          </p:cNvSpPr>
          <p:nvPr>
            <p:ph type="subTitle" idx="13"/>
          </p:nvPr>
        </p:nvSpPr>
        <p:spPr>
          <a:xfrm>
            <a:off x="6840267" y="4620313"/>
            <a:ext cx="3168800" cy="601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3"/>
          <p:cNvSpPr txBox="1">
            <a:spLocks noGrp="1"/>
          </p:cNvSpPr>
          <p:nvPr>
            <p:ph type="subTitle" idx="14"/>
          </p:nvPr>
        </p:nvSpPr>
        <p:spPr>
          <a:xfrm>
            <a:off x="6840267" y="4105884"/>
            <a:ext cx="3168800" cy="4648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300"/>
              <a:buFont typeface="Questrial"/>
              <a:buNone/>
              <a:defRPr sz="3067" b="1">
                <a:latin typeface="Questrial"/>
                <a:ea typeface="Questrial"/>
                <a:cs typeface="Questrial"/>
                <a:sym typeface="Questrial"/>
              </a:defRPr>
            </a:lvl1pPr>
            <a:lvl2pPr lvl="1" rtl="0">
              <a:lnSpc>
                <a:spcPct val="100000"/>
              </a:lnSpc>
              <a:spcBef>
                <a:spcPts val="0"/>
              </a:spcBef>
              <a:spcAft>
                <a:spcPts val="0"/>
              </a:spcAft>
              <a:buSzPts val="2300"/>
              <a:buFont typeface="Questrial"/>
              <a:buNone/>
              <a:defRPr sz="3067" b="1">
                <a:latin typeface="Questrial"/>
                <a:ea typeface="Questrial"/>
                <a:cs typeface="Questrial"/>
                <a:sym typeface="Questrial"/>
              </a:defRPr>
            </a:lvl2pPr>
            <a:lvl3pPr lvl="2" rtl="0">
              <a:lnSpc>
                <a:spcPct val="100000"/>
              </a:lnSpc>
              <a:spcBef>
                <a:spcPts val="0"/>
              </a:spcBef>
              <a:spcAft>
                <a:spcPts val="0"/>
              </a:spcAft>
              <a:buSzPts val="2300"/>
              <a:buFont typeface="Questrial"/>
              <a:buNone/>
              <a:defRPr sz="3067" b="1">
                <a:latin typeface="Questrial"/>
                <a:ea typeface="Questrial"/>
                <a:cs typeface="Questrial"/>
                <a:sym typeface="Questrial"/>
              </a:defRPr>
            </a:lvl3pPr>
            <a:lvl4pPr lvl="3" rtl="0">
              <a:lnSpc>
                <a:spcPct val="100000"/>
              </a:lnSpc>
              <a:spcBef>
                <a:spcPts val="0"/>
              </a:spcBef>
              <a:spcAft>
                <a:spcPts val="0"/>
              </a:spcAft>
              <a:buSzPts val="2300"/>
              <a:buFont typeface="Questrial"/>
              <a:buNone/>
              <a:defRPr sz="3067" b="1">
                <a:latin typeface="Questrial"/>
                <a:ea typeface="Questrial"/>
                <a:cs typeface="Questrial"/>
                <a:sym typeface="Questrial"/>
              </a:defRPr>
            </a:lvl4pPr>
            <a:lvl5pPr lvl="4" rtl="0">
              <a:lnSpc>
                <a:spcPct val="100000"/>
              </a:lnSpc>
              <a:spcBef>
                <a:spcPts val="0"/>
              </a:spcBef>
              <a:spcAft>
                <a:spcPts val="0"/>
              </a:spcAft>
              <a:buSzPts val="2300"/>
              <a:buFont typeface="Questrial"/>
              <a:buNone/>
              <a:defRPr sz="3067" b="1">
                <a:latin typeface="Questrial"/>
                <a:ea typeface="Questrial"/>
                <a:cs typeface="Questrial"/>
                <a:sym typeface="Questrial"/>
              </a:defRPr>
            </a:lvl5pPr>
            <a:lvl6pPr lvl="5" rtl="0">
              <a:lnSpc>
                <a:spcPct val="100000"/>
              </a:lnSpc>
              <a:spcBef>
                <a:spcPts val="0"/>
              </a:spcBef>
              <a:spcAft>
                <a:spcPts val="0"/>
              </a:spcAft>
              <a:buSzPts val="2300"/>
              <a:buFont typeface="Questrial"/>
              <a:buNone/>
              <a:defRPr sz="3067" b="1">
                <a:latin typeface="Questrial"/>
                <a:ea typeface="Questrial"/>
                <a:cs typeface="Questrial"/>
                <a:sym typeface="Questrial"/>
              </a:defRPr>
            </a:lvl6pPr>
            <a:lvl7pPr lvl="6" rtl="0">
              <a:lnSpc>
                <a:spcPct val="100000"/>
              </a:lnSpc>
              <a:spcBef>
                <a:spcPts val="0"/>
              </a:spcBef>
              <a:spcAft>
                <a:spcPts val="0"/>
              </a:spcAft>
              <a:buSzPts val="2300"/>
              <a:buFont typeface="Questrial"/>
              <a:buNone/>
              <a:defRPr sz="3067" b="1">
                <a:latin typeface="Questrial"/>
                <a:ea typeface="Questrial"/>
                <a:cs typeface="Questrial"/>
                <a:sym typeface="Questrial"/>
              </a:defRPr>
            </a:lvl7pPr>
            <a:lvl8pPr lvl="7" rtl="0">
              <a:lnSpc>
                <a:spcPct val="100000"/>
              </a:lnSpc>
              <a:spcBef>
                <a:spcPts val="0"/>
              </a:spcBef>
              <a:spcAft>
                <a:spcPts val="0"/>
              </a:spcAft>
              <a:buSzPts val="2300"/>
              <a:buFont typeface="Questrial"/>
              <a:buNone/>
              <a:defRPr sz="3067" b="1">
                <a:latin typeface="Questrial"/>
                <a:ea typeface="Questrial"/>
                <a:cs typeface="Questrial"/>
                <a:sym typeface="Questrial"/>
              </a:defRPr>
            </a:lvl8pPr>
            <a:lvl9pPr lvl="8" rtl="0">
              <a:lnSpc>
                <a:spcPct val="100000"/>
              </a:lnSpc>
              <a:spcBef>
                <a:spcPts val="0"/>
              </a:spcBef>
              <a:spcAft>
                <a:spcPts val="0"/>
              </a:spcAft>
              <a:buSzPts val="2300"/>
              <a:buFont typeface="Questrial"/>
              <a:buNone/>
              <a:defRPr sz="3067" b="1">
                <a:latin typeface="Questrial"/>
                <a:ea typeface="Questrial"/>
                <a:cs typeface="Questrial"/>
                <a:sym typeface="Questrial"/>
              </a:defRPr>
            </a:lvl9pPr>
          </a:lstStyle>
          <a:p>
            <a:endParaRPr/>
          </a:p>
        </p:txBody>
      </p:sp>
      <p:sp>
        <p:nvSpPr>
          <p:cNvPr id="97" name="Google Shape;97;p13"/>
          <p:cNvSpPr txBox="1">
            <a:spLocks noGrp="1"/>
          </p:cNvSpPr>
          <p:nvPr>
            <p:ph type="title" idx="15" hasCustomPrompt="1"/>
          </p:nvPr>
        </p:nvSpPr>
        <p:spPr>
          <a:xfrm>
            <a:off x="5693833" y="4379751"/>
            <a:ext cx="976400" cy="574800"/>
          </a:xfrm>
          <a:prstGeom prst="rect">
            <a:avLst/>
          </a:prstGeom>
        </p:spPr>
        <p:txBody>
          <a:bodyPr spcFirstLastPara="1" wrap="square" lIns="91425" tIns="0" rIns="91425" bIns="0" anchor="t" anchorCtr="0">
            <a:noAutofit/>
          </a:bodyPr>
          <a:lstStyle>
            <a:lvl1pPr lvl="0" algn="ctr" rtl="0">
              <a:spcBef>
                <a:spcPts val="0"/>
              </a:spcBef>
              <a:spcAft>
                <a:spcPts val="0"/>
              </a:spcAft>
              <a:buSzPts val="3200"/>
              <a:buNone/>
              <a:defRPr sz="4267"/>
            </a:lvl1pPr>
            <a:lvl2pPr lvl="1" algn="ctr" rtl="0">
              <a:spcBef>
                <a:spcPts val="0"/>
              </a:spcBef>
              <a:spcAft>
                <a:spcPts val="0"/>
              </a:spcAft>
              <a:buSzPts val="3200"/>
              <a:buNone/>
              <a:defRPr sz="4267"/>
            </a:lvl2pPr>
            <a:lvl3pPr lvl="2" algn="ctr" rtl="0">
              <a:spcBef>
                <a:spcPts val="0"/>
              </a:spcBef>
              <a:spcAft>
                <a:spcPts val="0"/>
              </a:spcAft>
              <a:buSzPts val="3200"/>
              <a:buNone/>
              <a:defRPr sz="4267"/>
            </a:lvl3pPr>
            <a:lvl4pPr lvl="3" algn="ctr" rtl="0">
              <a:spcBef>
                <a:spcPts val="0"/>
              </a:spcBef>
              <a:spcAft>
                <a:spcPts val="0"/>
              </a:spcAft>
              <a:buSzPts val="3200"/>
              <a:buNone/>
              <a:defRPr sz="4267"/>
            </a:lvl4pPr>
            <a:lvl5pPr lvl="4" algn="ctr" rtl="0">
              <a:spcBef>
                <a:spcPts val="0"/>
              </a:spcBef>
              <a:spcAft>
                <a:spcPts val="0"/>
              </a:spcAft>
              <a:buSzPts val="3200"/>
              <a:buNone/>
              <a:defRPr sz="4267"/>
            </a:lvl5pPr>
            <a:lvl6pPr lvl="5" algn="ctr" rtl="0">
              <a:spcBef>
                <a:spcPts val="0"/>
              </a:spcBef>
              <a:spcAft>
                <a:spcPts val="0"/>
              </a:spcAft>
              <a:buSzPts val="3200"/>
              <a:buNone/>
              <a:defRPr sz="4267"/>
            </a:lvl6pPr>
            <a:lvl7pPr lvl="6" algn="ctr" rtl="0">
              <a:spcBef>
                <a:spcPts val="0"/>
              </a:spcBef>
              <a:spcAft>
                <a:spcPts val="0"/>
              </a:spcAft>
              <a:buSzPts val="3200"/>
              <a:buNone/>
              <a:defRPr sz="4267"/>
            </a:lvl7pPr>
            <a:lvl8pPr lvl="7" algn="ctr" rtl="0">
              <a:spcBef>
                <a:spcPts val="0"/>
              </a:spcBef>
              <a:spcAft>
                <a:spcPts val="0"/>
              </a:spcAft>
              <a:buSzPts val="3200"/>
              <a:buNone/>
              <a:defRPr sz="4267"/>
            </a:lvl8pPr>
            <a:lvl9pPr lvl="8" algn="ctr" rtl="0">
              <a:spcBef>
                <a:spcPts val="0"/>
              </a:spcBef>
              <a:spcAft>
                <a:spcPts val="0"/>
              </a:spcAft>
              <a:buSzPts val="3200"/>
              <a:buNone/>
              <a:defRPr sz="4267"/>
            </a:lvl9pPr>
          </a:lstStyle>
          <a:p>
            <a:r>
              <a:t>xx%</a:t>
            </a:r>
          </a:p>
        </p:txBody>
      </p:sp>
    </p:spTree>
    <p:extLst>
      <p:ext uri="{BB962C8B-B14F-4D97-AF65-F5344CB8AC3E}">
        <p14:creationId xmlns:p14="http://schemas.microsoft.com/office/powerpoint/2010/main" val="1737136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98"/>
        <p:cNvGrpSpPr/>
        <p:nvPr/>
      </p:nvGrpSpPr>
      <p:grpSpPr>
        <a:xfrm>
          <a:off x="0" y="0"/>
          <a:ext cx="0" cy="0"/>
          <a:chOff x="0" y="0"/>
          <a:chExt cx="0" cy="0"/>
        </a:xfrm>
      </p:grpSpPr>
      <p:sp>
        <p:nvSpPr>
          <p:cNvPr id="99" name="Google Shape;99;p14"/>
          <p:cNvSpPr/>
          <p:nvPr/>
        </p:nvSpPr>
        <p:spPr>
          <a:xfrm>
            <a:off x="-1888700" y="3331367"/>
            <a:ext cx="5680800" cy="5680800"/>
          </a:xfrm>
          <a:prstGeom prst="ellipse">
            <a:avLst/>
          </a:prstGeom>
          <a:gradFill>
            <a:gsLst>
              <a:gs pos="0">
                <a:srgbClr val="A264E3">
                  <a:alpha val="49411"/>
                </a:srgbClr>
              </a:gs>
              <a:gs pos="62000">
                <a:srgbClr val="E7E9F6">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0" name="Google Shape;100;p14"/>
          <p:cNvGrpSpPr/>
          <p:nvPr/>
        </p:nvGrpSpPr>
        <p:grpSpPr>
          <a:xfrm>
            <a:off x="360600" y="360800"/>
            <a:ext cx="11470800" cy="6134400"/>
            <a:chOff x="270450" y="270600"/>
            <a:chExt cx="8603100" cy="4600800"/>
          </a:xfrm>
        </p:grpSpPr>
        <p:sp>
          <p:nvSpPr>
            <p:cNvPr id="101" name="Google Shape;101;p14"/>
            <p:cNvSpPr/>
            <p:nvPr/>
          </p:nvSpPr>
          <p:spPr>
            <a:xfrm>
              <a:off x="270450" y="270600"/>
              <a:ext cx="8603100" cy="4600800"/>
            </a:xfrm>
            <a:prstGeom prst="roundRect">
              <a:avLst>
                <a:gd name="adj" fmla="val 5731"/>
              </a:avLst>
            </a:prstGeom>
            <a:solidFill>
              <a:schemeClr val="accent4"/>
            </a:solidFill>
            <a:ln>
              <a:noFill/>
            </a:ln>
            <a:effectLst>
              <a:outerShdw blurRad="214313" dist="152400" dir="8220000" algn="bl" rotWithShape="0">
                <a:schemeClr val="accent3">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14"/>
            <p:cNvSpPr/>
            <p:nvPr/>
          </p:nvSpPr>
          <p:spPr>
            <a:xfrm rot="5400000">
              <a:off x="6070500" y="2067750"/>
              <a:ext cx="4600200" cy="1005900"/>
            </a:xfrm>
            <a:prstGeom prst="round2SameRect">
              <a:avLst>
                <a:gd name="adj1" fmla="val 26066"/>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3" name="Google Shape;103;p14"/>
          <p:cNvSpPr txBox="1">
            <a:spLocks noGrp="1"/>
          </p:cNvSpPr>
          <p:nvPr>
            <p:ph type="title"/>
          </p:nvPr>
        </p:nvSpPr>
        <p:spPr>
          <a:xfrm>
            <a:off x="2356467" y="2805000"/>
            <a:ext cx="7547200" cy="1089600"/>
          </a:xfrm>
          <a:prstGeom prst="rect">
            <a:avLst/>
          </a:prstGeom>
        </p:spPr>
        <p:txBody>
          <a:bodyPr spcFirstLastPara="1" wrap="square" lIns="91425" tIns="0" rIns="91425" bIns="91425" anchor="t" anchorCtr="0">
            <a:noAutofit/>
          </a:bodyPr>
          <a:lstStyle>
            <a:lvl1pPr lvl="0" rtl="0">
              <a:spcBef>
                <a:spcPts val="0"/>
              </a:spcBef>
              <a:spcAft>
                <a:spcPts val="0"/>
              </a:spcAft>
              <a:buSzPts val="5900"/>
              <a:buNone/>
              <a:defRPr sz="7866"/>
            </a:lvl1pPr>
            <a:lvl2pPr lvl="1" rtl="0">
              <a:spcBef>
                <a:spcPts val="0"/>
              </a:spcBef>
              <a:spcAft>
                <a:spcPts val="0"/>
              </a:spcAft>
              <a:buSzPts val="5900"/>
              <a:buNone/>
              <a:defRPr sz="7866"/>
            </a:lvl2pPr>
            <a:lvl3pPr lvl="2" rtl="0">
              <a:spcBef>
                <a:spcPts val="0"/>
              </a:spcBef>
              <a:spcAft>
                <a:spcPts val="0"/>
              </a:spcAft>
              <a:buSzPts val="5900"/>
              <a:buNone/>
              <a:defRPr sz="7866"/>
            </a:lvl3pPr>
            <a:lvl4pPr lvl="3" rtl="0">
              <a:spcBef>
                <a:spcPts val="0"/>
              </a:spcBef>
              <a:spcAft>
                <a:spcPts val="0"/>
              </a:spcAft>
              <a:buSzPts val="5900"/>
              <a:buNone/>
              <a:defRPr sz="7866"/>
            </a:lvl4pPr>
            <a:lvl5pPr lvl="4" rtl="0">
              <a:spcBef>
                <a:spcPts val="0"/>
              </a:spcBef>
              <a:spcAft>
                <a:spcPts val="0"/>
              </a:spcAft>
              <a:buSzPts val="5900"/>
              <a:buNone/>
              <a:defRPr sz="7866"/>
            </a:lvl5pPr>
            <a:lvl6pPr lvl="5" rtl="0">
              <a:spcBef>
                <a:spcPts val="0"/>
              </a:spcBef>
              <a:spcAft>
                <a:spcPts val="0"/>
              </a:spcAft>
              <a:buSzPts val="5900"/>
              <a:buNone/>
              <a:defRPr sz="7866"/>
            </a:lvl6pPr>
            <a:lvl7pPr lvl="6" rtl="0">
              <a:spcBef>
                <a:spcPts val="0"/>
              </a:spcBef>
              <a:spcAft>
                <a:spcPts val="0"/>
              </a:spcAft>
              <a:buSzPts val="5900"/>
              <a:buNone/>
              <a:defRPr sz="7866"/>
            </a:lvl7pPr>
            <a:lvl8pPr lvl="7" rtl="0">
              <a:spcBef>
                <a:spcPts val="0"/>
              </a:spcBef>
              <a:spcAft>
                <a:spcPts val="0"/>
              </a:spcAft>
              <a:buSzPts val="5900"/>
              <a:buNone/>
              <a:defRPr sz="7866"/>
            </a:lvl8pPr>
            <a:lvl9pPr lvl="8" rtl="0">
              <a:spcBef>
                <a:spcPts val="0"/>
              </a:spcBef>
              <a:spcAft>
                <a:spcPts val="0"/>
              </a:spcAft>
              <a:buSzPts val="5900"/>
              <a:buNone/>
              <a:defRPr sz="7866"/>
            </a:lvl9pPr>
          </a:lstStyle>
          <a:p>
            <a:endParaRPr/>
          </a:p>
        </p:txBody>
      </p:sp>
      <p:sp>
        <p:nvSpPr>
          <p:cNvPr id="104" name="Google Shape;104;p14"/>
          <p:cNvSpPr txBox="1">
            <a:spLocks noGrp="1"/>
          </p:cNvSpPr>
          <p:nvPr>
            <p:ph type="subTitle" idx="1"/>
          </p:nvPr>
        </p:nvSpPr>
        <p:spPr>
          <a:xfrm>
            <a:off x="2356467" y="4090284"/>
            <a:ext cx="4682400" cy="7592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850"/>
              <a:buNone/>
              <a:defRPr sz="2467"/>
            </a:lvl1pPr>
            <a:lvl2pPr lvl="1" rtl="0">
              <a:lnSpc>
                <a:spcPct val="100000"/>
              </a:lnSpc>
              <a:spcBef>
                <a:spcPts val="0"/>
              </a:spcBef>
              <a:spcAft>
                <a:spcPts val="0"/>
              </a:spcAft>
              <a:buSzPts val="1850"/>
              <a:buNone/>
              <a:defRPr sz="2467"/>
            </a:lvl2pPr>
            <a:lvl3pPr lvl="2" rtl="0">
              <a:lnSpc>
                <a:spcPct val="100000"/>
              </a:lnSpc>
              <a:spcBef>
                <a:spcPts val="0"/>
              </a:spcBef>
              <a:spcAft>
                <a:spcPts val="0"/>
              </a:spcAft>
              <a:buSzPts val="1850"/>
              <a:buNone/>
              <a:defRPr sz="2467"/>
            </a:lvl3pPr>
            <a:lvl4pPr lvl="3" rtl="0">
              <a:lnSpc>
                <a:spcPct val="100000"/>
              </a:lnSpc>
              <a:spcBef>
                <a:spcPts val="0"/>
              </a:spcBef>
              <a:spcAft>
                <a:spcPts val="0"/>
              </a:spcAft>
              <a:buSzPts val="1850"/>
              <a:buNone/>
              <a:defRPr sz="2467"/>
            </a:lvl4pPr>
            <a:lvl5pPr lvl="4" rtl="0">
              <a:lnSpc>
                <a:spcPct val="100000"/>
              </a:lnSpc>
              <a:spcBef>
                <a:spcPts val="0"/>
              </a:spcBef>
              <a:spcAft>
                <a:spcPts val="0"/>
              </a:spcAft>
              <a:buSzPts val="1850"/>
              <a:buNone/>
              <a:defRPr sz="2467"/>
            </a:lvl5pPr>
            <a:lvl6pPr lvl="5" rtl="0">
              <a:lnSpc>
                <a:spcPct val="100000"/>
              </a:lnSpc>
              <a:spcBef>
                <a:spcPts val="0"/>
              </a:spcBef>
              <a:spcAft>
                <a:spcPts val="0"/>
              </a:spcAft>
              <a:buSzPts val="1850"/>
              <a:buNone/>
              <a:defRPr sz="2467"/>
            </a:lvl6pPr>
            <a:lvl7pPr lvl="6" rtl="0">
              <a:lnSpc>
                <a:spcPct val="100000"/>
              </a:lnSpc>
              <a:spcBef>
                <a:spcPts val="0"/>
              </a:spcBef>
              <a:spcAft>
                <a:spcPts val="0"/>
              </a:spcAft>
              <a:buSzPts val="1850"/>
              <a:buNone/>
              <a:defRPr sz="2467"/>
            </a:lvl7pPr>
            <a:lvl8pPr lvl="7" rtl="0">
              <a:lnSpc>
                <a:spcPct val="100000"/>
              </a:lnSpc>
              <a:spcBef>
                <a:spcPts val="0"/>
              </a:spcBef>
              <a:spcAft>
                <a:spcPts val="0"/>
              </a:spcAft>
              <a:buSzPts val="1850"/>
              <a:buNone/>
              <a:defRPr sz="2467"/>
            </a:lvl8pPr>
            <a:lvl9pPr lvl="8" rtl="0">
              <a:lnSpc>
                <a:spcPct val="100000"/>
              </a:lnSpc>
              <a:spcBef>
                <a:spcPts val="0"/>
              </a:spcBef>
              <a:spcAft>
                <a:spcPts val="0"/>
              </a:spcAft>
              <a:buSzPts val="1850"/>
              <a:buNone/>
              <a:defRPr sz="2467"/>
            </a:lvl9pPr>
          </a:lstStyle>
          <a:p>
            <a:endParaRPr/>
          </a:p>
        </p:txBody>
      </p:sp>
      <p:sp>
        <p:nvSpPr>
          <p:cNvPr id="105" name="Google Shape;105;p14"/>
          <p:cNvSpPr txBox="1">
            <a:spLocks noGrp="1"/>
          </p:cNvSpPr>
          <p:nvPr>
            <p:ph type="title" idx="2" hasCustomPrompt="1"/>
          </p:nvPr>
        </p:nvSpPr>
        <p:spPr>
          <a:xfrm>
            <a:off x="950967" y="3008621"/>
            <a:ext cx="1116400" cy="657200"/>
          </a:xfrm>
          <a:prstGeom prst="rect">
            <a:avLst/>
          </a:prstGeom>
        </p:spPr>
        <p:txBody>
          <a:bodyPr spcFirstLastPara="1" wrap="square" lIns="91425" tIns="0" rIns="91425" bIns="0" anchor="t" anchorCtr="0">
            <a:noAutofit/>
          </a:bodyPr>
          <a:lstStyle>
            <a:lvl1pPr lvl="0" algn="ctr" rtl="0">
              <a:spcBef>
                <a:spcPts val="0"/>
              </a:spcBef>
              <a:spcAft>
                <a:spcPts val="0"/>
              </a:spcAft>
              <a:buSzPts val="4000"/>
              <a:buNone/>
              <a:defRPr sz="5333"/>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Tree>
    <p:extLst>
      <p:ext uri="{BB962C8B-B14F-4D97-AF65-F5344CB8AC3E}">
        <p14:creationId xmlns:p14="http://schemas.microsoft.com/office/powerpoint/2010/main" val="30499403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06"/>
        <p:cNvGrpSpPr/>
        <p:nvPr/>
      </p:nvGrpSpPr>
      <p:grpSpPr>
        <a:xfrm>
          <a:off x="0" y="0"/>
          <a:ext cx="0" cy="0"/>
          <a:chOff x="0" y="0"/>
          <a:chExt cx="0" cy="0"/>
        </a:xfrm>
      </p:grpSpPr>
      <p:sp>
        <p:nvSpPr>
          <p:cNvPr id="107" name="Google Shape;107;p15"/>
          <p:cNvSpPr/>
          <p:nvPr/>
        </p:nvSpPr>
        <p:spPr>
          <a:xfrm>
            <a:off x="-1888700" y="3331367"/>
            <a:ext cx="5680800" cy="5680800"/>
          </a:xfrm>
          <a:prstGeom prst="ellipse">
            <a:avLst/>
          </a:prstGeom>
          <a:gradFill>
            <a:gsLst>
              <a:gs pos="0">
                <a:srgbClr val="A264E3">
                  <a:alpha val="49411"/>
                </a:srgbClr>
              </a:gs>
              <a:gs pos="62000">
                <a:srgbClr val="E7E9F6">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8" name="Google Shape;108;p15"/>
          <p:cNvGrpSpPr/>
          <p:nvPr/>
        </p:nvGrpSpPr>
        <p:grpSpPr>
          <a:xfrm>
            <a:off x="360600" y="360800"/>
            <a:ext cx="11470800" cy="6134400"/>
            <a:chOff x="270450" y="270600"/>
            <a:chExt cx="8603100" cy="4600800"/>
          </a:xfrm>
        </p:grpSpPr>
        <p:sp>
          <p:nvSpPr>
            <p:cNvPr id="109" name="Google Shape;109;p15"/>
            <p:cNvSpPr/>
            <p:nvPr/>
          </p:nvSpPr>
          <p:spPr>
            <a:xfrm>
              <a:off x="270450" y="270600"/>
              <a:ext cx="8603100" cy="4600800"/>
            </a:xfrm>
            <a:prstGeom prst="roundRect">
              <a:avLst>
                <a:gd name="adj" fmla="val 5731"/>
              </a:avLst>
            </a:prstGeom>
            <a:solidFill>
              <a:schemeClr val="accent4"/>
            </a:solidFill>
            <a:ln>
              <a:noFill/>
            </a:ln>
            <a:effectLst>
              <a:outerShdw blurRad="214313" dist="152400" dir="8220000" algn="bl" rotWithShape="0">
                <a:schemeClr val="accent3">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15"/>
            <p:cNvSpPr/>
            <p:nvPr/>
          </p:nvSpPr>
          <p:spPr>
            <a:xfrm rot="5400000">
              <a:off x="6070500" y="2067750"/>
              <a:ext cx="4600200" cy="1005900"/>
            </a:xfrm>
            <a:prstGeom prst="round2SameRect">
              <a:avLst>
                <a:gd name="adj1" fmla="val 26066"/>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1" name="Google Shape;111;p15"/>
          <p:cNvSpPr txBox="1">
            <a:spLocks noGrp="1"/>
          </p:cNvSpPr>
          <p:nvPr>
            <p:ph type="title"/>
          </p:nvPr>
        </p:nvSpPr>
        <p:spPr>
          <a:xfrm>
            <a:off x="817233" y="719367"/>
            <a:ext cx="9086400" cy="637600"/>
          </a:xfrm>
          <a:prstGeom prst="rect">
            <a:avLst/>
          </a:prstGeom>
        </p:spPr>
        <p:txBody>
          <a:bodyPr spcFirstLastPara="1" wrap="square" lIns="91425" tIns="0"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extLst>
      <p:ext uri="{BB962C8B-B14F-4D97-AF65-F5344CB8AC3E}">
        <p14:creationId xmlns:p14="http://schemas.microsoft.com/office/powerpoint/2010/main" val="17158262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2"/>
        <p:cNvGrpSpPr/>
        <p:nvPr/>
      </p:nvGrpSpPr>
      <p:grpSpPr>
        <a:xfrm>
          <a:off x="0" y="0"/>
          <a:ext cx="0" cy="0"/>
          <a:chOff x="0" y="0"/>
          <a:chExt cx="0" cy="0"/>
        </a:xfrm>
      </p:grpSpPr>
      <p:sp>
        <p:nvSpPr>
          <p:cNvPr id="113" name="Google Shape;113;p16"/>
          <p:cNvSpPr/>
          <p:nvPr/>
        </p:nvSpPr>
        <p:spPr>
          <a:xfrm>
            <a:off x="-1579967" y="-1271367"/>
            <a:ext cx="5680800" cy="5680800"/>
          </a:xfrm>
          <a:prstGeom prst="ellipse">
            <a:avLst/>
          </a:prstGeom>
          <a:gradFill>
            <a:gsLst>
              <a:gs pos="0">
                <a:srgbClr val="A264E3">
                  <a:alpha val="49411"/>
                </a:srgbClr>
              </a:gs>
              <a:gs pos="62000">
                <a:srgbClr val="E7E9F6">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4" name="Google Shape;114;p16"/>
          <p:cNvGrpSpPr/>
          <p:nvPr/>
        </p:nvGrpSpPr>
        <p:grpSpPr>
          <a:xfrm>
            <a:off x="360600" y="360800"/>
            <a:ext cx="11470800" cy="6134400"/>
            <a:chOff x="270450" y="270600"/>
            <a:chExt cx="8603100" cy="4600800"/>
          </a:xfrm>
        </p:grpSpPr>
        <p:sp>
          <p:nvSpPr>
            <p:cNvPr id="115" name="Google Shape;115;p16"/>
            <p:cNvSpPr/>
            <p:nvPr/>
          </p:nvSpPr>
          <p:spPr>
            <a:xfrm>
              <a:off x="270450" y="270600"/>
              <a:ext cx="8603100" cy="4600800"/>
            </a:xfrm>
            <a:prstGeom prst="roundRect">
              <a:avLst>
                <a:gd name="adj" fmla="val 5731"/>
              </a:avLst>
            </a:prstGeom>
            <a:solidFill>
              <a:schemeClr val="accent4"/>
            </a:solidFill>
            <a:ln>
              <a:noFill/>
            </a:ln>
            <a:effectLst>
              <a:outerShdw blurRad="214313" dist="152400" dir="8220000" algn="bl" rotWithShape="0">
                <a:schemeClr val="accent3">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16"/>
            <p:cNvSpPr/>
            <p:nvPr/>
          </p:nvSpPr>
          <p:spPr>
            <a:xfrm rot="5400000">
              <a:off x="6070500" y="2067750"/>
              <a:ext cx="4600200" cy="1005900"/>
            </a:xfrm>
            <a:prstGeom prst="round2SameRect">
              <a:avLst>
                <a:gd name="adj1" fmla="val 26066"/>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7" name="Google Shape;117;p16"/>
          <p:cNvSpPr txBox="1">
            <a:spLocks noGrp="1"/>
          </p:cNvSpPr>
          <p:nvPr>
            <p:ph type="title"/>
          </p:nvPr>
        </p:nvSpPr>
        <p:spPr>
          <a:xfrm>
            <a:off x="817233" y="719367"/>
            <a:ext cx="9086400" cy="637600"/>
          </a:xfrm>
          <a:prstGeom prst="rect">
            <a:avLst/>
          </a:prstGeom>
        </p:spPr>
        <p:txBody>
          <a:bodyPr spcFirstLastPara="1" wrap="square" lIns="91425" tIns="0"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extLst>
      <p:ext uri="{BB962C8B-B14F-4D97-AF65-F5344CB8AC3E}">
        <p14:creationId xmlns:p14="http://schemas.microsoft.com/office/powerpoint/2010/main" val="16968799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18"/>
        <p:cNvGrpSpPr/>
        <p:nvPr/>
      </p:nvGrpSpPr>
      <p:grpSpPr>
        <a:xfrm>
          <a:off x="0" y="0"/>
          <a:ext cx="0" cy="0"/>
          <a:chOff x="0" y="0"/>
          <a:chExt cx="0" cy="0"/>
        </a:xfrm>
      </p:grpSpPr>
      <p:sp>
        <p:nvSpPr>
          <p:cNvPr id="119" name="Google Shape;119;p17"/>
          <p:cNvSpPr/>
          <p:nvPr/>
        </p:nvSpPr>
        <p:spPr>
          <a:xfrm>
            <a:off x="8443900" y="-1491833"/>
            <a:ext cx="5680800" cy="5680800"/>
          </a:xfrm>
          <a:prstGeom prst="ellipse">
            <a:avLst/>
          </a:prstGeom>
          <a:gradFill>
            <a:gsLst>
              <a:gs pos="0">
                <a:srgbClr val="A264E3">
                  <a:alpha val="49411"/>
                </a:srgbClr>
              </a:gs>
              <a:gs pos="62000">
                <a:srgbClr val="E7E9F6">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0" name="Google Shape;120;p17"/>
          <p:cNvGrpSpPr/>
          <p:nvPr/>
        </p:nvGrpSpPr>
        <p:grpSpPr>
          <a:xfrm>
            <a:off x="360600" y="360800"/>
            <a:ext cx="11470800" cy="6134400"/>
            <a:chOff x="270450" y="270600"/>
            <a:chExt cx="8603100" cy="4600800"/>
          </a:xfrm>
        </p:grpSpPr>
        <p:sp>
          <p:nvSpPr>
            <p:cNvPr id="121" name="Google Shape;121;p17"/>
            <p:cNvSpPr/>
            <p:nvPr/>
          </p:nvSpPr>
          <p:spPr>
            <a:xfrm>
              <a:off x="270450" y="270600"/>
              <a:ext cx="8603100" cy="4600800"/>
            </a:xfrm>
            <a:prstGeom prst="roundRect">
              <a:avLst>
                <a:gd name="adj" fmla="val 5731"/>
              </a:avLst>
            </a:prstGeom>
            <a:solidFill>
              <a:schemeClr val="accent4"/>
            </a:solidFill>
            <a:ln>
              <a:noFill/>
            </a:ln>
            <a:effectLst>
              <a:outerShdw blurRad="214313" dist="152400" dir="8220000" algn="bl" rotWithShape="0">
                <a:schemeClr val="accent3">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17"/>
            <p:cNvSpPr/>
            <p:nvPr/>
          </p:nvSpPr>
          <p:spPr>
            <a:xfrm rot="5400000">
              <a:off x="6070500" y="2067750"/>
              <a:ext cx="4600200" cy="1005900"/>
            </a:xfrm>
            <a:prstGeom prst="round2SameRect">
              <a:avLst>
                <a:gd name="adj1" fmla="val 26066"/>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3" name="Google Shape;123;p17"/>
          <p:cNvSpPr txBox="1">
            <a:spLocks noGrp="1"/>
          </p:cNvSpPr>
          <p:nvPr>
            <p:ph type="title"/>
          </p:nvPr>
        </p:nvSpPr>
        <p:spPr>
          <a:xfrm>
            <a:off x="817233" y="719367"/>
            <a:ext cx="9086400" cy="637600"/>
          </a:xfrm>
          <a:prstGeom prst="rect">
            <a:avLst/>
          </a:prstGeom>
        </p:spPr>
        <p:txBody>
          <a:bodyPr spcFirstLastPara="1" wrap="square" lIns="91425" tIns="0"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extLst>
      <p:ext uri="{BB962C8B-B14F-4D97-AF65-F5344CB8AC3E}">
        <p14:creationId xmlns:p14="http://schemas.microsoft.com/office/powerpoint/2010/main" val="17141864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24"/>
        <p:cNvGrpSpPr/>
        <p:nvPr/>
      </p:nvGrpSpPr>
      <p:grpSpPr>
        <a:xfrm>
          <a:off x="0" y="0"/>
          <a:ext cx="0" cy="0"/>
          <a:chOff x="0" y="0"/>
          <a:chExt cx="0" cy="0"/>
        </a:xfrm>
      </p:grpSpPr>
      <p:sp>
        <p:nvSpPr>
          <p:cNvPr id="125" name="Google Shape;125;p18"/>
          <p:cNvSpPr/>
          <p:nvPr/>
        </p:nvSpPr>
        <p:spPr>
          <a:xfrm>
            <a:off x="8443900" y="-1491833"/>
            <a:ext cx="5680800" cy="5680800"/>
          </a:xfrm>
          <a:prstGeom prst="ellipse">
            <a:avLst/>
          </a:prstGeom>
          <a:gradFill>
            <a:gsLst>
              <a:gs pos="0">
                <a:srgbClr val="A264E3">
                  <a:alpha val="49411"/>
                </a:srgbClr>
              </a:gs>
              <a:gs pos="62000">
                <a:srgbClr val="E7E9F6">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6" name="Google Shape;126;p18"/>
          <p:cNvGrpSpPr/>
          <p:nvPr/>
        </p:nvGrpSpPr>
        <p:grpSpPr>
          <a:xfrm>
            <a:off x="360600" y="360800"/>
            <a:ext cx="11470800" cy="6134400"/>
            <a:chOff x="270450" y="270600"/>
            <a:chExt cx="8603100" cy="4600800"/>
          </a:xfrm>
        </p:grpSpPr>
        <p:sp>
          <p:nvSpPr>
            <p:cNvPr id="127" name="Google Shape;127;p18"/>
            <p:cNvSpPr/>
            <p:nvPr/>
          </p:nvSpPr>
          <p:spPr>
            <a:xfrm>
              <a:off x="270450" y="270600"/>
              <a:ext cx="8603100" cy="4600800"/>
            </a:xfrm>
            <a:prstGeom prst="roundRect">
              <a:avLst>
                <a:gd name="adj" fmla="val 5731"/>
              </a:avLst>
            </a:prstGeom>
            <a:solidFill>
              <a:schemeClr val="accent4"/>
            </a:solidFill>
            <a:ln>
              <a:noFill/>
            </a:ln>
            <a:effectLst>
              <a:outerShdw blurRad="214313" dist="152400" dir="8220000" algn="bl" rotWithShape="0">
                <a:schemeClr val="accent3">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18"/>
            <p:cNvSpPr/>
            <p:nvPr/>
          </p:nvSpPr>
          <p:spPr>
            <a:xfrm rot="5400000">
              <a:off x="6070500" y="2067750"/>
              <a:ext cx="4600200" cy="1005900"/>
            </a:xfrm>
            <a:prstGeom prst="round2SameRect">
              <a:avLst>
                <a:gd name="adj1" fmla="val 26066"/>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9" name="Google Shape;129;p18"/>
          <p:cNvSpPr txBox="1">
            <a:spLocks noGrp="1"/>
          </p:cNvSpPr>
          <p:nvPr>
            <p:ph type="title"/>
          </p:nvPr>
        </p:nvSpPr>
        <p:spPr>
          <a:xfrm>
            <a:off x="817233" y="719367"/>
            <a:ext cx="9086400" cy="637600"/>
          </a:xfrm>
          <a:prstGeom prst="rect">
            <a:avLst/>
          </a:prstGeom>
        </p:spPr>
        <p:txBody>
          <a:bodyPr spcFirstLastPara="1" wrap="square" lIns="91425" tIns="0"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30" name="Google Shape;130;p18"/>
          <p:cNvSpPr txBox="1">
            <a:spLocks noGrp="1"/>
          </p:cNvSpPr>
          <p:nvPr>
            <p:ph type="body" idx="1"/>
          </p:nvPr>
        </p:nvSpPr>
        <p:spPr>
          <a:xfrm>
            <a:off x="817233" y="1686833"/>
            <a:ext cx="9086400" cy="5748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16211158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31"/>
        <p:cNvGrpSpPr/>
        <p:nvPr/>
      </p:nvGrpSpPr>
      <p:grpSpPr>
        <a:xfrm>
          <a:off x="0" y="0"/>
          <a:ext cx="0" cy="0"/>
          <a:chOff x="0" y="0"/>
          <a:chExt cx="0" cy="0"/>
        </a:xfrm>
      </p:grpSpPr>
      <p:sp>
        <p:nvSpPr>
          <p:cNvPr id="132" name="Google Shape;132;p19"/>
          <p:cNvSpPr/>
          <p:nvPr/>
        </p:nvSpPr>
        <p:spPr>
          <a:xfrm>
            <a:off x="8443900" y="2899333"/>
            <a:ext cx="5680800" cy="5680800"/>
          </a:xfrm>
          <a:prstGeom prst="ellipse">
            <a:avLst/>
          </a:prstGeom>
          <a:gradFill>
            <a:gsLst>
              <a:gs pos="0">
                <a:srgbClr val="A264E3">
                  <a:alpha val="49411"/>
                </a:srgbClr>
              </a:gs>
              <a:gs pos="62000">
                <a:srgbClr val="E7E9F6">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3" name="Google Shape;133;p19"/>
          <p:cNvGrpSpPr/>
          <p:nvPr/>
        </p:nvGrpSpPr>
        <p:grpSpPr>
          <a:xfrm>
            <a:off x="360600" y="360800"/>
            <a:ext cx="11470800" cy="6134400"/>
            <a:chOff x="270450" y="270600"/>
            <a:chExt cx="8603100" cy="4600800"/>
          </a:xfrm>
        </p:grpSpPr>
        <p:sp>
          <p:nvSpPr>
            <p:cNvPr id="134" name="Google Shape;134;p19"/>
            <p:cNvSpPr/>
            <p:nvPr/>
          </p:nvSpPr>
          <p:spPr>
            <a:xfrm>
              <a:off x="270450" y="270600"/>
              <a:ext cx="8603100" cy="4600800"/>
            </a:xfrm>
            <a:prstGeom prst="roundRect">
              <a:avLst>
                <a:gd name="adj" fmla="val 5731"/>
              </a:avLst>
            </a:prstGeom>
            <a:solidFill>
              <a:schemeClr val="accent4"/>
            </a:solidFill>
            <a:ln>
              <a:noFill/>
            </a:ln>
            <a:effectLst>
              <a:outerShdw blurRad="214313" dist="152400" dir="8220000" algn="bl" rotWithShape="0">
                <a:schemeClr val="accent3">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19"/>
            <p:cNvSpPr/>
            <p:nvPr/>
          </p:nvSpPr>
          <p:spPr>
            <a:xfrm rot="5400000">
              <a:off x="6070500" y="2067750"/>
              <a:ext cx="4600200" cy="1005900"/>
            </a:xfrm>
            <a:prstGeom prst="round2SameRect">
              <a:avLst>
                <a:gd name="adj1" fmla="val 26066"/>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6" name="Google Shape;136;p19"/>
          <p:cNvSpPr txBox="1">
            <a:spLocks noGrp="1"/>
          </p:cNvSpPr>
          <p:nvPr>
            <p:ph type="title"/>
          </p:nvPr>
        </p:nvSpPr>
        <p:spPr>
          <a:xfrm>
            <a:off x="1191433" y="1283233"/>
            <a:ext cx="5180800" cy="1330000"/>
          </a:xfrm>
          <a:prstGeom prst="rect">
            <a:avLst/>
          </a:prstGeom>
        </p:spPr>
        <p:txBody>
          <a:bodyPr spcFirstLastPara="1" wrap="square" lIns="91425" tIns="0" rIns="91425" bIns="91425" anchor="t" anchorCtr="0">
            <a:noAutofit/>
          </a:bodyPr>
          <a:lstStyle>
            <a:lvl1pPr lvl="0">
              <a:spcBef>
                <a:spcPts val="0"/>
              </a:spcBef>
              <a:spcAft>
                <a:spcPts val="0"/>
              </a:spcAft>
              <a:buSzPts val="7200"/>
              <a:buNone/>
              <a:defRPr sz="9600"/>
            </a:lvl1pPr>
            <a:lvl2pPr lvl="1">
              <a:spcBef>
                <a:spcPts val="0"/>
              </a:spcBef>
              <a:spcAft>
                <a:spcPts val="0"/>
              </a:spcAft>
              <a:buSzPts val="7200"/>
              <a:buNone/>
              <a:defRPr sz="9600"/>
            </a:lvl2pPr>
            <a:lvl3pPr lvl="2">
              <a:spcBef>
                <a:spcPts val="0"/>
              </a:spcBef>
              <a:spcAft>
                <a:spcPts val="0"/>
              </a:spcAft>
              <a:buSzPts val="7200"/>
              <a:buNone/>
              <a:defRPr sz="9600"/>
            </a:lvl3pPr>
            <a:lvl4pPr lvl="3">
              <a:spcBef>
                <a:spcPts val="0"/>
              </a:spcBef>
              <a:spcAft>
                <a:spcPts val="0"/>
              </a:spcAft>
              <a:buSzPts val="7200"/>
              <a:buNone/>
              <a:defRPr sz="9600"/>
            </a:lvl4pPr>
            <a:lvl5pPr lvl="4">
              <a:spcBef>
                <a:spcPts val="0"/>
              </a:spcBef>
              <a:spcAft>
                <a:spcPts val="0"/>
              </a:spcAft>
              <a:buSzPts val="7200"/>
              <a:buNone/>
              <a:defRPr sz="9600"/>
            </a:lvl5pPr>
            <a:lvl6pPr lvl="5">
              <a:spcBef>
                <a:spcPts val="0"/>
              </a:spcBef>
              <a:spcAft>
                <a:spcPts val="0"/>
              </a:spcAft>
              <a:buSzPts val="7200"/>
              <a:buNone/>
              <a:defRPr sz="9600"/>
            </a:lvl6pPr>
            <a:lvl7pPr lvl="6">
              <a:spcBef>
                <a:spcPts val="0"/>
              </a:spcBef>
              <a:spcAft>
                <a:spcPts val="0"/>
              </a:spcAft>
              <a:buSzPts val="7200"/>
              <a:buNone/>
              <a:defRPr sz="9600"/>
            </a:lvl7pPr>
            <a:lvl8pPr lvl="7">
              <a:spcBef>
                <a:spcPts val="0"/>
              </a:spcBef>
              <a:spcAft>
                <a:spcPts val="0"/>
              </a:spcAft>
              <a:buSzPts val="7200"/>
              <a:buNone/>
              <a:defRPr sz="9600"/>
            </a:lvl8pPr>
            <a:lvl9pPr lvl="8">
              <a:spcBef>
                <a:spcPts val="0"/>
              </a:spcBef>
              <a:spcAft>
                <a:spcPts val="0"/>
              </a:spcAft>
              <a:buSzPts val="7200"/>
              <a:buNone/>
              <a:defRPr sz="9600"/>
            </a:lvl9pPr>
          </a:lstStyle>
          <a:p>
            <a:endParaRPr/>
          </a:p>
        </p:txBody>
      </p:sp>
      <p:sp>
        <p:nvSpPr>
          <p:cNvPr id="137" name="Google Shape;137;p19"/>
          <p:cNvSpPr txBox="1"/>
          <p:nvPr/>
        </p:nvSpPr>
        <p:spPr>
          <a:xfrm>
            <a:off x="1191433" y="4774909"/>
            <a:ext cx="5180800" cy="8240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018"/>
              <a:buNone/>
            </a:pPr>
            <a:r>
              <a:rPr lang="fr" sz="1733" dirty="0">
                <a:solidFill>
                  <a:schemeClr val="dk1"/>
                </a:solidFill>
                <a:latin typeface="Didact Gothic"/>
                <a:ea typeface="Didact Gothic"/>
                <a:cs typeface="Didact Gothic"/>
                <a:sym typeface="Didact Gothic"/>
              </a:rPr>
              <a:t>Crédits : Ce modèle de présentation a été créé par </a:t>
            </a:r>
            <a:r>
              <a:rPr lang="fr" sz="1733" b="1" dirty="0">
                <a:solidFill>
                  <a:schemeClr val="dk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fr" sz="1733" dirty="0">
                <a:solidFill>
                  <a:schemeClr val="dk1"/>
                </a:solidFill>
                <a:latin typeface="Didact Gothic"/>
                <a:ea typeface="Didact Gothic"/>
                <a:cs typeface="Didact Gothic"/>
                <a:sym typeface="Didact Gothic"/>
              </a:rPr>
              <a:t>, comprenant des icônes de </a:t>
            </a:r>
            <a:r>
              <a:rPr lang="fr" sz="1733" b="1" dirty="0">
                <a:solidFill>
                  <a:schemeClr val="dk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fr" sz="1733" dirty="0">
                <a:solidFill>
                  <a:schemeClr val="dk1"/>
                </a:solidFill>
                <a:latin typeface="Didact Gothic"/>
                <a:ea typeface="Didact Gothic"/>
                <a:cs typeface="Didact Gothic"/>
                <a:sym typeface="Didact Gothic"/>
              </a:rPr>
              <a:t>, des infographies et des images de </a:t>
            </a:r>
            <a:r>
              <a:rPr lang="fr" sz="1733" b="1" dirty="0">
                <a:solidFill>
                  <a:schemeClr val="dk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endParaRPr sz="1733" b="1" dirty="0">
              <a:solidFill>
                <a:schemeClr val="dk1"/>
              </a:solidFill>
              <a:latin typeface="Didact Gothic"/>
              <a:ea typeface="Didact Gothic"/>
              <a:cs typeface="Didact Gothic"/>
              <a:sym typeface="Didact Gothic"/>
            </a:endParaRPr>
          </a:p>
        </p:txBody>
      </p:sp>
      <p:sp>
        <p:nvSpPr>
          <p:cNvPr id="138" name="Google Shape;138;p19"/>
          <p:cNvSpPr txBox="1">
            <a:spLocks noGrp="1"/>
          </p:cNvSpPr>
          <p:nvPr>
            <p:ph type="subTitle" idx="1"/>
          </p:nvPr>
        </p:nvSpPr>
        <p:spPr>
          <a:xfrm>
            <a:off x="1191433" y="3510300"/>
            <a:ext cx="5180800" cy="11392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850"/>
              <a:buNone/>
              <a:defRPr sz="2467" b="1"/>
            </a:lvl1pPr>
            <a:lvl2pPr lvl="1" rtl="0">
              <a:lnSpc>
                <a:spcPct val="100000"/>
              </a:lnSpc>
              <a:spcBef>
                <a:spcPts val="0"/>
              </a:spcBef>
              <a:spcAft>
                <a:spcPts val="0"/>
              </a:spcAft>
              <a:buSzPts val="1850"/>
              <a:buNone/>
              <a:defRPr sz="2467" b="1"/>
            </a:lvl2pPr>
            <a:lvl3pPr lvl="2" rtl="0">
              <a:lnSpc>
                <a:spcPct val="100000"/>
              </a:lnSpc>
              <a:spcBef>
                <a:spcPts val="0"/>
              </a:spcBef>
              <a:spcAft>
                <a:spcPts val="0"/>
              </a:spcAft>
              <a:buSzPts val="1850"/>
              <a:buNone/>
              <a:defRPr sz="2467" b="1"/>
            </a:lvl3pPr>
            <a:lvl4pPr lvl="3" rtl="0">
              <a:lnSpc>
                <a:spcPct val="100000"/>
              </a:lnSpc>
              <a:spcBef>
                <a:spcPts val="0"/>
              </a:spcBef>
              <a:spcAft>
                <a:spcPts val="0"/>
              </a:spcAft>
              <a:buSzPts val="1850"/>
              <a:buNone/>
              <a:defRPr sz="2467" b="1"/>
            </a:lvl4pPr>
            <a:lvl5pPr lvl="4" rtl="0">
              <a:lnSpc>
                <a:spcPct val="100000"/>
              </a:lnSpc>
              <a:spcBef>
                <a:spcPts val="0"/>
              </a:spcBef>
              <a:spcAft>
                <a:spcPts val="0"/>
              </a:spcAft>
              <a:buSzPts val="1850"/>
              <a:buNone/>
              <a:defRPr sz="2467" b="1"/>
            </a:lvl5pPr>
            <a:lvl6pPr lvl="5" rtl="0">
              <a:lnSpc>
                <a:spcPct val="100000"/>
              </a:lnSpc>
              <a:spcBef>
                <a:spcPts val="0"/>
              </a:spcBef>
              <a:spcAft>
                <a:spcPts val="0"/>
              </a:spcAft>
              <a:buSzPts val="1850"/>
              <a:buNone/>
              <a:defRPr sz="2467" b="1"/>
            </a:lvl6pPr>
            <a:lvl7pPr lvl="6" rtl="0">
              <a:lnSpc>
                <a:spcPct val="100000"/>
              </a:lnSpc>
              <a:spcBef>
                <a:spcPts val="0"/>
              </a:spcBef>
              <a:spcAft>
                <a:spcPts val="0"/>
              </a:spcAft>
              <a:buSzPts val="1850"/>
              <a:buNone/>
              <a:defRPr sz="2467" b="1"/>
            </a:lvl7pPr>
            <a:lvl8pPr lvl="7" rtl="0">
              <a:lnSpc>
                <a:spcPct val="100000"/>
              </a:lnSpc>
              <a:spcBef>
                <a:spcPts val="0"/>
              </a:spcBef>
              <a:spcAft>
                <a:spcPts val="0"/>
              </a:spcAft>
              <a:buSzPts val="1850"/>
              <a:buNone/>
              <a:defRPr sz="2467" b="1"/>
            </a:lvl8pPr>
            <a:lvl9pPr lvl="8" rtl="0">
              <a:lnSpc>
                <a:spcPct val="100000"/>
              </a:lnSpc>
              <a:spcBef>
                <a:spcPts val="0"/>
              </a:spcBef>
              <a:spcAft>
                <a:spcPts val="0"/>
              </a:spcAft>
              <a:buSzPts val="1850"/>
              <a:buNone/>
              <a:defRPr sz="2467" b="1"/>
            </a:lvl9pPr>
          </a:lstStyle>
          <a:p>
            <a:endParaRPr/>
          </a:p>
        </p:txBody>
      </p:sp>
      <p:sp>
        <p:nvSpPr>
          <p:cNvPr id="139" name="Google Shape;139;p19"/>
          <p:cNvSpPr txBox="1">
            <a:spLocks noGrp="1"/>
          </p:cNvSpPr>
          <p:nvPr>
            <p:ph type="subTitle" idx="2"/>
          </p:nvPr>
        </p:nvSpPr>
        <p:spPr>
          <a:xfrm>
            <a:off x="1191433" y="5701533"/>
            <a:ext cx="5180800" cy="36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300"/>
              <a:buNone/>
              <a:defRPr sz="1733" b="1"/>
            </a:lvl1pPr>
            <a:lvl2pPr lvl="1" rtl="0">
              <a:lnSpc>
                <a:spcPct val="100000"/>
              </a:lnSpc>
              <a:spcBef>
                <a:spcPts val="0"/>
              </a:spcBef>
              <a:spcAft>
                <a:spcPts val="0"/>
              </a:spcAft>
              <a:buSzPts val="1300"/>
              <a:buNone/>
              <a:defRPr sz="1733" b="1"/>
            </a:lvl2pPr>
            <a:lvl3pPr lvl="2" rtl="0">
              <a:lnSpc>
                <a:spcPct val="100000"/>
              </a:lnSpc>
              <a:spcBef>
                <a:spcPts val="0"/>
              </a:spcBef>
              <a:spcAft>
                <a:spcPts val="0"/>
              </a:spcAft>
              <a:buSzPts val="1300"/>
              <a:buNone/>
              <a:defRPr sz="1733" b="1"/>
            </a:lvl3pPr>
            <a:lvl4pPr lvl="3" rtl="0">
              <a:lnSpc>
                <a:spcPct val="100000"/>
              </a:lnSpc>
              <a:spcBef>
                <a:spcPts val="0"/>
              </a:spcBef>
              <a:spcAft>
                <a:spcPts val="0"/>
              </a:spcAft>
              <a:buSzPts val="1300"/>
              <a:buNone/>
              <a:defRPr sz="1733" b="1"/>
            </a:lvl4pPr>
            <a:lvl5pPr lvl="4" rtl="0">
              <a:lnSpc>
                <a:spcPct val="100000"/>
              </a:lnSpc>
              <a:spcBef>
                <a:spcPts val="0"/>
              </a:spcBef>
              <a:spcAft>
                <a:spcPts val="0"/>
              </a:spcAft>
              <a:buSzPts val="1300"/>
              <a:buNone/>
              <a:defRPr sz="1733" b="1"/>
            </a:lvl5pPr>
            <a:lvl6pPr lvl="5" rtl="0">
              <a:lnSpc>
                <a:spcPct val="100000"/>
              </a:lnSpc>
              <a:spcBef>
                <a:spcPts val="0"/>
              </a:spcBef>
              <a:spcAft>
                <a:spcPts val="0"/>
              </a:spcAft>
              <a:buSzPts val="1300"/>
              <a:buNone/>
              <a:defRPr sz="1733" b="1"/>
            </a:lvl6pPr>
            <a:lvl7pPr lvl="6" rtl="0">
              <a:lnSpc>
                <a:spcPct val="100000"/>
              </a:lnSpc>
              <a:spcBef>
                <a:spcPts val="0"/>
              </a:spcBef>
              <a:spcAft>
                <a:spcPts val="0"/>
              </a:spcAft>
              <a:buSzPts val="1300"/>
              <a:buNone/>
              <a:defRPr sz="1733" b="1"/>
            </a:lvl7pPr>
            <a:lvl8pPr lvl="7" rtl="0">
              <a:lnSpc>
                <a:spcPct val="100000"/>
              </a:lnSpc>
              <a:spcBef>
                <a:spcPts val="0"/>
              </a:spcBef>
              <a:spcAft>
                <a:spcPts val="0"/>
              </a:spcAft>
              <a:buSzPts val="1300"/>
              <a:buNone/>
              <a:defRPr sz="1733" b="1"/>
            </a:lvl8pPr>
            <a:lvl9pPr lvl="8" rtl="0">
              <a:lnSpc>
                <a:spcPct val="100000"/>
              </a:lnSpc>
              <a:spcBef>
                <a:spcPts val="0"/>
              </a:spcBef>
              <a:spcAft>
                <a:spcPts val="0"/>
              </a:spcAft>
              <a:buSzPts val="1300"/>
              <a:buNone/>
              <a:defRPr sz="1733" b="1"/>
            </a:lvl9pPr>
          </a:lstStyle>
          <a:p>
            <a:endParaRPr/>
          </a:p>
        </p:txBody>
      </p:sp>
    </p:spTree>
    <p:extLst>
      <p:ext uri="{BB962C8B-B14F-4D97-AF65-F5344CB8AC3E}">
        <p14:creationId xmlns:p14="http://schemas.microsoft.com/office/powerpoint/2010/main" val="3974046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3AEB3-F271-7FB5-9100-C6CA4FBB77D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A1500A6-A730-FC7B-815A-80766C2D04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40B2787-AC91-E83D-44B8-097C6DED888C}"/>
              </a:ext>
            </a:extLst>
          </p:cNvPr>
          <p:cNvSpPr>
            <a:spLocks noGrp="1"/>
          </p:cNvSpPr>
          <p:nvPr>
            <p:ph type="dt" sz="half" idx="10"/>
          </p:nvPr>
        </p:nvSpPr>
        <p:spPr/>
        <p:txBody>
          <a:bodyPr/>
          <a:lstStyle/>
          <a:p>
            <a:fld id="{D0013C28-0851-9948-B7E4-3B0266ABE77B}" type="datetimeFigureOut">
              <a:rPr lang="en-US" smtClean="0"/>
              <a:t>11/7/2022</a:t>
            </a:fld>
            <a:endParaRPr lang="en-US"/>
          </a:p>
        </p:txBody>
      </p:sp>
      <p:sp>
        <p:nvSpPr>
          <p:cNvPr id="5" name="Footer Placeholder 4">
            <a:extLst>
              <a:ext uri="{FF2B5EF4-FFF2-40B4-BE49-F238E27FC236}">
                <a16:creationId xmlns:a16="http://schemas.microsoft.com/office/drawing/2014/main" id="{902CA795-66C0-FA5E-E120-B0E83D0C3D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DA51E4-2ABD-9CEF-9F5C-7BA436035A48}"/>
              </a:ext>
            </a:extLst>
          </p:cNvPr>
          <p:cNvSpPr>
            <a:spLocks noGrp="1"/>
          </p:cNvSpPr>
          <p:nvPr>
            <p:ph type="sldNum" sz="quarter" idx="12"/>
          </p:nvPr>
        </p:nvSpPr>
        <p:spPr/>
        <p:txBody>
          <a:bodyPr/>
          <a:lstStyle/>
          <a:p>
            <a:fld id="{59DC84AA-C0F5-EE42-AC96-B52F0657371E}" type="slidenum">
              <a:rPr lang="en-US" smtClean="0"/>
              <a:t>‹#›</a:t>
            </a:fld>
            <a:endParaRPr lang="en-US"/>
          </a:p>
        </p:txBody>
      </p:sp>
    </p:spTree>
    <p:extLst>
      <p:ext uri="{BB962C8B-B14F-4D97-AF65-F5344CB8AC3E}">
        <p14:creationId xmlns:p14="http://schemas.microsoft.com/office/powerpoint/2010/main" val="13332174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40"/>
        <p:cNvGrpSpPr/>
        <p:nvPr/>
      </p:nvGrpSpPr>
      <p:grpSpPr>
        <a:xfrm>
          <a:off x="0" y="0"/>
          <a:ext cx="0" cy="0"/>
          <a:chOff x="0" y="0"/>
          <a:chExt cx="0" cy="0"/>
        </a:xfrm>
      </p:grpSpPr>
      <p:sp>
        <p:nvSpPr>
          <p:cNvPr id="141" name="Google Shape;141;p20"/>
          <p:cNvSpPr/>
          <p:nvPr/>
        </p:nvSpPr>
        <p:spPr>
          <a:xfrm>
            <a:off x="8443900" y="-1491833"/>
            <a:ext cx="5680800" cy="5680800"/>
          </a:xfrm>
          <a:prstGeom prst="ellipse">
            <a:avLst/>
          </a:prstGeom>
          <a:gradFill>
            <a:gsLst>
              <a:gs pos="0">
                <a:srgbClr val="A264E3">
                  <a:alpha val="49411"/>
                </a:srgbClr>
              </a:gs>
              <a:gs pos="62000">
                <a:srgbClr val="E7E9F6">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2" name="Google Shape;142;p20"/>
          <p:cNvGrpSpPr/>
          <p:nvPr/>
        </p:nvGrpSpPr>
        <p:grpSpPr>
          <a:xfrm>
            <a:off x="360600" y="360800"/>
            <a:ext cx="11470800" cy="6134400"/>
            <a:chOff x="270450" y="270600"/>
            <a:chExt cx="8603100" cy="4600800"/>
          </a:xfrm>
        </p:grpSpPr>
        <p:sp>
          <p:nvSpPr>
            <p:cNvPr id="143" name="Google Shape;143;p20"/>
            <p:cNvSpPr/>
            <p:nvPr/>
          </p:nvSpPr>
          <p:spPr>
            <a:xfrm>
              <a:off x="270450" y="270600"/>
              <a:ext cx="8603100" cy="4600800"/>
            </a:xfrm>
            <a:prstGeom prst="roundRect">
              <a:avLst>
                <a:gd name="adj" fmla="val 5731"/>
              </a:avLst>
            </a:prstGeom>
            <a:solidFill>
              <a:schemeClr val="accent4"/>
            </a:solidFill>
            <a:ln>
              <a:noFill/>
            </a:ln>
            <a:effectLst>
              <a:outerShdw blurRad="214313" dist="152400" dir="8220000" algn="bl" rotWithShape="0">
                <a:schemeClr val="accent3">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20"/>
            <p:cNvSpPr/>
            <p:nvPr/>
          </p:nvSpPr>
          <p:spPr>
            <a:xfrm rot="5400000">
              <a:off x="6070500" y="2067750"/>
              <a:ext cx="4600200" cy="1005900"/>
            </a:xfrm>
            <a:prstGeom prst="round2SameRect">
              <a:avLst>
                <a:gd name="adj1" fmla="val 26066"/>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6461496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45"/>
        <p:cNvGrpSpPr/>
        <p:nvPr/>
      </p:nvGrpSpPr>
      <p:grpSpPr>
        <a:xfrm>
          <a:off x="0" y="0"/>
          <a:ext cx="0" cy="0"/>
          <a:chOff x="0" y="0"/>
          <a:chExt cx="0" cy="0"/>
        </a:xfrm>
      </p:grpSpPr>
      <p:sp>
        <p:nvSpPr>
          <p:cNvPr id="146" name="Google Shape;146;p21"/>
          <p:cNvSpPr/>
          <p:nvPr/>
        </p:nvSpPr>
        <p:spPr>
          <a:xfrm>
            <a:off x="8443900" y="2899333"/>
            <a:ext cx="5680800" cy="5680800"/>
          </a:xfrm>
          <a:prstGeom prst="ellipse">
            <a:avLst/>
          </a:prstGeom>
          <a:gradFill>
            <a:gsLst>
              <a:gs pos="0">
                <a:srgbClr val="A264E3">
                  <a:alpha val="49411"/>
                </a:srgbClr>
              </a:gs>
              <a:gs pos="62000">
                <a:srgbClr val="E7E9F6">
                  <a:alpha val="0"/>
                </a:srgbClr>
              </a:gs>
              <a:gs pos="100000">
                <a:srgbClr val="FFFFFF">
                  <a:alpha val="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7" name="Google Shape;147;p21"/>
          <p:cNvGrpSpPr/>
          <p:nvPr/>
        </p:nvGrpSpPr>
        <p:grpSpPr>
          <a:xfrm>
            <a:off x="360600" y="360800"/>
            <a:ext cx="11470800" cy="6134400"/>
            <a:chOff x="270450" y="270600"/>
            <a:chExt cx="8603100" cy="4600800"/>
          </a:xfrm>
        </p:grpSpPr>
        <p:sp>
          <p:nvSpPr>
            <p:cNvPr id="148" name="Google Shape;148;p21"/>
            <p:cNvSpPr/>
            <p:nvPr/>
          </p:nvSpPr>
          <p:spPr>
            <a:xfrm>
              <a:off x="270450" y="270600"/>
              <a:ext cx="8603100" cy="4600800"/>
            </a:xfrm>
            <a:prstGeom prst="roundRect">
              <a:avLst>
                <a:gd name="adj" fmla="val 5731"/>
              </a:avLst>
            </a:prstGeom>
            <a:solidFill>
              <a:schemeClr val="accent4"/>
            </a:solidFill>
            <a:ln>
              <a:noFill/>
            </a:ln>
            <a:effectLst>
              <a:outerShdw blurRad="214313" dist="152400" dir="8220000" algn="bl" rotWithShape="0">
                <a:schemeClr val="accent3">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21"/>
            <p:cNvSpPr/>
            <p:nvPr/>
          </p:nvSpPr>
          <p:spPr>
            <a:xfrm rot="5400000">
              <a:off x="6070500" y="2067750"/>
              <a:ext cx="4600200" cy="1005900"/>
            </a:xfrm>
            <a:prstGeom prst="round2SameRect">
              <a:avLst>
                <a:gd name="adj1" fmla="val 26066"/>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2588800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D878-CD93-41B5-94D2-A6D4859D2EC6}"/>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AC408F2-C205-4530-8FFB-5ECA5B7586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73E61B9-04DC-4D73-92EA-EB259F799CCC}"/>
              </a:ext>
            </a:extLst>
          </p:cNvPr>
          <p:cNvSpPr>
            <a:spLocks noGrp="1"/>
          </p:cNvSpPr>
          <p:nvPr>
            <p:ph type="dt" sz="half" idx="10"/>
          </p:nvPr>
        </p:nvSpPr>
        <p:spPr/>
        <p:txBody>
          <a:bodyPr/>
          <a:lstStyle/>
          <a:p>
            <a:fld id="{C7E90C1B-0C5C-439B-977B-A0086B58702A}" type="datetimeFigureOut">
              <a:rPr lang="en-SG" smtClean="0"/>
              <a:t>7/11/2022</a:t>
            </a:fld>
            <a:endParaRPr lang="en-SG"/>
          </a:p>
        </p:txBody>
      </p:sp>
      <p:sp>
        <p:nvSpPr>
          <p:cNvPr id="5" name="Footer Placeholder 4">
            <a:extLst>
              <a:ext uri="{FF2B5EF4-FFF2-40B4-BE49-F238E27FC236}">
                <a16:creationId xmlns:a16="http://schemas.microsoft.com/office/drawing/2014/main" id="{352538CD-85D9-49F6-B0DE-34DE0EA89E4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293F440-A938-48F4-8741-8DCC355659A9}"/>
              </a:ext>
            </a:extLst>
          </p:cNvPr>
          <p:cNvSpPr>
            <a:spLocks noGrp="1"/>
          </p:cNvSpPr>
          <p:nvPr>
            <p:ph type="sldNum" sz="quarter" idx="12"/>
          </p:nvPr>
        </p:nvSpPr>
        <p:spPr/>
        <p:txBody>
          <a:bodyPr/>
          <a:lstStyle/>
          <a:p>
            <a:fld id="{61DFB26A-11EE-4FA3-9195-B0516E8366D6}" type="slidenum">
              <a:rPr lang="en-SG" smtClean="0"/>
              <a:t>‹#›</a:t>
            </a:fld>
            <a:endParaRPr lang="en-SG"/>
          </a:p>
        </p:txBody>
      </p:sp>
    </p:spTree>
    <p:extLst>
      <p:ext uri="{BB962C8B-B14F-4D97-AF65-F5344CB8AC3E}">
        <p14:creationId xmlns:p14="http://schemas.microsoft.com/office/powerpoint/2010/main" val="3544872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F18B-E542-4D63-3959-ED68AAFA782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A08B5BC-C4F3-E92F-FEF8-A8A714714A6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D3E51C6-19CF-CE18-FC1B-0F44AB856BA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FECC1A8-810D-310F-035B-5C3D5125B5C3}"/>
              </a:ext>
            </a:extLst>
          </p:cNvPr>
          <p:cNvSpPr>
            <a:spLocks noGrp="1"/>
          </p:cNvSpPr>
          <p:nvPr>
            <p:ph type="dt" sz="half" idx="10"/>
          </p:nvPr>
        </p:nvSpPr>
        <p:spPr/>
        <p:txBody>
          <a:bodyPr/>
          <a:lstStyle/>
          <a:p>
            <a:fld id="{D0013C28-0851-9948-B7E4-3B0266ABE77B}" type="datetimeFigureOut">
              <a:rPr lang="en-US" smtClean="0"/>
              <a:t>11/7/2022</a:t>
            </a:fld>
            <a:endParaRPr lang="en-US"/>
          </a:p>
        </p:txBody>
      </p:sp>
      <p:sp>
        <p:nvSpPr>
          <p:cNvPr id="6" name="Footer Placeholder 5">
            <a:extLst>
              <a:ext uri="{FF2B5EF4-FFF2-40B4-BE49-F238E27FC236}">
                <a16:creationId xmlns:a16="http://schemas.microsoft.com/office/drawing/2014/main" id="{43C3440A-FBAA-3EC1-455F-9510CC6D62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A57F3-202C-1123-2344-1DC4C18CF474}"/>
              </a:ext>
            </a:extLst>
          </p:cNvPr>
          <p:cNvSpPr>
            <a:spLocks noGrp="1"/>
          </p:cNvSpPr>
          <p:nvPr>
            <p:ph type="sldNum" sz="quarter" idx="12"/>
          </p:nvPr>
        </p:nvSpPr>
        <p:spPr/>
        <p:txBody>
          <a:bodyPr/>
          <a:lstStyle/>
          <a:p>
            <a:fld id="{59DC84AA-C0F5-EE42-AC96-B52F0657371E}" type="slidenum">
              <a:rPr lang="en-US" smtClean="0"/>
              <a:t>‹#›</a:t>
            </a:fld>
            <a:endParaRPr lang="en-US"/>
          </a:p>
        </p:txBody>
      </p:sp>
    </p:spTree>
    <p:extLst>
      <p:ext uri="{BB962C8B-B14F-4D97-AF65-F5344CB8AC3E}">
        <p14:creationId xmlns:p14="http://schemas.microsoft.com/office/powerpoint/2010/main" val="515095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C34DA-DE54-A366-3F25-F0143E48A20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A6182DC-2B8D-DC72-0EE0-4AF4F5DCE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05D6C4-EF28-E69D-4F1D-EA9190E6C93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2B26995-24C4-FA23-A44C-F6977B8B45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24EC6A7-B488-6B43-A67F-BB3AE63202D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EBDC0C7-0595-B631-FADD-0F6ABA66418A}"/>
              </a:ext>
            </a:extLst>
          </p:cNvPr>
          <p:cNvSpPr>
            <a:spLocks noGrp="1"/>
          </p:cNvSpPr>
          <p:nvPr>
            <p:ph type="dt" sz="half" idx="10"/>
          </p:nvPr>
        </p:nvSpPr>
        <p:spPr/>
        <p:txBody>
          <a:bodyPr/>
          <a:lstStyle/>
          <a:p>
            <a:fld id="{D0013C28-0851-9948-B7E4-3B0266ABE77B}" type="datetimeFigureOut">
              <a:rPr lang="en-US" smtClean="0"/>
              <a:t>11/7/2022</a:t>
            </a:fld>
            <a:endParaRPr lang="en-US"/>
          </a:p>
        </p:txBody>
      </p:sp>
      <p:sp>
        <p:nvSpPr>
          <p:cNvPr id="8" name="Footer Placeholder 7">
            <a:extLst>
              <a:ext uri="{FF2B5EF4-FFF2-40B4-BE49-F238E27FC236}">
                <a16:creationId xmlns:a16="http://schemas.microsoft.com/office/drawing/2014/main" id="{EB3B71AA-055E-036D-DFEB-F3656B2535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2D1DB3-1E9F-8A8A-FFE5-436B5CF08ED7}"/>
              </a:ext>
            </a:extLst>
          </p:cNvPr>
          <p:cNvSpPr>
            <a:spLocks noGrp="1"/>
          </p:cNvSpPr>
          <p:nvPr>
            <p:ph type="sldNum" sz="quarter" idx="12"/>
          </p:nvPr>
        </p:nvSpPr>
        <p:spPr/>
        <p:txBody>
          <a:bodyPr/>
          <a:lstStyle/>
          <a:p>
            <a:fld id="{59DC84AA-C0F5-EE42-AC96-B52F0657371E}" type="slidenum">
              <a:rPr lang="en-US" smtClean="0"/>
              <a:t>‹#›</a:t>
            </a:fld>
            <a:endParaRPr lang="en-US"/>
          </a:p>
        </p:txBody>
      </p:sp>
    </p:spTree>
    <p:extLst>
      <p:ext uri="{BB962C8B-B14F-4D97-AF65-F5344CB8AC3E}">
        <p14:creationId xmlns:p14="http://schemas.microsoft.com/office/powerpoint/2010/main" val="821428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6A3A0-895C-8660-9185-1CC4EACAB74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081DE4E-80C8-D012-BACC-EF2685B5CE28}"/>
              </a:ext>
            </a:extLst>
          </p:cNvPr>
          <p:cNvSpPr>
            <a:spLocks noGrp="1"/>
          </p:cNvSpPr>
          <p:nvPr>
            <p:ph type="dt" sz="half" idx="10"/>
          </p:nvPr>
        </p:nvSpPr>
        <p:spPr/>
        <p:txBody>
          <a:bodyPr/>
          <a:lstStyle/>
          <a:p>
            <a:fld id="{D0013C28-0851-9948-B7E4-3B0266ABE77B}" type="datetimeFigureOut">
              <a:rPr lang="en-US" smtClean="0"/>
              <a:t>11/7/2022</a:t>
            </a:fld>
            <a:endParaRPr lang="en-US"/>
          </a:p>
        </p:txBody>
      </p:sp>
      <p:sp>
        <p:nvSpPr>
          <p:cNvPr id="4" name="Footer Placeholder 3">
            <a:extLst>
              <a:ext uri="{FF2B5EF4-FFF2-40B4-BE49-F238E27FC236}">
                <a16:creationId xmlns:a16="http://schemas.microsoft.com/office/drawing/2014/main" id="{0C9D65BB-1122-45D1-D995-8A2330BFB9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ECD6A9-1987-D6A8-19A1-EC87D33ADB1A}"/>
              </a:ext>
            </a:extLst>
          </p:cNvPr>
          <p:cNvSpPr>
            <a:spLocks noGrp="1"/>
          </p:cNvSpPr>
          <p:nvPr>
            <p:ph type="sldNum" sz="quarter" idx="12"/>
          </p:nvPr>
        </p:nvSpPr>
        <p:spPr/>
        <p:txBody>
          <a:bodyPr/>
          <a:lstStyle/>
          <a:p>
            <a:fld id="{59DC84AA-C0F5-EE42-AC96-B52F0657371E}" type="slidenum">
              <a:rPr lang="en-US" smtClean="0"/>
              <a:t>‹#›</a:t>
            </a:fld>
            <a:endParaRPr lang="en-US"/>
          </a:p>
        </p:txBody>
      </p:sp>
    </p:spTree>
    <p:extLst>
      <p:ext uri="{BB962C8B-B14F-4D97-AF65-F5344CB8AC3E}">
        <p14:creationId xmlns:p14="http://schemas.microsoft.com/office/powerpoint/2010/main" val="13898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DB7C9A-90C2-8D2E-79EF-CC1ACE226320}"/>
              </a:ext>
            </a:extLst>
          </p:cNvPr>
          <p:cNvSpPr>
            <a:spLocks noGrp="1"/>
          </p:cNvSpPr>
          <p:nvPr>
            <p:ph type="dt" sz="half" idx="10"/>
          </p:nvPr>
        </p:nvSpPr>
        <p:spPr/>
        <p:txBody>
          <a:bodyPr/>
          <a:lstStyle/>
          <a:p>
            <a:fld id="{D0013C28-0851-9948-B7E4-3B0266ABE77B}" type="datetimeFigureOut">
              <a:rPr lang="en-US" smtClean="0"/>
              <a:t>11/7/2022</a:t>
            </a:fld>
            <a:endParaRPr lang="en-US"/>
          </a:p>
        </p:txBody>
      </p:sp>
      <p:sp>
        <p:nvSpPr>
          <p:cNvPr id="3" name="Footer Placeholder 2">
            <a:extLst>
              <a:ext uri="{FF2B5EF4-FFF2-40B4-BE49-F238E27FC236}">
                <a16:creationId xmlns:a16="http://schemas.microsoft.com/office/drawing/2014/main" id="{90BD449E-C2FB-F9FA-934E-14EE51F7B5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C168B4-DFD1-8B4F-B3FA-58A3135E7A7D}"/>
              </a:ext>
            </a:extLst>
          </p:cNvPr>
          <p:cNvSpPr>
            <a:spLocks noGrp="1"/>
          </p:cNvSpPr>
          <p:nvPr>
            <p:ph type="sldNum" sz="quarter" idx="12"/>
          </p:nvPr>
        </p:nvSpPr>
        <p:spPr/>
        <p:txBody>
          <a:bodyPr/>
          <a:lstStyle/>
          <a:p>
            <a:fld id="{59DC84AA-C0F5-EE42-AC96-B52F0657371E}" type="slidenum">
              <a:rPr lang="en-US" smtClean="0"/>
              <a:t>‹#›</a:t>
            </a:fld>
            <a:endParaRPr lang="en-US"/>
          </a:p>
        </p:txBody>
      </p:sp>
    </p:spTree>
    <p:extLst>
      <p:ext uri="{BB962C8B-B14F-4D97-AF65-F5344CB8AC3E}">
        <p14:creationId xmlns:p14="http://schemas.microsoft.com/office/powerpoint/2010/main" val="2348129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2C3E6-27A2-F384-D9E5-3C8E2FFBB4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7DB549E-1D70-39D9-9D1C-D4EF0F9C99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48E713C-F256-A3EB-EF18-4B4A522BD9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4BCE6BF-F4C4-D26A-9DCA-73CD527989E7}"/>
              </a:ext>
            </a:extLst>
          </p:cNvPr>
          <p:cNvSpPr>
            <a:spLocks noGrp="1"/>
          </p:cNvSpPr>
          <p:nvPr>
            <p:ph type="dt" sz="half" idx="10"/>
          </p:nvPr>
        </p:nvSpPr>
        <p:spPr/>
        <p:txBody>
          <a:bodyPr/>
          <a:lstStyle/>
          <a:p>
            <a:fld id="{D0013C28-0851-9948-B7E4-3B0266ABE77B}" type="datetimeFigureOut">
              <a:rPr lang="en-US" smtClean="0"/>
              <a:t>11/7/2022</a:t>
            </a:fld>
            <a:endParaRPr lang="en-US"/>
          </a:p>
        </p:txBody>
      </p:sp>
      <p:sp>
        <p:nvSpPr>
          <p:cNvPr id="6" name="Footer Placeholder 5">
            <a:extLst>
              <a:ext uri="{FF2B5EF4-FFF2-40B4-BE49-F238E27FC236}">
                <a16:creationId xmlns:a16="http://schemas.microsoft.com/office/drawing/2014/main" id="{5E232BD4-068E-2D81-ABED-87C1CFF3BE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AA53E-FBA3-B49B-ACD3-CF538C47B87C}"/>
              </a:ext>
            </a:extLst>
          </p:cNvPr>
          <p:cNvSpPr>
            <a:spLocks noGrp="1"/>
          </p:cNvSpPr>
          <p:nvPr>
            <p:ph type="sldNum" sz="quarter" idx="12"/>
          </p:nvPr>
        </p:nvSpPr>
        <p:spPr/>
        <p:txBody>
          <a:bodyPr/>
          <a:lstStyle/>
          <a:p>
            <a:fld id="{59DC84AA-C0F5-EE42-AC96-B52F0657371E}" type="slidenum">
              <a:rPr lang="en-US" smtClean="0"/>
              <a:t>‹#›</a:t>
            </a:fld>
            <a:endParaRPr lang="en-US"/>
          </a:p>
        </p:txBody>
      </p:sp>
    </p:spTree>
    <p:extLst>
      <p:ext uri="{BB962C8B-B14F-4D97-AF65-F5344CB8AC3E}">
        <p14:creationId xmlns:p14="http://schemas.microsoft.com/office/powerpoint/2010/main" val="2371025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7845-5B6A-4B46-3FA2-AAA8E280AC7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3FC0ADD-B057-45A4-705F-80A041ECCC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0E64B4-24E5-6CC3-3B7D-9491ACE7A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C59592-2DBB-C530-5FE9-E36C528E6A22}"/>
              </a:ext>
            </a:extLst>
          </p:cNvPr>
          <p:cNvSpPr>
            <a:spLocks noGrp="1"/>
          </p:cNvSpPr>
          <p:nvPr>
            <p:ph type="dt" sz="half" idx="10"/>
          </p:nvPr>
        </p:nvSpPr>
        <p:spPr/>
        <p:txBody>
          <a:bodyPr/>
          <a:lstStyle/>
          <a:p>
            <a:fld id="{D0013C28-0851-9948-B7E4-3B0266ABE77B}" type="datetimeFigureOut">
              <a:rPr lang="en-US" smtClean="0"/>
              <a:t>11/7/2022</a:t>
            </a:fld>
            <a:endParaRPr lang="en-US"/>
          </a:p>
        </p:txBody>
      </p:sp>
      <p:sp>
        <p:nvSpPr>
          <p:cNvPr id="6" name="Footer Placeholder 5">
            <a:extLst>
              <a:ext uri="{FF2B5EF4-FFF2-40B4-BE49-F238E27FC236}">
                <a16:creationId xmlns:a16="http://schemas.microsoft.com/office/drawing/2014/main" id="{C85DEE41-B466-5621-9C67-72C86A814D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902B65-FC3A-AB50-C23A-66C768D8C768}"/>
              </a:ext>
            </a:extLst>
          </p:cNvPr>
          <p:cNvSpPr>
            <a:spLocks noGrp="1"/>
          </p:cNvSpPr>
          <p:nvPr>
            <p:ph type="sldNum" sz="quarter" idx="12"/>
          </p:nvPr>
        </p:nvSpPr>
        <p:spPr/>
        <p:txBody>
          <a:bodyPr/>
          <a:lstStyle/>
          <a:p>
            <a:fld id="{59DC84AA-C0F5-EE42-AC96-B52F0657371E}" type="slidenum">
              <a:rPr lang="en-US" smtClean="0"/>
              <a:t>‹#›</a:t>
            </a:fld>
            <a:endParaRPr lang="en-US"/>
          </a:p>
        </p:txBody>
      </p:sp>
    </p:spTree>
    <p:extLst>
      <p:ext uri="{BB962C8B-B14F-4D97-AF65-F5344CB8AC3E}">
        <p14:creationId xmlns:p14="http://schemas.microsoft.com/office/powerpoint/2010/main" val="463621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B4C6E7-7E0A-C535-A861-8D6F5A9FD4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2F01DAA-F0DA-1259-2986-E6D98FCA36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2CABD16-B3A7-1308-3AC3-CC4D440C45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013C28-0851-9948-B7E4-3B0266ABE77B}" type="datetimeFigureOut">
              <a:rPr lang="en-US" smtClean="0"/>
              <a:t>11/7/2022</a:t>
            </a:fld>
            <a:endParaRPr lang="en-US"/>
          </a:p>
        </p:txBody>
      </p:sp>
      <p:sp>
        <p:nvSpPr>
          <p:cNvPr id="5" name="Footer Placeholder 4">
            <a:extLst>
              <a:ext uri="{FF2B5EF4-FFF2-40B4-BE49-F238E27FC236}">
                <a16:creationId xmlns:a16="http://schemas.microsoft.com/office/drawing/2014/main" id="{D7C9FBD5-4CEA-FEC2-9A58-4569CDD0D0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8549D0-69F9-08B0-D080-B2EBC436B3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C84AA-C0F5-EE42-AC96-B52F0657371E}" type="slidenum">
              <a:rPr lang="en-US" smtClean="0"/>
              <a:t>‹#›</a:t>
            </a:fld>
            <a:endParaRPr lang="en-US"/>
          </a:p>
        </p:txBody>
      </p:sp>
    </p:spTree>
    <p:extLst>
      <p:ext uri="{BB962C8B-B14F-4D97-AF65-F5344CB8AC3E}">
        <p14:creationId xmlns:p14="http://schemas.microsoft.com/office/powerpoint/2010/main" val="1503233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7233" y="719367"/>
            <a:ext cx="9086400" cy="637600"/>
          </a:xfrm>
          <a:prstGeom prst="rect">
            <a:avLst/>
          </a:prstGeom>
          <a:noFill/>
          <a:ln>
            <a:noFill/>
          </a:ln>
        </p:spPr>
        <p:txBody>
          <a:bodyPr spcFirstLastPara="1" wrap="square" lIns="91425" tIns="0" rIns="91425" bIns="91425" anchor="t" anchorCtr="0">
            <a:noAutofit/>
          </a:bodyPr>
          <a:lstStyle>
            <a:lvl1pPr lvl="0">
              <a:spcBef>
                <a:spcPts val="0"/>
              </a:spcBef>
              <a:spcAft>
                <a:spcPts val="0"/>
              </a:spcAft>
              <a:buClr>
                <a:schemeClr val="dk1"/>
              </a:buClr>
              <a:buSzPts val="3300"/>
              <a:buFont typeface="Questrial"/>
              <a:buNone/>
              <a:defRPr sz="3300" b="1">
                <a:solidFill>
                  <a:schemeClr val="dk1"/>
                </a:solidFill>
                <a:latin typeface="Questrial"/>
                <a:ea typeface="Questrial"/>
                <a:cs typeface="Questrial"/>
                <a:sym typeface="Questrial"/>
              </a:defRPr>
            </a:lvl1pPr>
            <a:lvl2pPr lvl="1">
              <a:spcBef>
                <a:spcPts val="0"/>
              </a:spcBef>
              <a:spcAft>
                <a:spcPts val="0"/>
              </a:spcAft>
              <a:buClr>
                <a:schemeClr val="dk1"/>
              </a:buClr>
              <a:buSzPts val="3300"/>
              <a:buFont typeface="Questrial"/>
              <a:buNone/>
              <a:defRPr sz="3300" b="1">
                <a:solidFill>
                  <a:schemeClr val="dk1"/>
                </a:solidFill>
                <a:latin typeface="Questrial"/>
                <a:ea typeface="Questrial"/>
                <a:cs typeface="Questrial"/>
                <a:sym typeface="Questrial"/>
              </a:defRPr>
            </a:lvl2pPr>
            <a:lvl3pPr lvl="2">
              <a:spcBef>
                <a:spcPts val="0"/>
              </a:spcBef>
              <a:spcAft>
                <a:spcPts val="0"/>
              </a:spcAft>
              <a:buClr>
                <a:schemeClr val="dk1"/>
              </a:buClr>
              <a:buSzPts val="3300"/>
              <a:buFont typeface="Questrial"/>
              <a:buNone/>
              <a:defRPr sz="3300" b="1">
                <a:solidFill>
                  <a:schemeClr val="dk1"/>
                </a:solidFill>
                <a:latin typeface="Questrial"/>
                <a:ea typeface="Questrial"/>
                <a:cs typeface="Questrial"/>
                <a:sym typeface="Questrial"/>
              </a:defRPr>
            </a:lvl3pPr>
            <a:lvl4pPr lvl="3">
              <a:spcBef>
                <a:spcPts val="0"/>
              </a:spcBef>
              <a:spcAft>
                <a:spcPts val="0"/>
              </a:spcAft>
              <a:buClr>
                <a:schemeClr val="dk1"/>
              </a:buClr>
              <a:buSzPts val="3300"/>
              <a:buFont typeface="Questrial"/>
              <a:buNone/>
              <a:defRPr sz="3300" b="1">
                <a:solidFill>
                  <a:schemeClr val="dk1"/>
                </a:solidFill>
                <a:latin typeface="Questrial"/>
                <a:ea typeface="Questrial"/>
                <a:cs typeface="Questrial"/>
                <a:sym typeface="Questrial"/>
              </a:defRPr>
            </a:lvl4pPr>
            <a:lvl5pPr lvl="4">
              <a:spcBef>
                <a:spcPts val="0"/>
              </a:spcBef>
              <a:spcAft>
                <a:spcPts val="0"/>
              </a:spcAft>
              <a:buClr>
                <a:schemeClr val="dk1"/>
              </a:buClr>
              <a:buSzPts val="3300"/>
              <a:buFont typeface="Questrial"/>
              <a:buNone/>
              <a:defRPr sz="3300" b="1">
                <a:solidFill>
                  <a:schemeClr val="dk1"/>
                </a:solidFill>
                <a:latin typeface="Questrial"/>
                <a:ea typeface="Questrial"/>
                <a:cs typeface="Questrial"/>
                <a:sym typeface="Questrial"/>
              </a:defRPr>
            </a:lvl5pPr>
            <a:lvl6pPr lvl="5">
              <a:spcBef>
                <a:spcPts val="0"/>
              </a:spcBef>
              <a:spcAft>
                <a:spcPts val="0"/>
              </a:spcAft>
              <a:buClr>
                <a:schemeClr val="dk1"/>
              </a:buClr>
              <a:buSzPts val="3300"/>
              <a:buFont typeface="Questrial"/>
              <a:buNone/>
              <a:defRPr sz="3300" b="1">
                <a:solidFill>
                  <a:schemeClr val="dk1"/>
                </a:solidFill>
                <a:latin typeface="Questrial"/>
                <a:ea typeface="Questrial"/>
                <a:cs typeface="Questrial"/>
                <a:sym typeface="Questrial"/>
              </a:defRPr>
            </a:lvl6pPr>
            <a:lvl7pPr lvl="6">
              <a:spcBef>
                <a:spcPts val="0"/>
              </a:spcBef>
              <a:spcAft>
                <a:spcPts val="0"/>
              </a:spcAft>
              <a:buClr>
                <a:schemeClr val="dk1"/>
              </a:buClr>
              <a:buSzPts val="3300"/>
              <a:buFont typeface="Questrial"/>
              <a:buNone/>
              <a:defRPr sz="3300" b="1">
                <a:solidFill>
                  <a:schemeClr val="dk1"/>
                </a:solidFill>
                <a:latin typeface="Questrial"/>
                <a:ea typeface="Questrial"/>
                <a:cs typeface="Questrial"/>
                <a:sym typeface="Questrial"/>
              </a:defRPr>
            </a:lvl7pPr>
            <a:lvl8pPr lvl="7">
              <a:spcBef>
                <a:spcPts val="0"/>
              </a:spcBef>
              <a:spcAft>
                <a:spcPts val="0"/>
              </a:spcAft>
              <a:buClr>
                <a:schemeClr val="dk1"/>
              </a:buClr>
              <a:buSzPts val="3300"/>
              <a:buFont typeface="Questrial"/>
              <a:buNone/>
              <a:defRPr sz="3300" b="1">
                <a:solidFill>
                  <a:schemeClr val="dk1"/>
                </a:solidFill>
                <a:latin typeface="Questrial"/>
                <a:ea typeface="Questrial"/>
                <a:cs typeface="Questrial"/>
                <a:sym typeface="Questrial"/>
              </a:defRPr>
            </a:lvl8pPr>
            <a:lvl9pPr lvl="8">
              <a:spcBef>
                <a:spcPts val="0"/>
              </a:spcBef>
              <a:spcAft>
                <a:spcPts val="0"/>
              </a:spcAft>
              <a:buClr>
                <a:schemeClr val="dk1"/>
              </a:buClr>
              <a:buSzPts val="3300"/>
              <a:buFont typeface="Questrial"/>
              <a:buNone/>
              <a:defRPr sz="3300" b="1">
                <a:solidFill>
                  <a:schemeClr val="dk1"/>
                </a:solidFill>
                <a:latin typeface="Questrial"/>
                <a:ea typeface="Questrial"/>
                <a:cs typeface="Questrial"/>
                <a:sym typeface="Questrial"/>
              </a:defRPr>
            </a:lvl9pPr>
          </a:lstStyle>
          <a:p>
            <a:endParaRPr/>
          </a:p>
        </p:txBody>
      </p:sp>
      <p:sp>
        <p:nvSpPr>
          <p:cNvPr id="7" name="Google Shape;7;p1"/>
          <p:cNvSpPr txBox="1">
            <a:spLocks noGrp="1"/>
          </p:cNvSpPr>
          <p:nvPr>
            <p:ph type="body" idx="1"/>
          </p:nvPr>
        </p:nvSpPr>
        <p:spPr>
          <a:xfrm>
            <a:off x="950967" y="1729867"/>
            <a:ext cx="10290000" cy="4362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00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114887065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6.png"/><Relationship Id="rId3" Type="http://schemas.openxmlformats.org/officeDocument/2006/relationships/image" Target="../media/image8.svg"/><Relationship Id="rId21" Type="http://schemas.openxmlformats.org/officeDocument/2006/relationships/image" Target="../media/image29.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5.sv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7.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100.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32.svg"/><Relationship Id="rId26" Type="http://schemas.openxmlformats.org/officeDocument/2006/relationships/image" Target="../media/image66.png"/><Relationship Id="rId3" Type="http://schemas.openxmlformats.org/officeDocument/2006/relationships/image" Target="../media/image7.png"/><Relationship Id="rId21" Type="http://schemas.openxmlformats.org/officeDocument/2006/relationships/image" Target="../media/image25.sv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61.png"/><Relationship Id="rId25" Type="http://schemas.openxmlformats.org/officeDocument/2006/relationships/image" Target="../media/image65.sv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64.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63.svg"/><Relationship Id="rId28" Type="http://schemas.openxmlformats.org/officeDocument/2006/relationships/image" Target="../media/image54.svg"/><Relationship Id="rId10" Type="http://schemas.openxmlformats.org/officeDocument/2006/relationships/image" Target="../media/image14.svg"/><Relationship Id="rId19" Type="http://schemas.openxmlformats.org/officeDocument/2006/relationships/image" Target="../media/image38.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62.png"/><Relationship Id="rId27" Type="http://schemas.openxmlformats.org/officeDocument/2006/relationships/image" Target="../media/image53.png"/></Relationships>
</file>

<file path=ppt/slides/_rels/slide10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32.sv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19" Type="http://schemas.openxmlformats.org/officeDocument/2006/relationships/image" Target="../media/image25.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32.sv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19" Type="http://schemas.openxmlformats.org/officeDocument/2006/relationships/image" Target="../media/image25.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10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38.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32.sv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19" Type="http://schemas.openxmlformats.org/officeDocument/2006/relationships/image" Target="../media/image21.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10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38.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32.sv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19" Type="http://schemas.openxmlformats.org/officeDocument/2006/relationships/image" Target="../media/image21.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106.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1.png"/><Relationship Id="rId3" Type="http://schemas.openxmlformats.org/officeDocument/2006/relationships/image" Target="../media/image7.png"/><Relationship Id="rId21" Type="http://schemas.openxmlformats.org/officeDocument/2006/relationships/image" Target="../media/image27.sv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32.sv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3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9.svg"/><Relationship Id="rId10" Type="http://schemas.openxmlformats.org/officeDocument/2006/relationships/image" Target="../media/image14.svg"/><Relationship Id="rId19" Type="http://schemas.openxmlformats.org/officeDocument/2006/relationships/image" Target="../media/image25.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8.png"/></Relationships>
</file>

<file path=ppt/slides/_rels/slide107.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1.png"/><Relationship Id="rId3" Type="http://schemas.openxmlformats.org/officeDocument/2006/relationships/image" Target="../media/image7.png"/><Relationship Id="rId21" Type="http://schemas.openxmlformats.org/officeDocument/2006/relationships/image" Target="../media/image27.sv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32.sv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3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9.svg"/><Relationship Id="rId10" Type="http://schemas.openxmlformats.org/officeDocument/2006/relationships/image" Target="../media/image14.svg"/><Relationship Id="rId19" Type="http://schemas.openxmlformats.org/officeDocument/2006/relationships/image" Target="../media/image25.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8.png"/></Relationships>
</file>

<file path=ppt/slides/_rels/slide108.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38.png"/><Relationship Id="rId3" Type="http://schemas.openxmlformats.org/officeDocument/2006/relationships/image" Target="../media/image7.png"/><Relationship Id="rId21" Type="http://schemas.openxmlformats.org/officeDocument/2006/relationships/image" Target="../media/image42.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32.sv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19" Type="http://schemas.openxmlformats.org/officeDocument/2006/relationships/image" Target="../media/image21.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67.svg"/></Relationships>
</file>

<file path=ppt/slides/_rels/slide10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14.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13.png"/><Relationship Id="rId2" Type="http://schemas.openxmlformats.org/officeDocument/2006/relationships/image" Target="../media/image7.png"/><Relationship Id="rId16"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25.sv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14.sv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13.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14.svg"/><Relationship Id="rId2" Type="http://schemas.openxmlformats.org/officeDocument/2006/relationships/image" Target="../media/image7.png"/><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32.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31.svg"/><Relationship Id="rId2" Type="http://schemas.openxmlformats.org/officeDocument/2006/relationships/image" Target="../media/image7.png"/><Relationship Id="rId16" Type="http://schemas.openxmlformats.org/officeDocument/2006/relationships/image" Target="../media/image30.png"/><Relationship Id="rId20" Type="http://schemas.openxmlformats.org/officeDocument/2006/relationships/image" Target="../media/image33.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14.svg"/><Relationship Id="rId10" Type="http://schemas.openxmlformats.org/officeDocument/2006/relationships/image" Target="../media/image17.png"/><Relationship Id="rId19" Type="http://schemas.openxmlformats.org/officeDocument/2006/relationships/image" Target="../media/image21.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32.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31.svg"/><Relationship Id="rId2" Type="http://schemas.openxmlformats.org/officeDocument/2006/relationships/image" Target="../media/image7.png"/><Relationship Id="rId16" Type="http://schemas.openxmlformats.org/officeDocument/2006/relationships/image" Target="../media/image30.png"/><Relationship Id="rId20" Type="http://schemas.openxmlformats.org/officeDocument/2006/relationships/image" Target="../media/image33.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14.svg"/><Relationship Id="rId10" Type="http://schemas.openxmlformats.org/officeDocument/2006/relationships/image" Target="../media/image17.png"/><Relationship Id="rId19" Type="http://schemas.openxmlformats.org/officeDocument/2006/relationships/image" Target="../media/image21.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30.png"/><Relationship Id="rId3" Type="http://schemas.openxmlformats.org/officeDocument/2006/relationships/image" Target="../media/image8.svg"/><Relationship Id="rId21" Type="http://schemas.openxmlformats.org/officeDocument/2006/relationships/image" Target="../media/image21.pn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35.svg"/><Relationship Id="rId2" Type="http://schemas.openxmlformats.org/officeDocument/2006/relationships/image" Target="../media/image7.png"/><Relationship Id="rId16" Type="http://schemas.openxmlformats.org/officeDocument/2006/relationships/image" Target="../media/image34.png"/><Relationship Id="rId20"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14.svg"/><Relationship Id="rId10" Type="http://schemas.openxmlformats.org/officeDocument/2006/relationships/image" Target="../media/image17.png"/><Relationship Id="rId19" Type="http://schemas.openxmlformats.org/officeDocument/2006/relationships/image" Target="../media/image31.sv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13.png"/><Relationship Id="rId22" Type="http://schemas.openxmlformats.org/officeDocument/2006/relationships/image" Target="../media/image33.svg"/></Relationships>
</file>

<file path=ppt/slides/_rels/slide17.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15.png"/><Relationship Id="rId18" Type="http://schemas.openxmlformats.org/officeDocument/2006/relationships/image" Target="../media/image31.svg"/><Relationship Id="rId3" Type="http://schemas.openxmlformats.org/officeDocument/2006/relationships/image" Target="../media/image12.svg"/><Relationship Id="rId21" Type="http://schemas.openxmlformats.org/officeDocument/2006/relationships/image" Target="../media/image21.png"/><Relationship Id="rId7" Type="http://schemas.openxmlformats.org/officeDocument/2006/relationships/image" Target="../media/image20.svg"/><Relationship Id="rId12" Type="http://schemas.openxmlformats.org/officeDocument/2006/relationships/image" Target="../media/image10.svg"/><Relationship Id="rId17" Type="http://schemas.openxmlformats.org/officeDocument/2006/relationships/image" Target="../media/image30.png"/><Relationship Id="rId2" Type="http://schemas.openxmlformats.org/officeDocument/2006/relationships/image" Target="../media/image11.png"/><Relationship Id="rId16" Type="http://schemas.openxmlformats.org/officeDocument/2006/relationships/image" Target="../media/image35.svg"/><Relationship Id="rId20" Type="http://schemas.openxmlformats.org/officeDocument/2006/relationships/image" Target="../media/image37.sv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9.png"/><Relationship Id="rId5" Type="http://schemas.openxmlformats.org/officeDocument/2006/relationships/image" Target="../media/image18.svg"/><Relationship Id="rId15" Type="http://schemas.openxmlformats.org/officeDocument/2006/relationships/image" Target="../media/image34.png"/><Relationship Id="rId23" Type="http://schemas.openxmlformats.org/officeDocument/2006/relationships/image" Target="../media/image38.png"/><Relationship Id="rId10" Type="http://schemas.openxmlformats.org/officeDocument/2006/relationships/image" Target="../media/image8.svg"/><Relationship Id="rId19" Type="http://schemas.openxmlformats.org/officeDocument/2006/relationships/image" Target="../media/image36.png"/><Relationship Id="rId4" Type="http://schemas.openxmlformats.org/officeDocument/2006/relationships/image" Target="../media/image17.png"/><Relationship Id="rId9" Type="http://schemas.openxmlformats.org/officeDocument/2006/relationships/image" Target="../media/image7.png"/><Relationship Id="rId14" Type="http://schemas.openxmlformats.org/officeDocument/2006/relationships/image" Target="../media/image16.svg"/><Relationship Id="rId22" Type="http://schemas.openxmlformats.org/officeDocument/2006/relationships/image" Target="../media/image33.sv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0.svg"/><Relationship Id="rId18" Type="http://schemas.openxmlformats.org/officeDocument/2006/relationships/image" Target="../media/image30.png"/><Relationship Id="rId3" Type="http://schemas.openxmlformats.org/officeDocument/2006/relationships/image" Target="../media/image12.svg"/><Relationship Id="rId21" Type="http://schemas.openxmlformats.org/officeDocument/2006/relationships/image" Target="../media/image36.png"/><Relationship Id="rId7" Type="http://schemas.openxmlformats.org/officeDocument/2006/relationships/image" Target="../media/image18.svg"/><Relationship Id="rId12" Type="http://schemas.openxmlformats.org/officeDocument/2006/relationships/image" Target="../media/image9.png"/><Relationship Id="rId17" Type="http://schemas.openxmlformats.org/officeDocument/2006/relationships/image" Target="../media/image35.svg"/><Relationship Id="rId25" Type="http://schemas.openxmlformats.org/officeDocument/2006/relationships/image" Target="../media/image38.png"/><Relationship Id="rId2" Type="http://schemas.openxmlformats.org/officeDocument/2006/relationships/image" Target="../media/image11.png"/><Relationship Id="rId16" Type="http://schemas.openxmlformats.org/officeDocument/2006/relationships/image" Target="../media/image34.png"/><Relationship Id="rId20"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8.svg"/><Relationship Id="rId24" Type="http://schemas.openxmlformats.org/officeDocument/2006/relationships/image" Target="../media/image33.svg"/><Relationship Id="rId5" Type="http://schemas.openxmlformats.org/officeDocument/2006/relationships/image" Target="../media/image14.svg"/><Relationship Id="rId15" Type="http://schemas.openxmlformats.org/officeDocument/2006/relationships/image" Target="../media/image16.svg"/><Relationship Id="rId23" Type="http://schemas.openxmlformats.org/officeDocument/2006/relationships/image" Target="../media/image21.png"/><Relationship Id="rId10" Type="http://schemas.openxmlformats.org/officeDocument/2006/relationships/image" Target="../media/image7.png"/><Relationship Id="rId19" Type="http://schemas.openxmlformats.org/officeDocument/2006/relationships/image" Target="../media/image31.svg"/><Relationship Id="rId4" Type="http://schemas.openxmlformats.org/officeDocument/2006/relationships/image" Target="../media/image13.png"/><Relationship Id="rId9" Type="http://schemas.openxmlformats.org/officeDocument/2006/relationships/image" Target="../media/image20.svg"/><Relationship Id="rId14" Type="http://schemas.openxmlformats.org/officeDocument/2006/relationships/image" Target="../media/image15.png"/><Relationship Id="rId22" Type="http://schemas.openxmlformats.org/officeDocument/2006/relationships/image" Target="../media/image37.sv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39.png"/><Relationship Id="rId3" Type="http://schemas.openxmlformats.org/officeDocument/2006/relationships/image" Target="../media/image8.svg"/><Relationship Id="rId21" Type="http://schemas.openxmlformats.org/officeDocument/2006/relationships/image" Target="../media/image31.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33.sv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38.png"/><Relationship Id="rId10" Type="http://schemas.openxmlformats.org/officeDocument/2006/relationships/image" Target="../media/image15.png"/><Relationship Id="rId19" Type="http://schemas.openxmlformats.org/officeDocument/2006/relationships/image" Target="../media/image40.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32.sv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30.png"/><Relationship Id="rId3" Type="http://schemas.openxmlformats.org/officeDocument/2006/relationships/image" Target="../media/image8.svg"/><Relationship Id="rId21" Type="http://schemas.openxmlformats.org/officeDocument/2006/relationships/image" Target="../media/image21.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40.svg"/><Relationship Id="rId2" Type="http://schemas.openxmlformats.org/officeDocument/2006/relationships/image" Target="../media/image7.png"/><Relationship Id="rId16" Type="http://schemas.openxmlformats.org/officeDocument/2006/relationships/image" Target="../media/image39.png"/><Relationship Id="rId20"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38.png"/><Relationship Id="rId10" Type="http://schemas.openxmlformats.org/officeDocument/2006/relationships/image" Target="../media/image15.png"/><Relationship Id="rId19" Type="http://schemas.openxmlformats.org/officeDocument/2006/relationships/image" Target="../media/image31.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33.sv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34.png"/><Relationship Id="rId3" Type="http://schemas.openxmlformats.org/officeDocument/2006/relationships/image" Target="../media/image8.svg"/><Relationship Id="rId21" Type="http://schemas.openxmlformats.org/officeDocument/2006/relationships/image" Target="../media/image21.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40.svg"/><Relationship Id="rId2" Type="http://schemas.openxmlformats.org/officeDocument/2006/relationships/image" Target="../media/image7.png"/><Relationship Id="rId16" Type="http://schemas.openxmlformats.org/officeDocument/2006/relationships/image" Target="../media/image39.png"/><Relationship Id="rId20"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38.png"/><Relationship Id="rId10" Type="http://schemas.openxmlformats.org/officeDocument/2006/relationships/image" Target="../media/image15.png"/><Relationship Id="rId19" Type="http://schemas.openxmlformats.org/officeDocument/2006/relationships/image" Target="../media/image35.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33.sv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40.svg"/><Relationship Id="rId3" Type="http://schemas.openxmlformats.org/officeDocument/2006/relationships/image" Target="../media/image8.svg"/><Relationship Id="rId21" Type="http://schemas.openxmlformats.org/officeDocument/2006/relationships/image" Target="../media/image32.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39.png"/><Relationship Id="rId2" Type="http://schemas.openxmlformats.org/officeDocument/2006/relationships/image" Target="../media/image7.png"/><Relationship Id="rId16" Type="http://schemas.openxmlformats.org/officeDocument/2006/relationships/image" Target="../media/image38.png"/><Relationship Id="rId20" Type="http://schemas.openxmlformats.org/officeDocument/2006/relationships/image" Target="../media/image31.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33.svg"/><Relationship Id="rId10" Type="http://schemas.openxmlformats.org/officeDocument/2006/relationships/image" Target="../media/image15.png"/><Relationship Id="rId19" Type="http://schemas.openxmlformats.org/officeDocument/2006/relationships/image" Target="../media/image30.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30.png"/><Relationship Id="rId3" Type="http://schemas.openxmlformats.org/officeDocument/2006/relationships/image" Target="../media/image8.svg"/><Relationship Id="rId21" Type="http://schemas.openxmlformats.org/officeDocument/2006/relationships/image" Target="../media/image21.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40.svg"/><Relationship Id="rId2" Type="http://schemas.openxmlformats.org/officeDocument/2006/relationships/image" Target="../media/image7.png"/><Relationship Id="rId16" Type="http://schemas.openxmlformats.org/officeDocument/2006/relationships/image" Target="../media/image39.png"/><Relationship Id="rId20"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38.png"/><Relationship Id="rId10" Type="http://schemas.openxmlformats.org/officeDocument/2006/relationships/image" Target="../media/image15.png"/><Relationship Id="rId19" Type="http://schemas.openxmlformats.org/officeDocument/2006/relationships/image" Target="../media/image31.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33.svg"/></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30.png"/><Relationship Id="rId3" Type="http://schemas.openxmlformats.org/officeDocument/2006/relationships/image" Target="../media/image8.svg"/><Relationship Id="rId21" Type="http://schemas.openxmlformats.org/officeDocument/2006/relationships/image" Target="../media/image21.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40.svg"/><Relationship Id="rId2" Type="http://schemas.openxmlformats.org/officeDocument/2006/relationships/image" Target="../media/image7.png"/><Relationship Id="rId16" Type="http://schemas.openxmlformats.org/officeDocument/2006/relationships/image" Target="../media/image39.png"/><Relationship Id="rId20"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38.png"/><Relationship Id="rId10" Type="http://schemas.openxmlformats.org/officeDocument/2006/relationships/image" Target="../media/image15.png"/><Relationship Id="rId19" Type="http://schemas.openxmlformats.org/officeDocument/2006/relationships/image" Target="../media/image31.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33.svg"/></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40.svg"/><Relationship Id="rId3" Type="http://schemas.openxmlformats.org/officeDocument/2006/relationships/image" Target="../media/image8.svg"/><Relationship Id="rId21" Type="http://schemas.openxmlformats.org/officeDocument/2006/relationships/image" Target="../media/image32.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39.png"/><Relationship Id="rId2" Type="http://schemas.openxmlformats.org/officeDocument/2006/relationships/image" Target="../media/image7.png"/><Relationship Id="rId16" Type="http://schemas.openxmlformats.org/officeDocument/2006/relationships/image" Target="../media/image38.png"/><Relationship Id="rId20" Type="http://schemas.openxmlformats.org/officeDocument/2006/relationships/image" Target="../media/image31.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33.svg"/><Relationship Id="rId10" Type="http://schemas.openxmlformats.org/officeDocument/2006/relationships/image" Target="../media/image15.png"/><Relationship Id="rId19" Type="http://schemas.openxmlformats.org/officeDocument/2006/relationships/image" Target="../media/image30.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30.png"/><Relationship Id="rId3" Type="http://schemas.openxmlformats.org/officeDocument/2006/relationships/image" Target="../media/image8.svg"/><Relationship Id="rId21" Type="http://schemas.openxmlformats.org/officeDocument/2006/relationships/image" Target="../media/image21.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40.svg"/><Relationship Id="rId2" Type="http://schemas.openxmlformats.org/officeDocument/2006/relationships/image" Target="../media/image7.png"/><Relationship Id="rId16" Type="http://schemas.openxmlformats.org/officeDocument/2006/relationships/image" Target="../media/image39.png"/><Relationship Id="rId20"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38.png"/><Relationship Id="rId10" Type="http://schemas.openxmlformats.org/officeDocument/2006/relationships/image" Target="../media/image15.png"/><Relationship Id="rId19" Type="http://schemas.openxmlformats.org/officeDocument/2006/relationships/image" Target="../media/image31.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33.svg"/></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30.png"/><Relationship Id="rId3" Type="http://schemas.openxmlformats.org/officeDocument/2006/relationships/image" Target="../media/image8.svg"/><Relationship Id="rId21" Type="http://schemas.openxmlformats.org/officeDocument/2006/relationships/image" Target="../media/image21.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40.svg"/><Relationship Id="rId2" Type="http://schemas.openxmlformats.org/officeDocument/2006/relationships/image" Target="../media/image7.png"/><Relationship Id="rId16" Type="http://schemas.openxmlformats.org/officeDocument/2006/relationships/image" Target="../media/image39.png"/><Relationship Id="rId20"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38.png"/><Relationship Id="rId10" Type="http://schemas.openxmlformats.org/officeDocument/2006/relationships/image" Target="../media/image15.png"/><Relationship Id="rId19" Type="http://schemas.openxmlformats.org/officeDocument/2006/relationships/image" Target="../media/image31.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33.svg"/></Relationships>
</file>

<file path=ppt/slides/_rels/slide2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30.png"/><Relationship Id="rId3" Type="http://schemas.openxmlformats.org/officeDocument/2006/relationships/image" Target="../media/image8.svg"/><Relationship Id="rId21" Type="http://schemas.openxmlformats.org/officeDocument/2006/relationships/image" Target="../media/image21.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40.svg"/><Relationship Id="rId2" Type="http://schemas.openxmlformats.org/officeDocument/2006/relationships/image" Target="../media/image7.png"/><Relationship Id="rId16" Type="http://schemas.openxmlformats.org/officeDocument/2006/relationships/image" Target="../media/image39.png"/><Relationship Id="rId20"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38.png"/><Relationship Id="rId10" Type="http://schemas.openxmlformats.org/officeDocument/2006/relationships/image" Target="../media/image15.png"/><Relationship Id="rId19" Type="http://schemas.openxmlformats.org/officeDocument/2006/relationships/image" Target="../media/image31.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33.svg"/></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30.png"/><Relationship Id="rId3" Type="http://schemas.openxmlformats.org/officeDocument/2006/relationships/image" Target="../media/image8.svg"/><Relationship Id="rId21" Type="http://schemas.openxmlformats.org/officeDocument/2006/relationships/image" Target="../media/image21.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40.svg"/><Relationship Id="rId2" Type="http://schemas.openxmlformats.org/officeDocument/2006/relationships/image" Target="../media/image7.png"/><Relationship Id="rId16" Type="http://schemas.openxmlformats.org/officeDocument/2006/relationships/image" Target="../media/image39.png"/><Relationship Id="rId20"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38.png"/><Relationship Id="rId10" Type="http://schemas.openxmlformats.org/officeDocument/2006/relationships/image" Target="../media/image15.png"/><Relationship Id="rId19" Type="http://schemas.openxmlformats.org/officeDocument/2006/relationships/image" Target="../media/image31.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33.sv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30.png"/><Relationship Id="rId3" Type="http://schemas.openxmlformats.org/officeDocument/2006/relationships/image" Target="../media/image8.svg"/><Relationship Id="rId21" Type="http://schemas.openxmlformats.org/officeDocument/2006/relationships/image" Target="../media/image21.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40.svg"/><Relationship Id="rId2" Type="http://schemas.openxmlformats.org/officeDocument/2006/relationships/image" Target="../media/image7.png"/><Relationship Id="rId16" Type="http://schemas.openxmlformats.org/officeDocument/2006/relationships/image" Target="../media/image39.png"/><Relationship Id="rId20"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38.png"/><Relationship Id="rId10" Type="http://schemas.openxmlformats.org/officeDocument/2006/relationships/image" Target="../media/image15.png"/><Relationship Id="rId19" Type="http://schemas.openxmlformats.org/officeDocument/2006/relationships/image" Target="../media/image31.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33.svg"/></Relationships>
</file>

<file path=ppt/slides/_rels/slide3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14.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13.png"/><Relationship Id="rId2" Type="http://schemas.openxmlformats.org/officeDocument/2006/relationships/image" Target="../media/image7.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33.sv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21.png"/></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30.png"/><Relationship Id="rId3" Type="http://schemas.openxmlformats.org/officeDocument/2006/relationships/image" Target="../media/image8.svg"/><Relationship Id="rId21" Type="http://schemas.openxmlformats.org/officeDocument/2006/relationships/image" Target="../media/image21.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40.svg"/><Relationship Id="rId2" Type="http://schemas.openxmlformats.org/officeDocument/2006/relationships/image" Target="../media/image7.png"/><Relationship Id="rId16" Type="http://schemas.openxmlformats.org/officeDocument/2006/relationships/image" Target="../media/image39.png"/><Relationship Id="rId20"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38.png"/><Relationship Id="rId10" Type="http://schemas.openxmlformats.org/officeDocument/2006/relationships/image" Target="../media/image15.png"/><Relationship Id="rId19" Type="http://schemas.openxmlformats.org/officeDocument/2006/relationships/image" Target="../media/image31.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33.svg"/></Relationships>
</file>

<file path=ppt/slides/_rels/slide3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30.png"/><Relationship Id="rId3" Type="http://schemas.openxmlformats.org/officeDocument/2006/relationships/image" Target="../media/image8.svg"/><Relationship Id="rId21" Type="http://schemas.openxmlformats.org/officeDocument/2006/relationships/image" Target="../media/image21.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40.svg"/><Relationship Id="rId2" Type="http://schemas.openxmlformats.org/officeDocument/2006/relationships/image" Target="../media/image7.png"/><Relationship Id="rId16" Type="http://schemas.openxmlformats.org/officeDocument/2006/relationships/image" Target="../media/image39.png"/><Relationship Id="rId20"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38.png"/><Relationship Id="rId10" Type="http://schemas.openxmlformats.org/officeDocument/2006/relationships/image" Target="../media/image15.png"/><Relationship Id="rId19" Type="http://schemas.openxmlformats.org/officeDocument/2006/relationships/image" Target="../media/image31.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33.svg"/></Relationships>
</file>

<file path=ppt/slides/_rels/slide3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30.png"/><Relationship Id="rId3" Type="http://schemas.openxmlformats.org/officeDocument/2006/relationships/image" Target="../media/image8.svg"/><Relationship Id="rId21" Type="http://schemas.openxmlformats.org/officeDocument/2006/relationships/image" Target="../media/image21.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40.svg"/><Relationship Id="rId2" Type="http://schemas.openxmlformats.org/officeDocument/2006/relationships/image" Target="../media/image7.png"/><Relationship Id="rId16" Type="http://schemas.openxmlformats.org/officeDocument/2006/relationships/image" Target="../media/image39.png"/><Relationship Id="rId20"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38.png"/><Relationship Id="rId10" Type="http://schemas.openxmlformats.org/officeDocument/2006/relationships/image" Target="../media/image15.png"/><Relationship Id="rId19" Type="http://schemas.openxmlformats.org/officeDocument/2006/relationships/image" Target="../media/image31.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33.svg"/></Relationships>
</file>

<file path=ppt/slides/_rels/slide3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33.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1.png"/><Relationship Id="rId2" Type="http://schemas.openxmlformats.org/officeDocument/2006/relationships/image" Target="../media/image7.png"/><Relationship Id="rId16"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38.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3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33.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1.png"/><Relationship Id="rId2" Type="http://schemas.openxmlformats.org/officeDocument/2006/relationships/image" Target="../media/image7.png"/><Relationship Id="rId16"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38.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3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14.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13.png"/><Relationship Id="rId2" Type="http://schemas.openxmlformats.org/officeDocument/2006/relationships/image" Target="../media/image7.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33.sv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14.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13.png"/><Relationship Id="rId2" Type="http://schemas.openxmlformats.org/officeDocument/2006/relationships/image" Target="../media/image7.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33.sv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4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14.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13.png"/><Relationship Id="rId2" Type="http://schemas.openxmlformats.org/officeDocument/2006/relationships/image" Target="../media/image7.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33.sv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21.png"/></Relationships>
</file>

<file path=ppt/slides/_rels/slide4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41.svg"/><Relationship Id="rId3" Type="http://schemas.openxmlformats.org/officeDocument/2006/relationships/image" Target="../media/image8.svg"/><Relationship Id="rId21" Type="http://schemas.openxmlformats.org/officeDocument/2006/relationships/image" Target="../media/image25.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30.png"/><Relationship Id="rId2" Type="http://schemas.openxmlformats.org/officeDocument/2006/relationships/image" Target="../media/image7.png"/><Relationship Id="rId16" Type="http://schemas.openxmlformats.org/officeDocument/2006/relationships/image" Target="../media/image40.sv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39.png"/><Relationship Id="rId10" Type="http://schemas.openxmlformats.org/officeDocument/2006/relationships/image" Target="../media/image17.png"/><Relationship Id="rId19" Type="http://schemas.openxmlformats.org/officeDocument/2006/relationships/image" Target="../media/image32.sv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4.png"/><Relationship Id="rId22" Type="http://schemas.openxmlformats.org/officeDocument/2006/relationships/image" Target="../media/image38.png"/></Relationships>
</file>

<file path=ppt/slides/_rels/slide4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1.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32.svg"/><Relationship Id="rId2" Type="http://schemas.openxmlformats.org/officeDocument/2006/relationships/image" Target="../media/image7.png"/><Relationship Id="rId16" Type="http://schemas.openxmlformats.org/officeDocument/2006/relationships/image" Target="../media/image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33.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4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1.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32.svg"/><Relationship Id="rId2" Type="http://schemas.openxmlformats.org/officeDocument/2006/relationships/image" Target="../media/image7.png"/><Relationship Id="rId16" Type="http://schemas.openxmlformats.org/officeDocument/2006/relationships/image" Target="../media/image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33.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4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1.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32.svg"/><Relationship Id="rId2" Type="http://schemas.openxmlformats.org/officeDocument/2006/relationships/image" Target="../media/image7.png"/><Relationship Id="rId16" Type="http://schemas.openxmlformats.org/officeDocument/2006/relationships/image" Target="../media/image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33.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4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1.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32.svg"/><Relationship Id="rId2" Type="http://schemas.openxmlformats.org/officeDocument/2006/relationships/image" Target="../media/image7.png"/><Relationship Id="rId16" Type="http://schemas.openxmlformats.org/officeDocument/2006/relationships/image" Target="../media/image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33.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4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5.svg"/><Relationship Id="rId3" Type="http://schemas.openxmlformats.org/officeDocument/2006/relationships/image" Target="../media/image8.svg"/><Relationship Id="rId21" Type="http://schemas.openxmlformats.org/officeDocument/2006/relationships/image" Target="../media/image42.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1.png"/><Relationship Id="rId25" Type="http://schemas.openxmlformats.org/officeDocument/2006/relationships/image" Target="../media/image38.png"/><Relationship Id="rId2" Type="http://schemas.openxmlformats.org/officeDocument/2006/relationships/image" Target="../media/image7.png"/><Relationship Id="rId16" Type="http://schemas.openxmlformats.org/officeDocument/2006/relationships/image" Target="../media/image4.png"/><Relationship Id="rId20" Type="http://schemas.openxmlformats.org/officeDocument/2006/relationships/image" Target="../media/image27.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24" Type="http://schemas.openxmlformats.org/officeDocument/2006/relationships/image" Target="../media/image45.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44.png"/><Relationship Id="rId10" Type="http://schemas.openxmlformats.org/officeDocument/2006/relationships/image" Target="../media/image15.png"/><Relationship Id="rId19"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43.svg"/></Relationships>
</file>

<file path=ppt/slides/_rels/slide4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5.svg"/><Relationship Id="rId3" Type="http://schemas.openxmlformats.org/officeDocument/2006/relationships/image" Target="../media/image8.svg"/><Relationship Id="rId21" Type="http://schemas.openxmlformats.org/officeDocument/2006/relationships/image" Target="../media/image42.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1.png"/><Relationship Id="rId25" Type="http://schemas.openxmlformats.org/officeDocument/2006/relationships/image" Target="../media/image38.png"/><Relationship Id="rId2" Type="http://schemas.openxmlformats.org/officeDocument/2006/relationships/image" Target="../media/image7.png"/><Relationship Id="rId16" Type="http://schemas.openxmlformats.org/officeDocument/2006/relationships/image" Target="../media/image4.png"/><Relationship Id="rId20" Type="http://schemas.openxmlformats.org/officeDocument/2006/relationships/image" Target="../media/image27.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24" Type="http://schemas.openxmlformats.org/officeDocument/2006/relationships/image" Target="../media/image45.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44.png"/><Relationship Id="rId10" Type="http://schemas.openxmlformats.org/officeDocument/2006/relationships/image" Target="../media/image15.png"/><Relationship Id="rId19"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43.svg"/></Relationships>
</file>

<file path=ppt/slides/_rels/slide4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7.svg"/><Relationship Id="rId3" Type="http://schemas.openxmlformats.org/officeDocument/2006/relationships/image" Target="../media/image8.svg"/><Relationship Id="rId21" Type="http://schemas.openxmlformats.org/officeDocument/2006/relationships/image" Target="../media/image44.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6.png"/><Relationship Id="rId25" Type="http://schemas.openxmlformats.org/officeDocument/2006/relationships/image" Target="../media/image38.png"/><Relationship Id="rId2" Type="http://schemas.openxmlformats.org/officeDocument/2006/relationships/image" Target="../media/image7.png"/><Relationship Id="rId16" Type="http://schemas.openxmlformats.org/officeDocument/2006/relationships/image" Target="../media/image4.png"/><Relationship Id="rId20" Type="http://schemas.openxmlformats.org/officeDocument/2006/relationships/image" Target="../media/image43.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24" Type="http://schemas.openxmlformats.org/officeDocument/2006/relationships/image" Target="../media/image25.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21.png"/><Relationship Id="rId10" Type="http://schemas.openxmlformats.org/officeDocument/2006/relationships/image" Target="../media/image15.png"/><Relationship Id="rId19" Type="http://schemas.openxmlformats.org/officeDocument/2006/relationships/image" Target="../media/image42.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45.svg"/></Relationships>
</file>

<file path=ppt/slides/_rels/slide4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7.svg"/><Relationship Id="rId26" Type="http://schemas.openxmlformats.org/officeDocument/2006/relationships/image" Target="../media/image21.png"/><Relationship Id="rId3" Type="http://schemas.openxmlformats.org/officeDocument/2006/relationships/image" Target="../media/image8.svg"/><Relationship Id="rId21" Type="http://schemas.openxmlformats.org/officeDocument/2006/relationships/image" Target="../media/image44.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6.png"/><Relationship Id="rId25" Type="http://schemas.openxmlformats.org/officeDocument/2006/relationships/image" Target="../media/image38.png"/><Relationship Id="rId2" Type="http://schemas.openxmlformats.org/officeDocument/2006/relationships/image" Target="../media/image7.png"/><Relationship Id="rId16" Type="http://schemas.openxmlformats.org/officeDocument/2006/relationships/image" Target="../media/image4.png"/><Relationship Id="rId20" Type="http://schemas.openxmlformats.org/officeDocument/2006/relationships/image" Target="../media/image43.svg"/><Relationship Id="rId29" Type="http://schemas.openxmlformats.org/officeDocument/2006/relationships/image" Target="../media/image47.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24" Type="http://schemas.openxmlformats.org/officeDocument/2006/relationships/image" Target="../media/image29.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28.png"/><Relationship Id="rId28" Type="http://schemas.openxmlformats.org/officeDocument/2006/relationships/image" Target="../media/image46.png"/><Relationship Id="rId10" Type="http://schemas.openxmlformats.org/officeDocument/2006/relationships/image" Target="../media/image15.png"/><Relationship Id="rId19" Type="http://schemas.openxmlformats.org/officeDocument/2006/relationships/image" Target="../media/image42.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45.svg"/><Relationship Id="rId27" Type="http://schemas.openxmlformats.org/officeDocument/2006/relationships/image" Target="../media/image25.sv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5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7.svg"/><Relationship Id="rId26" Type="http://schemas.openxmlformats.org/officeDocument/2006/relationships/image" Target="../media/image21.png"/><Relationship Id="rId3" Type="http://schemas.openxmlformats.org/officeDocument/2006/relationships/image" Target="../media/image8.svg"/><Relationship Id="rId21" Type="http://schemas.openxmlformats.org/officeDocument/2006/relationships/image" Target="../media/image44.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6.png"/><Relationship Id="rId25" Type="http://schemas.openxmlformats.org/officeDocument/2006/relationships/image" Target="../media/image38.png"/><Relationship Id="rId2" Type="http://schemas.openxmlformats.org/officeDocument/2006/relationships/image" Target="../media/image7.png"/><Relationship Id="rId16" Type="http://schemas.openxmlformats.org/officeDocument/2006/relationships/image" Target="../media/image4.png"/><Relationship Id="rId20" Type="http://schemas.openxmlformats.org/officeDocument/2006/relationships/image" Target="../media/image43.svg"/><Relationship Id="rId29" Type="http://schemas.openxmlformats.org/officeDocument/2006/relationships/image" Target="../media/image47.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24" Type="http://schemas.openxmlformats.org/officeDocument/2006/relationships/image" Target="../media/image29.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28.png"/><Relationship Id="rId28" Type="http://schemas.openxmlformats.org/officeDocument/2006/relationships/image" Target="../media/image46.png"/><Relationship Id="rId10" Type="http://schemas.openxmlformats.org/officeDocument/2006/relationships/image" Target="../media/image15.png"/><Relationship Id="rId19" Type="http://schemas.openxmlformats.org/officeDocument/2006/relationships/image" Target="../media/image42.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45.svg"/><Relationship Id="rId27" Type="http://schemas.openxmlformats.org/officeDocument/2006/relationships/image" Target="../media/image25.svg"/></Relationships>
</file>

<file path=ppt/slides/_rels/slide5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5.svg"/><Relationship Id="rId3" Type="http://schemas.openxmlformats.org/officeDocument/2006/relationships/image" Target="../media/image8.svg"/><Relationship Id="rId21" Type="http://schemas.openxmlformats.org/officeDocument/2006/relationships/image" Target="../media/image42.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1.png"/><Relationship Id="rId25" Type="http://schemas.openxmlformats.org/officeDocument/2006/relationships/image" Target="../media/image38.png"/><Relationship Id="rId2" Type="http://schemas.openxmlformats.org/officeDocument/2006/relationships/image" Target="../media/image7.png"/><Relationship Id="rId16" Type="http://schemas.openxmlformats.org/officeDocument/2006/relationships/image" Target="../media/image4.png"/><Relationship Id="rId20" Type="http://schemas.openxmlformats.org/officeDocument/2006/relationships/image" Target="../media/image27.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24" Type="http://schemas.openxmlformats.org/officeDocument/2006/relationships/image" Target="../media/image45.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44.png"/><Relationship Id="rId10" Type="http://schemas.openxmlformats.org/officeDocument/2006/relationships/image" Target="../media/image15.png"/><Relationship Id="rId19"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43.svg"/></Relationships>
</file>

<file path=ppt/slides/_rels/slide5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7.svg"/><Relationship Id="rId3" Type="http://schemas.openxmlformats.org/officeDocument/2006/relationships/image" Target="../media/image8.svg"/><Relationship Id="rId21" Type="http://schemas.openxmlformats.org/officeDocument/2006/relationships/image" Target="../media/image44.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6.png"/><Relationship Id="rId25" Type="http://schemas.openxmlformats.org/officeDocument/2006/relationships/image" Target="../media/image38.png"/><Relationship Id="rId2" Type="http://schemas.openxmlformats.org/officeDocument/2006/relationships/image" Target="../media/image7.png"/><Relationship Id="rId16" Type="http://schemas.openxmlformats.org/officeDocument/2006/relationships/image" Target="../media/image4.png"/><Relationship Id="rId20" Type="http://schemas.openxmlformats.org/officeDocument/2006/relationships/image" Target="../media/image43.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24" Type="http://schemas.openxmlformats.org/officeDocument/2006/relationships/image" Target="../media/image25.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21.png"/><Relationship Id="rId10" Type="http://schemas.openxmlformats.org/officeDocument/2006/relationships/image" Target="../media/image15.png"/><Relationship Id="rId19" Type="http://schemas.openxmlformats.org/officeDocument/2006/relationships/image" Target="../media/image42.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45.svg"/></Relationships>
</file>

<file path=ppt/slides/_rels/slide5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7.svg"/><Relationship Id="rId3" Type="http://schemas.openxmlformats.org/officeDocument/2006/relationships/image" Target="../media/image8.svg"/><Relationship Id="rId21" Type="http://schemas.openxmlformats.org/officeDocument/2006/relationships/image" Target="../media/image44.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6.png"/><Relationship Id="rId25" Type="http://schemas.openxmlformats.org/officeDocument/2006/relationships/image" Target="../media/image38.png"/><Relationship Id="rId2" Type="http://schemas.openxmlformats.org/officeDocument/2006/relationships/image" Target="../media/image7.png"/><Relationship Id="rId16" Type="http://schemas.openxmlformats.org/officeDocument/2006/relationships/image" Target="../media/image4.png"/><Relationship Id="rId20" Type="http://schemas.openxmlformats.org/officeDocument/2006/relationships/image" Target="../media/image43.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24" Type="http://schemas.openxmlformats.org/officeDocument/2006/relationships/image" Target="../media/image25.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21.png"/><Relationship Id="rId10" Type="http://schemas.openxmlformats.org/officeDocument/2006/relationships/image" Target="../media/image15.png"/><Relationship Id="rId19" Type="http://schemas.openxmlformats.org/officeDocument/2006/relationships/image" Target="../media/image42.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45.svg"/></Relationships>
</file>

<file path=ppt/slides/_rels/slide5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7.svg"/><Relationship Id="rId3" Type="http://schemas.openxmlformats.org/officeDocument/2006/relationships/image" Target="../media/image8.svg"/><Relationship Id="rId21" Type="http://schemas.openxmlformats.org/officeDocument/2006/relationships/image" Target="../media/image44.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6.png"/><Relationship Id="rId25" Type="http://schemas.openxmlformats.org/officeDocument/2006/relationships/image" Target="../media/image38.png"/><Relationship Id="rId2" Type="http://schemas.openxmlformats.org/officeDocument/2006/relationships/image" Target="../media/image7.png"/><Relationship Id="rId16" Type="http://schemas.openxmlformats.org/officeDocument/2006/relationships/image" Target="../media/image4.png"/><Relationship Id="rId20" Type="http://schemas.openxmlformats.org/officeDocument/2006/relationships/image" Target="../media/image43.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24" Type="http://schemas.openxmlformats.org/officeDocument/2006/relationships/image" Target="../media/image25.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21.png"/><Relationship Id="rId10" Type="http://schemas.openxmlformats.org/officeDocument/2006/relationships/image" Target="../media/image15.png"/><Relationship Id="rId19" Type="http://schemas.openxmlformats.org/officeDocument/2006/relationships/image" Target="../media/image42.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45.svg"/></Relationships>
</file>

<file path=ppt/slides/_rels/slide5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1.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32.svg"/><Relationship Id="rId2" Type="http://schemas.openxmlformats.org/officeDocument/2006/relationships/image" Target="../media/image7.png"/><Relationship Id="rId16" Type="http://schemas.openxmlformats.org/officeDocument/2006/relationships/image" Target="../media/image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5.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5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1.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32.svg"/><Relationship Id="rId2" Type="http://schemas.openxmlformats.org/officeDocument/2006/relationships/image" Target="../media/image7.png"/><Relationship Id="rId16" Type="http://schemas.openxmlformats.org/officeDocument/2006/relationships/image" Target="../media/image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5.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5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14.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13.png"/><Relationship Id="rId2" Type="http://schemas.openxmlformats.org/officeDocument/2006/relationships/image" Target="../media/image7.png"/><Relationship Id="rId16"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14.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13.png"/><Relationship Id="rId2" Type="http://schemas.openxmlformats.org/officeDocument/2006/relationships/image" Target="../media/image7.png"/><Relationship Id="rId16"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3.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2.png"/><Relationship Id="rId2" Type="http://schemas.openxmlformats.org/officeDocument/2006/relationships/image" Target="../media/image7.png"/><Relationship Id="rId16" Type="http://schemas.openxmlformats.org/officeDocument/2006/relationships/image" Target="../media/image14.svg"/><Relationship Id="rId20"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13.png"/><Relationship Id="rId10" Type="http://schemas.openxmlformats.org/officeDocument/2006/relationships/image" Target="../media/image17.png"/><Relationship Id="rId19" Type="http://schemas.openxmlformats.org/officeDocument/2006/relationships/image" Target="../media/image21.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4.png"/></Relationships>
</file>

<file path=ppt/slides/_rels/slide6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3.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2.png"/><Relationship Id="rId2" Type="http://schemas.openxmlformats.org/officeDocument/2006/relationships/image" Target="../media/image7.png"/><Relationship Id="rId16" Type="http://schemas.openxmlformats.org/officeDocument/2006/relationships/image" Target="../media/image14.svg"/><Relationship Id="rId20"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13.png"/><Relationship Id="rId10" Type="http://schemas.openxmlformats.org/officeDocument/2006/relationships/image" Target="../media/image17.png"/><Relationship Id="rId19" Type="http://schemas.openxmlformats.org/officeDocument/2006/relationships/image" Target="../media/image21.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14.svg"/><Relationship Id="rId2" Type="http://schemas.openxmlformats.org/officeDocument/2006/relationships/image" Target="../media/image7.png"/><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25.sv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21.png"/></Relationships>
</file>

<file path=ppt/slides/_rels/slide6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14.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13.png"/><Relationship Id="rId2" Type="http://schemas.openxmlformats.org/officeDocument/2006/relationships/image" Target="../media/image7.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25.sv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21.png"/></Relationships>
</file>

<file path=ppt/slides/_rels/slide6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21.png"/><Relationship Id="rId2" Type="http://schemas.openxmlformats.org/officeDocument/2006/relationships/image" Target="../media/image7.png"/><Relationship Id="rId16" Type="http://schemas.openxmlformats.org/officeDocument/2006/relationships/image" Target="../media/image14.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4.png"/></Relationships>
</file>

<file path=ppt/slides/_rels/slide6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14.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13.png"/><Relationship Id="rId2" Type="http://schemas.openxmlformats.org/officeDocument/2006/relationships/image" Target="../media/image7.png"/><Relationship Id="rId16"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4.png"/></Relationships>
</file>

<file path=ppt/slides/_rels/slide6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14.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13.png"/><Relationship Id="rId2" Type="http://schemas.openxmlformats.org/officeDocument/2006/relationships/image" Target="../media/image7.png"/><Relationship Id="rId16"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4.png"/></Relationships>
</file>

<file path=ppt/slides/_rels/slide6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14.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13.png"/><Relationship Id="rId2" Type="http://schemas.openxmlformats.org/officeDocument/2006/relationships/image" Target="../media/image7.png"/><Relationship Id="rId16"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4.png"/></Relationships>
</file>

<file path=ppt/slides/_rels/slide6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2" Type="http://schemas.openxmlformats.org/officeDocument/2006/relationships/image" Target="../media/image7.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14.sv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7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50.svg"/><Relationship Id="rId3" Type="http://schemas.openxmlformats.org/officeDocument/2006/relationships/image" Target="../media/image8.svg"/><Relationship Id="rId21" Type="http://schemas.openxmlformats.org/officeDocument/2006/relationships/image" Target="../media/image52.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49.png"/><Relationship Id="rId25" Type="http://schemas.openxmlformats.org/officeDocument/2006/relationships/image" Target="../media/image56.svg"/><Relationship Id="rId2" Type="http://schemas.openxmlformats.org/officeDocument/2006/relationships/image" Target="../media/image7.png"/><Relationship Id="rId16" Type="http://schemas.openxmlformats.org/officeDocument/2006/relationships/image" Target="../media/image48.png"/><Relationship Id="rId20"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24" Type="http://schemas.openxmlformats.org/officeDocument/2006/relationships/image" Target="../media/image55.png"/><Relationship Id="rId5" Type="http://schemas.openxmlformats.org/officeDocument/2006/relationships/image" Target="../media/image10.svg"/><Relationship Id="rId15" Type="http://schemas.openxmlformats.org/officeDocument/2006/relationships/image" Target="../media/image14.svg"/><Relationship Id="rId23" Type="http://schemas.openxmlformats.org/officeDocument/2006/relationships/image" Target="../media/image54.svg"/><Relationship Id="rId10" Type="http://schemas.openxmlformats.org/officeDocument/2006/relationships/image" Target="../media/image17.png"/><Relationship Id="rId19"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13.png"/><Relationship Id="rId22" Type="http://schemas.openxmlformats.org/officeDocument/2006/relationships/image" Target="../media/image5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14.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13.png"/><Relationship Id="rId2" Type="http://schemas.openxmlformats.org/officeDocument/2006/relationships/image" Target="../media/image7.png"/><Relationship Id="rId16"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4.png"/></Relationships>
</file>

<file path=ppt/slides/_rels/slide7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14.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13.png"/><Relationship Id="rId2" Type="http://schemas.openxmlformats.org/officeDocument/2006/relationships/image" Target="../media/image7.png"/><Relationship Id="rId16"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4.png"/></Relationships>
</file>

<file path=ppt/slides/_rels/slide7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14.svg"/><Relationship Id="rId3" Type="http://schemas.openxmlformats.org/officeDocument/2006/relationships/image" Target="../media/image8.svg"/><Relationship Id="rId21" Type="http://schemas.openxmlformats.org/officeDocument/2006/relationships/image" Target="../media/image59.pn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13.png"/><Relationship Id="rId2" Type="http://schemas.openxmlformats.org/officeDocument/2006/relationships/image" Target="../media/image7.png"/><Relationship Id="rId16" Type="http://schemas.openxmlformats.org/officeDocument/2006/relationships/image" Target="../media/image25.svg"/><Relationship Id="rId20" Type="http://schemas.openxmlformats.org/officeDocument/2006/relationships/image" Target="../media/image58.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21.png"/><Relationship Id="rId10" Type="http://schemas.openxmlformats.org/officeDocument/2006/relationships/image" Target="../media/image17.png"/><Relationship Id="rId19" Type="http://schemas.openxmlformats.org/officeDocument/2006/relationships/image" Target="../media/image5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4.png"/><Relationship Id="rId22" Type="http://schemas.openxmlformats.org/officeDocument/2006/relationships/image" Target="../media/image60.svg"/></Relationships>
</file>

<file path=ppt/slides/_rels/slide7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58.svg"/><Relationship Id="rId3" Type="http://schemas.openxmlformats.org/officeDocument/2006/relationships/image" Target="../media/image8.svg"/><Relationship Id="rId21" Type="http://schemas.openxmlformats.org/officeDocument/2006/relationships/image" Target="../media/image21.pn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57.png"/><Relationship Id="rId2" Type="http://schemas.openxmlformats.org/officeDocument/2006/relationships/image" Target="../media/image7.png"/><Relationship Id="rId16" Type="http://schemas.openxmlformats.org/officeDocument/2006/relationships/image" Target="../media/image14.svg"/><Relationship Id="rId20" Type="http://schemas.openxmlformats.org/officeDocument/2006/relationships/image" Target="../media/image60.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13.png"/><Relationship Id="rId10" Type="http://schemas.openxmlformats.org/officeDocument/2006/relationships/image" Target="../media/image17.png"/><Relationship Id="rId19" Type="http://schemas.openxmlformats.org/officeDocument/2006/relationships/image" Target="../media/image59.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4.png"/><Relationship Id="rId22" Type="http://schemas.openxmlformats.org/officeDocument/2006/relationships/image" Target="../media/image25.svg"/></Relationships>
</file>

<file path=ppt/slides/_rels/slide7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58.svg"/><Relationship Id="rId26" Type="http://schemas.openxmlformats.org/officeDocument/2006/relationships/image" Target="../media/image41.svg"/><Relationship Id="rId3" Type="http://schemas.openxmlformats.org/officeDocument/2006/relationships/image" Target="../media/image8.svg"/><Relationship Id="rId21" Type="http://schemas.openxmlformats.org/officeDocument/2006/relationships/image" Target="../media/image21.pn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57.png"/><Relationship Id="rId25" Type="http://schemas.openxmlformats.org/officeDocument/2006/relationships/image" Target="../media/image30.png"/><Relationship Id="rId2" Type="http://schemas.openxmlformats.org/officeDocument/2006/relationships/image" Target="../media/image7.png"/><Relationship Id="rId16" Type="http://schemas.openxmlformats.org/officeDocument/2006/relationships/image" Target="../media/image14.svg"/><Relationship Id="rId20" Type="http://schemas.openxmlformats.org/officeDocument/2006/relationships/image" Target="../media/image60.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24" Type="http://schemas.openxmlformats.org/officeDocument/2006/relationships/image" Target="../media/image40.svg"/><Relationship Id="rId5" Type="http://schemas.openxmlformats.org/officeDocument/2006/relationships/image" Target="../media/image10.svg"/><Relationship Id="rId15" Type="http://schemas.openxmlformats.org/officeDocument/2006/relationships/image" Target="../media/image13.png"/><Relationship Id="rId23" Type="http://schemas.openxmlformats.org/officeDocument/2006/relationships/image" Target="../media/image39.png"/><Relationship Id="rId10" Type="http://schemas.openxmlformats.org/officeDocument/2006/relationships/image" Target="../media/image17.png"/><Relationship Id="rId19" Type="http://schemas.openxmlformats.org/officeDocument/2006/relationships/image" Target="../media/image59.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4.png"/><Relationship Id="rId22" Type="http://schemas.openxmlformats.org/officeDocument/2006/relationships/image" Target="../media/image25.svg"/><Relationship Id="rId27" Type="http://schemas.openxmlformats.org/officeDocument/2006/relationships/image" Target="../media/image32.svg"/></Relationships>
</file>

<file path=ppt/slides/_rels/slide7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58.svg"/><Relationship Id="rId26" Type="http://schemas.openxmlformats.org/officeDocument/2006/relationships/image" Target="../media/image41.svg"/><Relationship Id="rId3" Type="http://schemas.openxmlformats.org/officeDocument/2006/relationships/image" Target="../media/image8.svg"/><Relationship Id="rId21" Type="http://schemas.openxmlformats.org/officeDocument/2006/relationships/image" Target="../media/image21.pn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57.png"/><Relationship Id="rId25" Type="http://schemas.openxmlformats.org/officeDocument/2006/relationships/image" Target="../media/image30.png"/><Relationship Id="rId2" Type="http://schemas.openxmlformats.org/officeDocument/2006/relationships/image" Target="../media/image7.png"/><Relationship Id="rId16" Type="http://schemas.openxmlformats.org/officeDocument/2006/relationships/image" Target="../media/image14.svg"/><Relationship Id="rId20" Type="http://schemas.openxmlformats.org/officeDocument/2006/relationships/image" Target="../media/image60.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24" Type="http://schemas.openxmlformats.org/officeDocument/2006/relationships/image" Target="../media/image40.svg"/><Relationship Id="rId5" Type="http://schemas.openxmlformats.org/officeDocument/2006/relationships/image" Target="../media/image10.svg"/><Relationship Id="rId15" Type="http://schemas.openxmlformats.org/officeDocument/2006/relationships/image" Target="../media/image13.png"/><Relationship Id="rId23" Type="http://schemas.openxmlformats.org/officeDocument/2006/relationships/image" Target="../media/image39.png"/><Relationship Id="rId10" Type="http://schemas.openxmlformats.org/officeDocument/2006/relationships/image" Target="../media/image17.png"/><Relationship Id="rId19" Type="http://schemas.openxmlformats.org/officeDocument/2006/relationships/image" Target="../media/image59.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4.png"/><Relationship Id="rId22" Type="http://schemas.openxmlformats.org/officeDocument/2006/relationships/image" Target="../media/image25.svg"/><Relationship Id="rId27" Type="http://schemas.openxmlformats.org/officeDocument/2006/relationships/image" Target="../media/image32.svg"/></Relationships>
</file>

<file path=ppt/slides/_rels/slide7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59.png"/><Relationship Id="rId3" Type="http://schemas.openxmlformats.org/officeDocument/2006/relationships/image" Target="../media/image8.svg"/><Relationship Id="rId21" Type="http://schemas.openxmlformats.org/officeDocument/2006/relationships/image" Target="../media/image21.pn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58.svg"/><Relationship Id="rId2" Type="http://schemas.openxmlformats.org/officeDocument/2006/relationships/image" Target="../media/image7.png"/><Relationship Id="rId16" Type="http://schemas.openxmlformats.org/officeDocument/2006/relationships/image" Target="../media/image57.png"/><Relationship Id="rId20"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14.svg"/><Relationship Id="rId10" Type="http://schemas.openxmlformats.org/officeDocument/2006/relationships/image" Target="../media/image17.png"/><Relationship Id="rId19" Type="http://schemas.openxmlformats.org/officeDocument/2006/relationships/image" Target="../media/image60.sv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13.png"/><Relationship Id="rId22" Type="http://schemas.openxmlformats.org/officeDocument/2006/relationships/image" Target="../media/image25.svg"/></Relationships>
</file>

<file path=ppt/slides/_rels/slide7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59.png"/><Relationship Id="rId3" Type="http://schemas.openxmlformats.org/officeDocument/2006/relationships/image" Target="../media/image8.svg"/><Relationship Id="rId21" Type="http://schemas.openxmlformats.org/officeDocument/2006/relationships/image" Target="../media/image21.pn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58.svg"/><Relationship Id="rId2" Type="http://schemas.openxmlformats.org/officeDocument/2006/relationships/image" Target="../media/image7.png"/><Relationship Id="rId16" Type="http://schemas.openxmlformats.org/officeDocument/2006/relationships/image" Target="../media/image57.png"/><Relationship Id="rId20"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14.svg"/><Relationship Id="rId10" Type="http://schemas.openxmlformats.org/officeDocument/2006/relationships/image" Target="../media/image17.png"/><Relationship Id="rId19" Type="http://schemas.openxmlformats.org/officeDocument/2006/relationships/image" Target="../media/image60.sv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13.png"/><Relationship Id="rId22" Type="http://schemas.openxmlformats.org/officeDocument/2006/relationships/image" Target="../media/image25.sv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0.svg"/><Relationship Id="rId2" Type="http://schemas.openxmlformats.org/officeDocument/2006/relationships/image" Target="../media/image7.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2.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21.png"/></Relationships>
</file>

<file path=ppt/slides/_rels/slide8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59.png"/><Relationship Id="rId3" Type="http://schemas.openxmlformats.org/officeDocument/2006/relationships/image" Target="../media/image8.svg"/><Relationship Id="rId21" Type="http://schemas.openxmlformats.org/officeDocument/2006/relationships/image" Target="../media/image21.pn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58.svg"/><Relationship Id="rId2" Type="http://schemas.openxmlformats.org/officeDocument/2006/relationships/image" Target="../media/image7.png"/><Relationship Id="rId16" Type="http://schemas.openxmlformats.org/officeDocument/2006/relationships/image" Target="../media/image57.png"/><Relationship Id="rId20"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14.svg"/><Relationship Id="rId10" Type="http://schemas.openxmlformats.org/officeDocument/2006/relationships/image" Target="../media/image17.png"/><Relationship Id="rId19" Type="http://schemas.openxmlformats.org/officeDocument/2006/relationships/image" Target="../media/image60.sv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13.png"/><Relationship Id="rId22" Type="http://schemas.openxmlformats.org/officeDocument/2006/relationships/image" Target="../media/image25.svg"/></Relationships>
</file>

<file path=ppt/slides/_rels/slide8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59.png"/><Relationship Id="rId3" Type="http://schemas.openxmlformats.org/officeDocument/2006/relationships/image" Target="../media/image8.svg"/><Relationship Id="rId21" Type="http://schemas.openxmlformats.org/officeDocument/2006/relationships/image" Target="../media/image21.pn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58.svg"/><Relationship Id="rId2" Type="http://schemas.openxmlformats.org/officeDocument/2006/relationships/image" Target="../media/image7.png"/><Relationship Id="rId16" Type="http://schemas.openxmlformats.org/officeDocument/2006/relationships/image" Target="../media/image57.png"/><Relationship Id="rId20"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14.svg"/><Relationship Id="rId10" Type="http://schemas.openxmlformats.org/officeDocument/2006/relationships/image" Target="../media/image17.png"/><Relationship Id="rId19" Type="http://schemas.openxmlformats.org/officeDocument/2006/relationships/image" Target="../media/image60.sv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13.png"/><Relationship Id="rId22" Type="http://schemas.openxmlformats.org/officeDocument/2006/relationships/image" Target="../media/image25.svg"/></Relationships>
</file>

<file path=ppt/slides/_rels/slide8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59.png"/><Relationship Id="rId3" Type="http://schemas.openxmlformats.org/officeDocument/2006/relationships/image" Target="../media/image8.svg"/><Relationship Id="rId21" Type="http://schemas.openxmlformats.org/officeDocument/2006/relationships/image" Target="../media/image21.pn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58.svg"/><Relationship Id="rId2" Type="http://schemas.openxmlformats.org/officeDocument/2006/relationships/image" Target="../media/image7.png"/><Relationship Id="rId16" Type="http://schemas.openxmlformats.org/officeDocument/2006/relationships/image" Target="../media/image57.png"/><Relationship Id="rId20"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14.svg"/><Relationship Id="rId10" Type="http://schemas.openxmlformats.org/officeDocument/2006/relationships/image" Target="../media/image17.png"/><Relationship Id="rId19" Type="http://schemas.openxmlformats.org/officeDocument/2006/relationships/image" Target="../media/image60.sv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13.png"/><Relationship Id="rId22" Type="http://schemas.openxmlformats.org/officeDocument/2006/relationships/image" Target="../media/image25.sv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21.png"/><Relationship Id="rId2" Type="http://schemas.openxmlformats.org/officeDocument/2006/relationships/image" Target="../media/image7.png"/><Relationship Id="rId16" Type="http://schemas.openxmlformats.org/officeDocument/2006/relationships/image" Target="../media/image14.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4.png"/></Relationships>
</file>

<file path=ppt/slides/_rels/slide8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21.png"/><Relationship Id="rId2" Type="http://schemas.openxmlformats.org/officeDocument/2006/relationships/image" Target="../media/image7.png"/><Relationship Id="rId16" Type="http://schemas.openxmlformats.org/officeDocument/2006/relationships/image" Target="../media/image14.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4.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21.png"/><Relationship Id="rId2" Type="http://schemas.openxmlformats.org/officeDocument/2006/relationships/image" Target="../media/image7.png"/><Relationship Id="rId16" Type="http://schemas.openxmlformats.org/officeDocument/2006/relationships/image" Target="../media/image14.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4.png"/></Relationships>
</file>

<file path=ppt/slides/_rels/slide8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21.png"/><Relationship Id="rId2" Type="http://schemas.openxmlformats.org/officeDocument/2006/relationships/image" Target="../media/image7.png"/><Relationship Id="rId16" Type="http://schemas.openxmlformats.org/officeDocument/2006/relationships/image" Target="../media/image14.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4.png"/></Relationships>
</file>

<file path=ppt/slides/_rels/slide8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svg"/><Relationship Id="rId3" Type="http://schemas.openxmlformats.org/officeDocument/2006/relationships/image" Target="../media/image8.svg"/><Relationship Id="rId21" Type="http://schemas.openxmlformats.org/officeDocument/2006/relationships/image" Target="../media/image28.pn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21.png"/><Relationship Id="rId2" Type="http://schemas.openxmlformats.org/officeDocument/2006/relationships/image" Target="../media/image7.png"/><Relationship Id="rId16" Type="http://schemas.openxmlformats.org/officeDocument/2006/relationships/image" Target="../media/image14.svg"/><Relationship Id="rId20" Type="http://schemas.openxmlformats.org/officeDocument/2006/relationships/image" Target="../media/image27.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13.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4.png"/><Relationship Id="rId22" Type="http://schemas.openxmlformats.org/officeDocument/2006/relationships/image" Target="../media/image29.sv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4.svg"/><Relationship Id="rId2" Type="http://schemas.openxmlformats.org/officeDocument/2006/relationships/image" Target="../media/image7.png"/><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9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svg"/><Relationship Id="rId3" Type="http://schemas.openxmlformats.org/officeDocument/2006/relationships/image" Target="../media/image8.svg"/><Relationship Id="rId21" Type="http://schemas.openxmlformats.org/officeDocument/2006/relationships/image" Target="../media/image28.png"/><Relationship Id="rId7" Type="http://schemas.openxmlformats.org/officeDocument/2006/relationships/image" Target="../media/image12.svg"/><Relationship Id="rId12" Type="http://schemas.openxmlformats.org/officeDocument/2006/relationships/image" Target="../media/image19.png"/><Relationship Id="rId17" Type="http://schemas.openxmlformats.org/officeDocument/2006/relationships/image" Target="../media/image21.png"/><Relationship Id="rId2" Type="http://schemas.openxmlformats.org/officeDocument/2006/relationships/image" Target="../media/image7.png"/><Relationship Id="rId16" Type="http://schemas.openxmlformats.org/officeDocument/2006/relationships/image" Target="../media/image14.svg"/><Relationship Id="rId20" Type="http://schemas.openxmlformats.org/officeDocument/2006/relationships/image" Target="../media/image27.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13.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16.svg"/><Relationship Id="rId14" Type="http://schemas.openxmlformats.org/officeDocument/2006/relationships/image" Target="../media/image4.png"/><Relationship Id="rId22" Type="http://schemas.openxmlformats.org/officeDocument/2006/relationships/image" Target="../media/image29.sv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3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38.pn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19" Type="http://schemas.openxmlformats.org/officeDocument/2006/relationships/image" Target="../media/image21.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9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3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38.pn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19" Type="http://schemas.openxmlformats.org/officeDocument/2006/relationships/image" Target="../media/image21.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9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3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38.pn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19" Type="http://schemas.openxmlformats.org/officeDocument/2006/relationships/image" Target="../media/image21.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9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3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38.pn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19" Type="http://schemas.openxmlformats.org/officeDocument/2006/relationships/image" Target="../media/image21.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96.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3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38.pn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19" Type="http://schemas.openxmlformats.org/officeDocument/2006/relationships/image" Target="../media/image21.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97.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32.svg"/><Relationship Id="rId26" Type="http://schemas.openxmlformats.org/officeDocument/2006/relationships/image" Target="../media/image66.png"/><Relationship Id="rId3" Type="http://schemas.openxmlformats.org/officeDocument/2006/relationships/image" Target="../media/image7.png"/><Relationship Id="rId21" Type="http://schemas.openxmlformats.org/officeDocument/2006/relationships/image" Target="../media/image61.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38.png"/><Relationship Id="rId25" Type="http://schemas.openxmlformats.org/officeDocument/2006/relationships/image" Target="../media/image65.sv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64.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63.svg"/><Relationship Id="rId28" Type="http://schemas.openxmlformats.org/officeDocument/2006/relationships/image" Target="../media/image54.svg"/><Relationship Id="rId10" Type="http://schemas.openxmlformats.org/officeDocument/2006/relationships/image" Target="../media/image14.svg"/><Relationship Id="rId19" Type="http://schemas.openxmlformats.org/officeDocument/2006/relationships/image" Target="../media/image21.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62.png"/><Relationship Id="rId27" Type="http://schemas.openxmlformats.org/officeDocument/2006/relationships/image" Target="../media/image53.png"/></Relationships>
</file>

<file path=ppt/slides/_rels/slide98.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1.png"/><Relationship Id="rId26" Type="http://schemas.openxmlformats.org/officeDocument/2006/relationships/image" Target="../media/image66.png"/><Relationship Id="rId3" Type="http://schemas.openxmlformats.org/officeDocument/2006/relationships/image" Target="../media/image7.png"/><Relationship Id="rId21" Type="http://schemas.openxmlformats.org/officeDocument/2006/relationships/image" Target="../media/image38.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61.png"/><Relationship Id="rId25" Type="http://schemas.openxmlformats.org/officeDocument/2006/relationships/image" Target="../media/image65.sv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64.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63.svg"/><Relationship Id="rId28" Type="http://schemas.openxmlformats.org/officeDocument/2006/relationships/image" Target="../media/image54.svg"/><Relationship Id="rId10" Type="http://schemas.openxmlformats.org/officeDocument/2006/relationships/image" Target="../media/image14.svg"/><Relationship Id="rId19" Type="http://schemas.openxmlformats.org/officeDocument/2006/relationships/image" Target="../media/image25.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62.png"/><Relationship Id="rId27" Type="http://schemas.openxmlformats.org/officeDocument/2006/relationships/image" Target="../media/image53.png"/></Relationships>
</file>

<file path=ppt/slides/_rels/slide99.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1.png"/><Relationship Id="rId26" Type="http://schemas.openxmlformats.org/officeDocument/2006/relationships/image" Target="../media/image66.png"/><Relationship Id="rId3" Type="http://schemas.openxmlformats.org/officeDocument/2006/relationships/image" Target="../media/image7.png"/><Relationship Id="rId21" Type="http://schemas.openxmlformats.org/officeDocument/2006/relationships/image" Target="../media/image38.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61.png"/><Relationship Id="rId25" Type="http://schemas.openxmlformats.org/officeDocument/2006/relationships/image" Target="../media/image65.sv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64.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63.svg"/><Relationship Id="rId28" Type="http://schemas.openxmlformats.org/officeDocument/2006/relationships/image" Target="../media/image54.svg"/><Relationship Id="rId10" Type="http://schemas.openxmlformats.org/officeDocument/2006/relationships/image" Target="../media/image14.svg"/><Relationship Id="rId19" Type="http://schemas.openxmlformats.org/officeDocument/2006/relationships/image" Target="../media/image25.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62.png"/><Relationship Id="rId27"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0D9A1"/>
        </a:solidFill>
        <a:effectLst/>
      </p:bgPr>
    </p:bg>
    <p:spTree>
      <p:nvGrpSpPr>
        <p:cNvPr id="1" name="Shape 159"/>
        <p:cNvGrpSpPr/>
        <p:nvPr/>
      </p:nvGrpSpPr>
      <p:grpSpPr>
        <a:xfrm>
          <a:off x="0" y="0"/>
          <a:ext cx="0" cy="0"/>
          <a:chOff x="0" y="0"/>
          <a:chExt cx="0" cy="0"/>
        </a:xfrm>
      </p:grpSpPr>
      <p:sp>
        <p:nvSpPr>
          <p:cNvPr id="170" name="Google Shape;170;p25"/>
          <p:cNvSpPr txBox="1">
            <a:spLocks noGrp="1"/>
          </p:cNvSpPr>
          <p:nvPr>
            <p:ph type="ctrTitle"/>
          </p:nvPr>
        </p:nvSpPr>
        <p:spPr>
          <a:xfrm>
            <a:off x="1191433" y="1864333"/>
            <a:ext cx="7953200" cy="2770800"/>
          </a:xfrm>
          <a:prstGeom prst="rect">
            <a:avLst/>
          </a:prstGeom>
        </p:spPr>
        <p:txBody>
          <a:bodyPr spcFirstLastPara="1" wrap="square" lIns="121900" tIns="0" rIns="121900" bIns="121900" anchor="t" anchorCtr="0">
            <a:noAutofit/>
          </a:bodyPr>
          <a:lstStyle/>
          <a:p>
            <a:r>
              <a:rPr lang="fr" sz="9600" dirty="0"/>
              <a:t>High Fidelity Prototype</a:t>
            </a:r>
            <a:endParaRPr sz="9600" dirty="0"/>
          </a:p>
        </p:txBody>
      </p:sp>
      <p:sp>
        <p:nvSpPr>
          <p:cNvPr id="160" name="Google Shape;160;p25"/>
          <p:cNvSpPr/>
          <p:nvPr/>
        </p:nvSpPr>
        <p:spPr>
          <a:xfrm>
            <a:off x="1257300" y="4921629"/>
            <a:ext cx="5856400" cy="520800"/>
          </a:xfrm>
          <a:prstGeom prst="roundRect">
            <a:avLst>
              <a:gd name="adj" fmla="val 23842"/>
            </a:avLst>
          </a:prstGeom>
          <a:gradFill>
            <a:gsLst>
              <a:gs pos="0">
                <a:schemeClr val="accent6">
                  <a:lumMod val="40000"/>
                  <a:lumOff val="60000"/>
                </a:schemeClr>
              </a:gs>
              <a:gs pos="100000">
                <a:schemeClr val="accent6"/>
              </a:gs>
            </a:gsLst>
            <a:lin ang="5400012" scaled="0"/>
          </a:gradFill>
          <a:ln>
            <a:noFill/>
          </a:ln>
          <a:effectLst>
            <a:outerShdw blurRad="157163" dist="9525" dir="5400000" algn="bl" rotWithShape="0">
              <a:schemeClr val="dk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1" name="Google Shape;161;p25"/>
          <p:cNvSpPr txBox="1"/>
          <p:nvPr/>
        </p:nvSpPr>
        <p:spPr>
          <a:xfrm>
            <a:off x="1371600" y="719334"/>
            <a:ext cx="6114400" cy="307777"/>
          </a:xfrm>
          <a:prstGeom prst="rect">
            <a:avLst/>
          </a:prstGeom>
          <a:noFill/>
          <a:ln>
            <a:noFill/>
          </a:ln>
        </p:spPr>
        <p:txBody>
          <a:bodyPr spcFirstLastPara="1" wrap="square" lIns="0" tIns="0" rIns="121900" bIns="0" anchor="t" anchorCtr="0">
            <a:spAutoFit/>
          </a:bodyPr>
          <a:lstStyle/>
          <a:p>
            <a:pPr defTabSz="1219170">
              <a:buClr>
                <a:srgbClr val="000000"/>
              </a:buClr>
            </a:pPr>
            <a:r>
              <a:rPr lang="fr" sz="2000" kern="0" dirty="0">
                <a:solidFill>
                  <a:srgbClr val="C7CCE2"/>
                </a:solidFill>
                <a:latin typeface="Questrial"/>
                <a:ea typeface="Questrial"/>
                <a:cs typeface="Questrial"/>
                <a:sym typeface="Questrial"/>
              </a:rPr>
              <a:t>CZ2004 HUMAN </a:t>
            </a:r>
            <a:r>
              <a:rPr lang="fr" sz="2000" kern="0" dirty="0">
                <a:solidFill>
                  <a:srgbClr val="C7CCE2"/>
                </a:solidFill>
                <a:latin typeface="Questrial" pitchFamily="2" charset="0"/>
                <a:ea typeface="Questrial" pitchFamily="2" charset="0"/>
                <a:cs typeface="Questrial" pitchFamily="2" charset="0"/>
                <a:sym typeface="Questrial"/>
              </a:rPr>
              <a:t>COMPUTER</a:t>
            </a:r>
            <a:r>
              <a:rPr lang="fr" sz="2000" kern="0" dirty="0">
                <a:solidFill>
                  <a:srgbClr val="C7CCE2"/>
                </a:solidFill>
                <a:latin typeface="Questrial"/>
                <a:ea typeface="Questrial"/>
                <a:cs typeface="Questrial"/>
                <a:sym typeface="Questrial"/>
              </a:rPr>
              <a:t> INTERACTION</a:t>
            </a:r>
            <a:endParaRPr sz="2000" kern="0" dirty="0">
              <a:solidFill>
                <a:srgbClr val="C7CCE2"/>
              </a:solidFill>
              <a:latin typeface="Questrial"/>
              <a:ea typeface="Questrial"/>
              <a:cs typeface="Questrial"/>
              <a:sym typeface="Questrial"/>
            </a:endParaRPr>
          </a:p>
        </p:txBody>
      </p:sp>
      <p:sp>
        <p:nvSpPr>
          <p:cNvPr id="163" name="Google Shape;163;p25"/>
          <p:cNvSpPr/>
          <p:nvPr/>
        </p:nvSpPr>
        <p:spPr>
          <a:xfrm>
            <a:off x="8133751" y="4922478"/>
            <a:ext cx="448964" cy="449351"/>
          </a:xfrm>
          <a:custGeom>
            <a:avLst/>
            <a:gdLst/>
            <a:ahLst/>
            <a:cxnLst/>
            <a:rect l="l" t="t" r="r" b="b"/>
            <a:pathLst>
              <a:path w="18565" h="18581" extrusionOk="0">
                <a:moveTo>
                  <a:pt x="15647" y="1454"/>
                </a:moveTo>
                <a:cubicBezTo>
                  <a:pt x="16021" y="1454"/>
                  <a:pt x="16397" y="1593"/>
                  <a:pt x="16687" y="1871"/>
                </a:cubicBezTo>
                <a:cubicBezTo>
                  <a:pt x="16942" y="2150"/>
                  <a:pt x="17104" y="2520"/>
                  <a:pt x="17104" y="2891"/>
                </a:cubicBezTo>
                <a:cubicBezTo>
                  <a:pt x="17104" y="3285"/>
                  <a:pt x="16965" y="3656"/>
                  <a:pt x="16687" y="3934"/>
                </a:cubicBezTo>
                <a:lnTo>
                  <a:pt x="5331" y="15336"/>
                </a:lnTo>
                <a:lnTo>
                  <a:pt x="3268" y="13274"/>
                </a:lnTo>
                <a:lnTo>
                  <a:pt x="11055" y="5464"/>
                </a:lnTo>
                <a:lnTo>
                  <a:pt x="12237" y="6646"/>
                </a:lnTo>
                <a:lnTo>
                  <a:pt x="13257" y="5626"/>
                </a:lnTo>
                <a:lnTo>
                  <a:pt x="12075" y="4444"/>
                </a:lnTo>
                <a:lnTo>
                  <a:pt x="13164" y="3331"/>
                </a:lnTo>
                <a:lnTo>
                  <a:pt x="14369" y="4513"/>
                </a:lnTo>
                <a:lnTo>
                  <a:pt x="15389" y="3494"/>
                </a:lnTo>
                <a:lnTo>
                  <a:pt x="14184" y="2312"/>
                </a:lnTo>
                <a:lnTo>
                  <a:pt x="14624" y="1871"/>
                </a:lnTo>
                <a:cubicBezTo>
                  <a:pt x="14902" y="1593"/>
                  <a:pt x="15273" y="1454"/>
                  <a:pt x="15647" y="1454"/>
                </a:cubicBezTo>
                <a:close/>
                <a:moveTo>
                  <a:pt x="2411" y="14479"/>
                </a:moveTo>
                <a:lnTo>
                  <a:pt x="4103" y="16171"/>
                </a:lnTo>
                <a:lnTo>
                  <a:pt x="2550" y="16518"/>
                </a:lnTo>
                <a:lnTo>
                  <a:pt x="2063" y="16031"/>
                </a:lnTo>
                <a:lnTo>
                  <a:pt x="2411" y="14479"/>
                </a:lnTo>
                <a:close/>
                <a:moveTo>
                  <a:pt x="15647" y="0"/>
                </a:moveTo>
                <a:cubicBezTo>
                  <a:pt x="14902" y="0"/>
                  <a:pt x="14161" y="284"/>
                  <a:pt x="13605" y="852"/>
                </a:cubicBezTo>
                <a:lnTo>
                  <a:pt x="1901" y="12602"/>
                </a:lnTo>
                <a:cubicBezTo>
                  <a:pt x="1507" y="12972"/>
                  <a:pt x="1229" y="13459"/>
                  <a:pt x="1044" y="13946"/>
                </a:cubicBezTo>
                <a:lnTo>
                  <a:pt x="1044" y="13992"/>
                </a:lnTo>
                <a:lnTo>
                  <a:pt x="1" y="18581"/>
                </a:lnTo>
                <a:lnTo>
                  <a:pt x="4613" y="17561"/>
                </a:lnTo>
                <a:lnTo>
                  <a:pt x="4636" y="17538"/>
                </a:lnTo>
                <a:cubicBezTo>
                  <a:pt x="5146" y="17376"/>
                  <a:pt x="5632" y="17074"/>
                  <a:pt x="6003" y="16704"/>
                </a:cubicBezTo>
                <a:lnTo>
                  <a:pt x="17707" y="4954"/>
                </a:lnTo>
                <a:cubicBezTo>
                  <a:pt x="18263" y="4398"/>
                  <a:pt x="18564" y="3679"/>
                  <a:pt x="18564" y="2891"/>
                </a:cubicBezTo>
                <a:cubicBezTo>
                  <a:pt x="18564" y="2126"/>
                  <a:pt x="18263" y="1385"/>
                  <a:pt x="17707" y="852"/>
                </a:cubicBezTo>
                <a:cubicBezTo>
                  <a:pt x="17139" y="284"/>
                  <a:pt x="16391" y="0"/>
                  <a:pt x="15647" y="0"/>
                </a:cubicBezTo>
                <a:close/>
                <a:moveTo>
                  <a:pt x="7625" y="17121"/>
                </a:moveTo>
                <a:lnTo>
                  <a:pt x="6189" y="18581"/>
                </a:lnTo>
                <a:lnTo>
                  <a:pt x="18564" y="18581"/>
                </a:lnTo>
                <a:lnTo>
                  <a:pt x="18564" y="1712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4" name="Google Shape;164;p25"/>
          <p:cNvSpPr/>
          <p:nvPr/>
        </p:nvSpPr>
        <p:spPr>
          <a:xfrm flipH="1">
            <a:off x="7399256" y="4957563"/>
            <a:ext cx="448939" cy="448939"/>
          </a:xfrm>
          <a:custGeom>
            <a:avLst/>
            <a:gdLst/>
            <a:ahLst/>
            <a:cxnLst/>
            <a:rect l="l" t="t" r="r" b="b"/>
            <a:pathLst>
              <a:path w="18587" h="18587" extrusionOk="0">
                <a:moveTo>
                  <a:pt x="10522" y="4265"/>
                </a:moveTo>
                <a:lnTo>
                  <a:pt x="5493" y="9294"/>
                </a:lnTo>
                <a:lnTo>
                  <a:pt x="10522" y="14300"/>
                </a:lnTo>
                <a:lnTo>
                  <a:pt x="11542" y="13280"/>
                </a:lnTo>
                <a:lnTo>
                  <a:pt x="7556" y="9294"/>
                </a:lnTo>
                <a:lnTo>
                  <a:pt x="11542" y="5284"/>
                </a:lnTo>
                <a:lnTo>
                  <a:pt x="10522" y="4265"/>
                </a:lnTo>
                <a:close/>
                <a:moveTo>
                  <a:pt x="9294" y="1437"/>
                </a:moveTo>
                <a:cubicBezTo>
                  <a:pt x="13604" y="1437"/>
                  <a:pt x="17127" y="4960"/>
                  <a:pt x="17127" y="9294"/>
                </a:cubicBezTo>
                <a:cubicBezTo>
                  <a:pt x="17127" y="13604"/>
                  <a:pt x="13604" y="17127"/>
                  <a:pt x="9294" y="17127"/>
                </a:cubicBezTo>
                <a:cubicBezTo>
                  <a:pt x="4960" y="17127"/>
                  <a:pt x="1437" y="13604"/>
                  <a:pt x="1437" y="9294"/>
                </a:cubicBezTo>
                <a:cubicBezTo>
                  <a:pt x="1437" y="4960"/>
                  <a:pt x="4960" y="1437"/>
                  <a:pt x="9294" y="1437"/>
                </a:cubicBezTo>
                <a:close/>
                <a:moveTo>
                  <a:pt x="9294" y="0"/>
                </a:moveTo>
                <a:cubicBezTo>
                  <a:pt x="6814" y="0"/>
                  <a:pt x="4473" y="951"/>
                  <a:pt x="2712" y="2712"/>
                </a:cubicBezTo>
                <a:cubicBezTo>
                  <a:pt x="951" y="4473"/>
                  <a:pt x="0" y="6814"/>
                  <a:pt x="0" y="9294"/>
                </a:cubicBezTo>
                <a:cubicBezTo>
                  <a:pt x="0" y="11773"/>
                  <a:pt x="951" y="14114"/>
                  <a:pt x="2712" y="15852"/>
                </a:cubicBezTo>
                <a:cubicBezTo>
                  <a:pt x="4473" y="17614"/>
                  <a:pt x="6814" y="18587"/>
                  <a:pt x="9294" y="18587"/>
                </a:cubicBezTo>
                <a:cubicBezTo>
                  <a:pt x="11773" y="18587"/>
                  <a:pt x="14114" y="17614"/>
                  <a:pt x="15852" y="15852"/>
                </a:cubicBezTo>
                <a:cubicBezTo>
                  <a:pt x="17614" y="14114"/>
                  <a:pt x="18587" y="11773"/>
                  <a:pt x="18587" y="9294"/>
                </a:cubicBezTo>
                <a:cubicBezTo>
                  <a:pt x="18587" y="6814"/>
                  <a:pt x="17614" y="4473"/>
                  <a:pt x="15852" y="2712"/>
                </a:cubicBezTo>
                <a:cubicBezTo>
                  <a:pt x="14114" y="951"/>
                  <a:pt x="11773" y="0"/>
                  <a:pt x="929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5" name="Google Shape;165;p25"/>
          <p:cNvSpPr/>
          <p:nvPr/>
        </p:nvSpPr>
        <p:spPr>
          <a:xfrm>
            <a:off x="10851018" y="868826"/>
            <a:ext cx="619567" cy="620333"/>
          </a:xfrm>
          <a:custGeom>
            <a:avLst/>
            <a:gdLst/>
            <a:ahLst/>
            <a:cxnLst/>
            <a:rect l="l" t="t" r="r" b="b"/>
            <a:pathLst>
              <a:path w="18587" h="18610" extrusionOk="0">
                <a:moveTo>
                  <a:pt x="5307" y="5678"/>
                </a:moveTo>
                <a:lnTo>
                  <a:pt x="5307" y="7115"/>
                </a:lnTo>
                <a:lnTo>
                  <a:pt x="13280" y="7115"/>
                </a:lnTo>
                <a:lnTo>
                  <a:pt x="13280" y="5678"/>
                </a:lnTo>
                <a:close/>
                <a:moveTo>
                  <a:pt x="5307" y="8575"/>
                </a:moveTo>
                <a:lnTo>
                  <a:pt x="5307" y="10035"/>
                </a:lnTo>
                <a:lnTo>
                  <a:pt x="13280" y="10035"/>
                </a:lnTo>
                <a:lnTo>
                  <a:pt x="13280" y="8575"/>
                </a:lnTo>
                <a:close/>
                <a:moveTo>
                  <a:pt x="5307" y="11472"/>
                </a:moveTo>
                <a:lnTo>
                  <a:pt x="5307" y="12932"/>
                </a:lnTo>
                <a:lnTo>
                  <a:pt x="13280" y="12932"/>
                </a:lnTo>
                <a:lnTo>
                  <a:pt x="13280" y="11472"/>
                </a:lnTo>
                <a:close/>
                <a:moveTo>
                  <a:pt x="9294" y="1460"/>
                </a:moveTo>
                <a:cubicBezTo>
                  <a:pt x="13627" y="1460"/>
                  <a:pt x="17127" y="4983"/>
                  <a:pt x="17127" y="9316"/>
                </a:cubicBezTo>
                <a:cubicBezTo>
                  <a:pt x="17127" y="13627"/>
                  <a:pt x="13627" y="17150"/>
                  <a:pt x="9294" y="17150"/>
                </a:cubicBezTo>
                <a:cubicBezTo>
                  <a:pt x="4960" y="17150"/>
                  <a:pt x="1437" y="13627"/>
                  <a:pt x="1437" y="9316"/>
                </a:cubicBezTo>
                <a:cubicBezTo>
                  <a:pt x="1437" y="4983"/>
                  <a:pt x="4960" y="1460"/>
                  <a:pt x="9294" y="1460"/>
                </a:cubicBezTo>
                <a:close/>
                <a:moveTo>
                  <a:pt x="9294" y="0"/>
                </a:moveTo>
                <a:cubicBezTo>
                  <a:pt x="6814" y="0"/>
                  <a:pt x="4473" y="973"/>
                  <a:pt x="2712" y="2735"/>
                </a:cubicBezTo>
                <a:cubicBezTo>
                  <a:pt x="974" y="4496"/>
                  <a:pt x="0" y="6814"/>
                  <a:pt x="0" y="9293"/>
                </a:cubicBezTo>
                <a:cubicBezTo>
                  <a:pt x="0" y="11796"/>
                  <a:pt x="974" y="14114"/>
                  <a:pt x="2712" y="15875"/>
                </a:cubicBezTo>
                <a:cubicBezTo>
                  <a:pt x="4473" y="17636"/>
                  <a:pt x="6814" y="18610"/>
                  <a:pt x="9294" y="18610"/>
                </a:cubicBezTo>
                <a:cubicBezTo>
                  <a:pt x="11773" y="18610"/>
                  <a:pt x="14114" y="17636"/>
                  <a:pt x="15875" y="15875"/>
                </a:cubicBezTo>
                <a:cubicBezTo>
                  <a:pt x="17613" y="14114"/>
                  <a:pt x="18587" y="11796"/>
                  <a:pt x="18587" y="9293"/>
                </a:cubicBezTo>
                <a:cubicBezTo>
                  <a:pt x="18587" y="6814"/>
                  <a:pt x="17613" y="4496"/>
                  <a:pt x="15875" y="2735"/>
                </a:cubicBezTo>
                <a:cubicBezTo>
                  <a:pt x="14114" y="973"/>
                  <a:pt x="11773" y="0"/>
                  <a:pt x="929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cxnSp>
        <p:nvCxnSpPr>
          <p:cNvPr id="169" name="Google Shape;169;p25"/>
          <p:cNvCxnSpPr/>
          <p:nvPr/>
        </p:nvCxnSpPr>
        <p:spPr>
          <a:xfrm>
            <a:off x="1305100" y="1052033"/>
            <a:ext cx="8293600" cy="0"/>
          </a:xfrm>
          <a:prstGeom prst="straightConnector1">
            <a:avLst/>
          </a:prstGeom>
          <a:noFill/>
          <a:ln w="9525" cap="flat" cmpd="sng">
            <a:solidFill>
              <a:schemeClr val="accent3"/>
            </a:solidFill>
            <a:prstDash val="solid"/>
            <a:round/>
            <a:headEnd type="none" w="med" len="med"/>
            <a:tailEnd type="none" w="med" len="med"/>
          </a:ln>
        </p:spPr>
      </p:cxnSp>
      <p:sp>
        <p:nvSpPr>
          <p:cNvPr id="171" name="Google Shape;171;p25"/>
          <p:cNvSpPr txBox="1">
            <a:spLocks noGrp="1"/>
          </p:cNvSpPr>
          <p:nvPr>
            <p:ph type="subTitle" idx="1"/>
          </p:nvPr>
        </p:nvSpPr>
        <p:spPr>
          <a:xfrm>
            <a:off x="1257300" y="4992229"/>
            <a:ext cx="5742590" cy="379600"/>
          </a:xfrm>
          <a:prstGeom prst="rect">
            <a:avLst/>
          </a:prstGeom>
        </p:spPr>
        <p:txBody>
          <a:bodyPr spcFirstLastPara="1" wrap="square" lIns="182867" tIns="0" rIns="121900" bIns="121900" anchor="t" anchorCtr="0">
            <a:noAutofit/>
          </a:bodyPr>
          <a:lstStyle/>
          <a:p>
            <a:pPr marL="0" indent="0"/>
            <a:r>
              <a:rPr lang="fr" dirty="0">
                <a:solidFill>
                  <a:schemeClr val="tx1"/>
                </a:solidFill>
                <a:latin typeface="Helvetica" panose="020B0604020202020204" pitchFamily="34" charset="0"/>
                <a:cs typeface="Helvetica" panose="020B0604020202020204" pitchFamily="34" charset="0"/>
              </a:rPr>
              <a:t>LAM XIN YI, JESLYN U1822126J</a:t>
            </a:r>
            <a:endParaRPr dirty="0">
              <a:solidFill>
                <a:schemeClr val="tx1"/>
              </a:solidFill>
              <a:latin typeface="Helvetica" panose="020B0604020202020204" pitchFamily="34" charset="0"/>
              <a:cs typeface="Helvetica"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Speech Bubble: Rectangle 17">
            <a:extLst>
              <a:ext uri="{FF2B5EF4-FFF2-40B4-BE49-F238E27FC236}">
                <a16:creationId xmlns:a16="http://schemas.microsoft.com/office/drawing/2014/main" id="{A9E6B15C-001D-C11A-C36E-86BD0987BD94}"/>
              </a:ext>
            </a:extLst>
          </p:cNvPr>
          <p:cNvSpPr/>
          <p:nvPr/>
        </p:nvSpPr>
        <p:spPr>
          <a:xfrm>
            <a:off x="6168736" y="117003"/>
            <a:ext cx="5247366" cy="279284"/>
          </a:xfrm>
          <a:prstGeom prst="wedgeRectCallout">
            <a:avLst>
              <a:gd name="adj1" fmla="val 23212"/>
              <a:gd name="adj2" fmla="val 110248"/>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solidFill>
                  <a:schemeClr val="tx1"/>
                </a:solidFill>
                <a:latin typeface="Helvetica" panose="020B0604020202020204" pitchFamily="34" charset="0"/>
                <a:cs typeface="Helvetica" panose="020B0604020202020204" pitchFamily="34" charset="0"/>
              </a:rPr>
              <a:t>As this is a high impact change, a confirmation message will pop up.</a:t>
            </a:r>
          </a:p>
        </p:txBody>
      </p:sp>
      <p:sp>
        <p:nvSpPr>
          <p:cNvPr id="50" name="Rectangle: Rounded Corners 49">
            <a:extLst>
              <a:ext uri="{FF2B5EF4-FFF2-40B4-BE49-F238E27FC236}">
                <a16:creationId xmlns:a16="http://schemas.microsoft.com/office/drawing/2014/main" id="{33C63E59-5A13-8D09-CC21-4A75A4354037}"/>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52" name="Rectangle: Rounded Corners 18">
            <a:extLst>
              <a:ext uri="{FF2B5EF4-FFF2-40B4-BE49-F238E27FC236}">
                <a16:creationId xmlns:a16="http://schemas.microsoft.com/office/drawing/2014/main" id="{1A76A168-AB85-7B81-DFE7-A9A81A20FB24}"/>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54" name="TextBox 53">
            <a:extLst>
              <a:ext uri="{FF2B5EF4-FFF2-40B4-BE49-F238E27FC236}">
                <a16:creationId xmlns:a16="http://schemas.microsoft.com/office/drawing/2014/main" id="{7125F223-51ED-47D7-6303-E73705428493}"/>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57" name="Rectangle: Rounded Corners 220">
            <a:extLst>
              <a:ext uri="{FF2B5EF4-FFF2-40B4-BE49-F238E27FC236}">
                <a16:creationId xmlns:a16="http://schemas.microsoft.com/office/drawing/2014/main" id="{10472A96-9FD3-C0B0-07FE-6A722A5818E1}"/>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58" name="Rectangle: Rounded Corners 220">
            <a:extLst>
              <a:ext uri="{FF2B5EF4-FFF2-40B4-BE49-F238E27FC236}">
                <a16:creationId xmlns:a16="http://schemas.microsoft.com/office/drawing/2014/main" id="{BE3A9001-2CAB-D225-AABC-A0A2FBBEDA44}"/>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59" name="Rectangle: Rounded Corners 220">
            <a:extLst>
              <a:ext uri="{FF2B5EF4-FFF2-40B4-BE49-F238E27FC236}">
                <a16:creationId xmlns:a16="http://schemas.microsoft.com/office/drawing/2014/main" id="{07292BB2-7A43-A7AB-8406-0E82706653E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60" name="Rectangle: Rounded Corners 220">
            <a:extLst>
              <a:ext uri="{FF2B5EF4-FFF2-40B4-BE49-F238E27FC236}">
                <a16:creationId xmlns:a16="http://schemas.microsoft.com/office/drawing/2014/main" id="{BDF27803-F658-55E3-13C4-1E7F509846AE}"/>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61" name="Rectangle: Rounded Corners 220">
            <a:extLst>
              <a:ext uri="{FF2B5EF4-FFF2-40B4-BE49-F238E27FC236}">
                <a16:creationId xmlns:a16="http://schemas.microsoft.com/office/drawing/2014/main" id="{C49BB2A1-2F46-7D28-0ED4-C9B2B52D042C}"/>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62" name="Graphic 61" descr="Add with solid fill">
            <a:extLst>
              <a:ext uri="{FF2B5EF4-FFF2-40B4-BE49-F238E27FC236}">
                <a16:creationId xmlns:a16="http://schemas.microsoft.com/office/drawing/2014/main" id="{61268DA6-87D8-738E-CE48-D484E52D33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28" name="Graphic 127" descr="Play with solid fill">
            <a:extLst>
              <a:ext uri="{FF2B5EF4-FFF2-40B4-BE49-F238E27FC236}">
                <a16:creationId xmlns:a16="http://schemas.microsoft.com/office/drawing/2014/main" id="{9469A426-125B-2AEA-D989-130EEBF4AB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29" name="Graphic 128" descr="Play with solid fill">
            <a:extLst>
              <a:ext uri="{FF2B5EF4-FFF2-40B4-BE49-F238E27FC236}">
                <a16:creationId xmlns:a16="http://schemas.microsoft.com/office/drawing/2014/main" id="{A23FACE3-3E94-0ED6-B3DA-84F3F94ABA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30" name="Graphic 129" descr="Play with solid fill">
            <a:extLst>
              <a:ext uri="{FF2B5EF4-FFF2-40B4-BE49-F238E27FC236}">
                <a16:creationId xmlns:a16="http://schemas.microsoft.com/office/drawing/2014/main" id="{55A3D110-753A-3471-C6D1-8B6F6CF96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31" name="Graphic 130" descr="Earth globe: Americas with solid fill">
            <a:extLst>
              <a:ext uri="{FF2B5EF4-FFF2-40B4-BE49-F238E27FC236}">
                <a16:creationId xmlns:a16="http://schemas.microsoft.com/office/drawing/2014/main" id="{D1C0BCA3-599D-2E05-A9EF-7BCE1E18AB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32" name="Graphic 131" descr="Eye with solid fill">
            <a:extLst>
              <a:ext uri="{FF2B5EF4-FFF2-40B4-BE49-F238E27FC236}">
                <a16:creationId xmlns:a16="http://schemas.microsoft.com/office/drawing/2014/main" id="{77141743-2092-EFE0-A1B9-A09697C7B8E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33" name="Graphic 132" descr="Blueprint with solid fill">
            <a:extLst>
              <a:ext uri="{FF2B5EF4-FFF2-40B4-BE49-F238E27FC236}">
                <a16:creationId xmlns:a16="http://schemas.microsoft.com/office/drawing/2014/main" id="{202B487B-E24F-EE3C-DA69-3211D47A294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34" name="Graphic 133" descr="Eraser with solid fill">
            <a:extLst>
              <a:ext uri="{FF2B5EF4-FFF2-40B4-BE49-F238E27FC236}">
                <a16:creationId xmlns:a16="http://schemas.microsoft.com/office/drawing/2014/main" id="{ADD1D113-2CEF-3CB6-3A28-2621A1DEB21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35" name="Graphic 134" descr="Play with solid fill">
            <a:extLst>
              <a:ext uri="{FF2B5EF4-FFF2-40B4-BE49-F238E27FC236}">
                <a16:creationId xmlns:a16="http://schemas.microsoft.com/office/drawing/2014/main" id="{83BADFF2-01CC-89FA-1D9A-5EC60ED213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144" name="Rectangle: Rounded Corners 60">
            <a:extLst>
              <a:ext uri="{FF2B5EF4-FFF2-40B4-BE49-F238E27FC236}">
                <a16:creationId xmlns:a16="http://schemas.microsoft.com/office/drawing/2014/main" id="{05C527AD-8A3E-178B-D30A-BCBC754DA0FA}"/>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45" name="Straight Connector 144">
            <a:extLst>
              <a:ext uri="{FF2B5EF4-FFF2-40B4-BE49-F238E27FC236}">
                <a16:creationId xmlns:a16="http://schemas.microsoft.com/office/drawing/2014/main" id="{B48CEC34-6C8C-5C46-22BF-EB19C152AD13}"/>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800A018D-59AE-9572-F0B8-C4EEDF71556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C8F3AD7-ACD3-F318-58EF-63DEB828828C}"/>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AEDD406-A687-A9AF-0C47-73EF73019ABB}"/>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29646F0-93F9-6BE6-0AF2-36C5A41C0EB7}"/>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3B3A5DA-D1C3-5D02-A2C4-EF6E368ED0B1}"/>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7D31C44E-B4B6-1CEF-6C96-DA8B7350873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60E40E0-00D7-2106-090A-46DBC413DDEB}"/>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F3A926A-F53F-280B-CFBB-D7892CD6105B}"/>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10A66AF-A713-D95E-D7CF-9FF1D72193DE}"/>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847BCEF1-7167-BF5D-DF72-5B20C7A0E692}"/>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2" name="TextBox 161">
            <a:extLst>
              <a:ext uri="{FF2B5EF4-FFF2-40B4-BE49-F238E27FC236}">
                <a16:creationId xmlns:a16="http://schemas.microsoft.com/office/drawing/2014/main" id="{F54AC104-6E8D-57AE-D18E-F161B3B79DE0}"/>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4" name="TextBox 163">
            <a:extLst>
              <a:ext uri="{FF2B5EF4-FFF2-40B4-BE49-F238E27FC236}">
                <a16:creationId xmlns:a16="http://schemas.microsoft.com/office/drawing/2014/main" id="{EF0186B3-992F-DCF3-010B-52BA18FF7296}"/>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5" name="TextBox 164">
            <a:extLst>
              <a:ext uri="{FF2B5EF4-FFF2-40B4-BE49-F238E27FC236}">
                <a16:creationId xmlns:a16="http://schemas.microsoft.com/office/drawing/2014/main" id="{7F00EED5-C179-3323-D1FC-ACF1B0DFC7DA}"/>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166" name="TextBox 165">
            <a:extLst>
              <a:ext uri="{FF2B5EF4-FFF2-40B4-BE49-F238E27FC236}">
                <a16:creationId xmlns:a16="http://schemas.microsoft.com/office/drawing/2014/main" id="{839E3439-42DB-ED93-25E6-02CDAF4E679D}"/>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8" name="TextBox 167">
            <a:extLst>
              <a:ext uri="{FF2B5EF4-FFF2-40B4-BE49-F238E27FC236}">
                <a16:creationId xmlns:a16="http://schemas.microsoft.com/office/drawing/2014/main" id="{E2242EDD-B0A6-E82E-A7B2-32B18551EFA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69" name="TextBox 168">
            <a:extLst>
              <a:ext uri="{FF2B5EF4-FFF2-40B4-BE49-F238E27FC236}">
                <a16:creationId xmlns:a16="http://schemas.microsoft.com/office/drawing/2014/main" id="{229E021B-ADC4-CC85-0702-8F4BF0F5AAA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71" name="TextBox 170">
            <a:extLst>
              <a:ext uri="{FF2B5EF4-FFF2-40B4-BE49-F238E27FC236}">
                <a16:creationId xmlns:a16="http://schemas.microsoft.com/office/drawing/2014/main" id="{B1ABB9C8-CAD2-AC5B-0D96-A8F3F96A2D61}"/>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72" name="TextBox 171">
            <a:extLst>
              <a:ext uri="{FF2B5EF4-FFF2-40B4-BE49-F238E27FC236}">
                <a16:creationId xmlns:a16="http://schemas.microsoft.com/office/drawing/2014/main" id="{C98F08AB-2F71-70A6-93E3-77A956611641}"/>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73" name="TextBox 172">
            <a:extLst>
              <a:ext uri="{FF2B5EF4-FFF2-40B4-BE49-F238E27FC236}">
                <a16:creationId xmlns:a16="http://schemas.microsoft.com/office/drawing/2014/main" id="{AF9DBC8F-BBC2-4321-3D42-ED66BFDC814E}"/>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74" name="TextBox 173">
            <a:extLst>
              <a:ext uri="{FF2B5EF4-FFF2-40B4-BE49-F238E27FC236}">
                <a16:creationId xmlns:a16="http://schemas.microsoft.com/office/drawing/2014/main" id="{8F4C5DB6-6B92-ED58-E670-A5051103596F}"/>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75" name="Rectangle: Rounded Corners 123">
            <a:extLst>
              <a:ext uri="{FF2B5EF4-FFF2-40B4-BE49-F238E27FC236}">
                <a16:creationId xmlns:a16="http://schemas.microsoft.com/office/drawing/2014/main" id="{448AF02B-B4B6-6527-294C-CB629A2BA0B5}"/>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76" name="Straight Connector 175">
            <a:extLst>
              <a:ext uri="{FF2B5EF4-FFF2-40B4-BE49-F238E27FC236}">
                <a16:creationId xmlns:a16="http://schemas.microsoft.com/office/drawing/2014/main" id="{49DCDBBE-F858-14A4-9407-3B96E09B01F2}"/>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240653A2-AF84-39C3-5C90-2E4DA05232F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78" name="TextBox 177">
            <a:extLst>
              <a:ext uri="{FF2B5EF4-FFF2-40B4-BE49-F238E27FC236}">
                <a16:creationId xmlns:a16="http://schemas.microsoft.com/office/drawing/2014/main" id="{3718BAA4-C000-CD39-BAEE-DE6E9FE83526}"/>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79" name="TextBox 178">
            <a:extLst>
              <a:ext uri="{FF2B5EF4-FFF2-40B4-BE49-F238E27FC236}">
                <a16:creationId xmlns:a16="http://schemas.microsoft.com/office/drawing/2014/main" id="{A8F18C38-4669-446E-1DE9-7E9A9F41BEDB}"/>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0" name="TextBox 179">
            <a:extLst>
              <a:ext uri="{FF2B5EF4-FFF2-40B4-BE49-F238E27FC236}">
                <a16:creationId xmlns:a16="http://schemas.microsoft.com/office/drawing/2014/main" id="{6E07E92A-E758-F1FC-8862-BF092BD0AE80}"/>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1" name="TextBox 180">
            <a:extLst>
              <a:ext uri="{FF2B5EF4-FFF2-40B4-BE49-F238E27FC236}">
                <a16:creationId xmlns:a16="http://schemas.microsoft.com/office/drawing/2014/main" id="{ECDC5124-7E52-5E94-1CE9-4A5CD9F1ADEA}"/>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82" name="TextBox 181">
            <a:extLst>
              <a:ext uri="{FF2B5EF4-FFF2-40B4-BE49-F238E27FC236}">
                <a16:creationId xmlns:a16="http://schemas.microsoft.com/office/drawing/2014/main" id="{837AECC9-19A9-2492-D21C-85DD852A7EED}"/>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83" name="Straight Connector 182">
            <a:extLst>
              <a:ext uri="{FF2B5EF4-FFF2-40B4-BE49-F238E27FC236}">
                <a16:creationId xmlns:a16="http://schemas.microsoft.com/office/drawing/2014/main" id="{D7A43BCB-58D4-9B8E-CA06-BDDA216D352F}"/>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FE26EE3-6796-14E1-4F99-67737253043F}"/>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C0DD290-A62E-FE12-3B25-E9835E512F23}"/>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0AD2022-A10D-EBEE-1E32-4338E1500450}"/>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0D561EE-B002-A724-7B26-1E4BDC3E97C2}"/>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Rounded Corners 59">
            <a:extLst>
              <a:ext uri="{FF2B5EF4-FFF2-40B4-BE49-F238E27FC236}">
                <a16:creationId xmlns:a16="http://schemas.microsoft.com/office/drawing/2014/main" id="{50CF1750-8DAF-5342-1EA2-7662585A031F}"/>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Rectangle: Rounded Corners 60">
            <a:extLst>
              <a:ext uri="{FF2B5EF4-FFF2-40B4-BE49-F238E27FC236}">
                <a16:creationId xmlns:a16="http://schemas.microsoft.com/office/drawing/2014/main" id="{DF566AF1-73C7-C4C8-1D17-AEFA5B23128A}"/>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5DFA369B-3D42-2823-EB57-1551EFCFB2FC}"/>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D47875E-FB7B-66D8-65E8-BF71871171F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39D4C4C-9C08-71C7-0091-6EBE21B495FB}"/>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0BB148A-FCBF-BA5F-92A0-829D5BFCCF11}"/>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86B95F4-1C50-19AF-4A49-6EF9893EE3FC}"/>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1A3A861-3B33-9CD5-8A8D-A4404E19D0D3}"/>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2DC0D1-2B86-3627-F19E-AECB97B3F42C}"/>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7092C6-B443-BA0E-4629-12E972179BF9}"/>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A5C2B01-5B21-F758-35E1-EF0F4556BE1A}"/>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FBC6C3-0920-EBF3-B422-082089A6B54C}"/>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0C9873C-62A8-F8B2-FE55-595A4A45A6F6}"/>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6" name="TextBox 15">
            <a:extLst>
              <a:ext uri="{FF2B5EF4-FFF2-40B4-BE49-F238E27FC236}">
                <a16:creationId xmlns:a16="http://schemas.microsoft.com/office/drawing/2014/main" id="{B28E01C7-F8F7-33E1-1DB5-275C4BF60CA6}"/>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7" name="TextBox 16">
            <a:extLst>
              <a:ext uri="{FF2B5EF4-FFF2-40B4-BE49-F238E27FC236}">
                <a16:creationId xmlns:a16="http://schemas.microsoft.com/office/drawing/2014/main" id="{06FA2ACF-FF2E-FEDE-63EC-1DE2B3B8491A}"/>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 name="TextBox 18">
            <a:extLst>
              <a:ext uri="{FF2B5EF4-FFF2-40B4-BE49-F238E27FC236}">
                <a16:creationId xmlns:a16="http://schemas.microsoft.com/office/drawing/2014/main" id="{1641BC1D-0D8E-AA74-6EB6-43DE0EB01534}"/>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 name="TextBox 19">
            <a:extLst>
              <a:ext uri="{FF2B5EF4-FFF2-40B4-BE49-F238E27FC236}">
                <a16:creationId xmlns:a16="http://schemas.microsoft.com/office/drawing/2014/main" id="{79E3DB54-7C93-20DB-EFBE-D23DA9ABC9F7}"/>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1" name="TextBox 20">
            <a:extLst>
              <a:ext uri="{FF2B5EF4-FFF2-40B4-BE49-F238E27FC236}">
                <a16:creationId xmlns:a16="http://schemas.microsoft.com/office/drawing/2014/main" id="{32B937B0-684D-40E4-1844-F8E8A6009799}"/>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2" name="TextBox 21">
            <a:extLst>
              <a:ext uri="{FF2B5EF4-FFF2-40B4-BE49-F238E27FC236}">
                <a16:creationId xmlns:a16="http://schemas.microsoft.com/office/drawing/2014/main" id="{C4044562-2760-8F42-53B4-27772357C2B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3" name="TextBox 22">
            <a:extLst>
              <a:ext uri="{FF2B5EF4-FFF2-40B4-BE49-F238E27FC236}">
                <a16:creationId xmlns:a16="http://schemas.microsoft.com/office/drawing/2014/main" id="{FBCFFA1E-D4EA-10B4-438B-548F4D32CB07}"/>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5" name="TextBox 24">
            <a:extLst>
              <a:ext uri="{FF2B5EF4-FFF2-40B4-BE49-F238E27FC236}">
                <a16:creationId xmlns:a16="http://schemas.microsoft.com/office/drawing/2014/main" id="{8B3683E9-1900-3D46-7A55-245C4EA8C9C2}"/>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7" name="TextBox 26">
            <a:extLst>
              <a:ext uri="{FF2B5EF4-FFF2-40B4-BE49-F238E27FC236}">
                <a16:creationId xmlns:a16="http://schemas.microsoft.com/office/drawing/2014/main" id="{8D4CB4AB-C600-41A9-19A9-0F1F85B19CBA}"/>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8" name="TextBox 27">
            <a:extLst>
              <a:ext uri="{FF2B5EF4-FFF2-40B4-BE49-F238E27FC236}">
                <a16:creationId xmlns:a16="http://schemas.microsoft.com/office/drawing/2014/main" id="{ACD6BE8C-B8C4-D72B-DDEC-345ECF2F4F42}"/>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9" name="TextBox 28">
            <a:extLst>
              <a:ext uri="{FF2B5EF4-FFF2-40B4-BE49-F238E27FC236}">
                <a16:creationId xmlns:a16="http://schemas.microsoft.com/office/drawing/2014/main" id="{89E4616F-FACA-22D0-FD2C-24BC5D20E5AB}"/>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0" name="TextBox 29">
            <a:extLst>
              <a:ext uri="{FF2B5EF4-FFF2-40B4-BE49-F238E27FC236}">
                <a16:creationId xmlns:a16="http://schemas.microsoft.com/office/drawing/2014/main" id="{C17F3CB5-3A97-8486-43ED-9DD4560AB1D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1" name="Straight Connector 30">
            <a:extLst>
              <a:ext uri="{FF2B5EF4-FFF2-40B4-BE49-F238E27FC236}">
                <a16:creationId xmlns:a16="http://schemas.microsoft.com/office/drawing/2014/main" id="{C566DFCF-3B16-7231-8912-5D6965B88E1A}"/>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2C30E61-26A6-B908-C7BC-FD5F270742AA}"/>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3" name="TextBox 32">
            <a:extLst>
              <a:ext uri="{FF2B5EF4-FFF2-40B4-BE49-F238E27FC236}">
                <a16:creationId xmlns:a16="http://schemas.microsoft.com/office/drawing/2014/main" id="{93AC8AB3-D286-11AF-60B3-953C7BBC91AB}"/>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4" name="TextBox 33">
            <a:extLst>
              <a:ext uri="{FF2B5EF4-FFF2-40B4-BE49-F238E27FC236}">
                <a16:creationId xmlns:a16="http://schemas.microsoft.com/office/drawing/2014/main" id="{79BBB5DD-6F2F-F92B-E0C5-30B33A1C8B63}"/>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5" name="TextBox 34">
            <a:extLst>
              <a:ext uri="{FF2B5EF4-FFF2-40B4-BE49-F238E27FC236}">
                <a16:creationId xmlns:a16="http://schemas.microsoft.com/office/drawing/2014/main" id="{6675DE39-6244-351F-F0B1-E1A6E56C91BD}"/>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6" name="TextBox 35">
            <a:extLst>
              <a:ext uri="{FF2B5EF4-FFF2-40B4-BE49-F238E27FC236}">
                <a16:creationId xmlns:a16="http://schemas.microsoft.com/office/drawing/2014/main" id="{D3D21ECA-E348-BC96-DE6E-880EB16A8E2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7" name="TextBox 36">
            <a:extLst>
              <a:ext uri="{FF2B5EF4-FFF2-40B4-BE49-F238E27FC236}">
                <a16:creationId xmlns:a16="http://schemas.microsoft.com/office/drawing/2014/main" id="{FB4E1FCD-3121-124C-7C47-68D8D9B8C458}"/>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38" name="Straight Connector 37">
            <a:extLst>
              <a:ext uri="{FF2B5EF4-FFF2-40B4-BE49-F238E27FC236}">
                <a16:creationId xmlns:a16="http://schemas.microsoft.com/office/drawing/2014/main" id="{F4F0F075-4390-667E-3858-BF748F0087CC}"/>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08C8A36-0EE5-5026-E965-D7496667CB4E}"/>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D70DF5E-8D57-2BD8-194B-7E0FD7A0949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AD3EEFF-19B9-A910-27CC-EF3DA810B906}"/>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BDB891-2366-5094-C3DD-C9E849D4904A}"/>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2836516-6A49-FDA2-55F7-EB4AE4857425}"/>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5A506B6F-A7EF-1B0B-25DB-5482441638E1}"/>
              </a:ext>
            </a:extLst>
          </p:cNvPr>
          <p:cNvSpPr/>
          <p:nvPr/>
        </p:nvSpPr>
        <p:spPr>
          <a:xfrm>
            <a:off x="716917" y="682573"/>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Rounded Corners 18">
            <a:extLst>
              <a:ext uri="{FF2B5EF4-FFF2-40B4-BE49-F238E27FC236}">
                <a16:creationId xmlns:a16="http://schemas.microsoft.com/office/drawing/2014/main" id="{23BE6111-30B4-214D-D0E6-7D1499D2E32E}"/>
              </a:ext>
            </a:extLst>
          </p:cNvPr>
          <p:cNvSpPr/>
          <p:nvPr/>
        </p:nvSpPr>
        <p:spPr>
          <a:xfrm>
            <a:off x="4506060" y="2860224"/>
            <a:ext cx="3324224" cy="1354884"/>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SG" sz="1200" dirty="0">
              <a:solidFill>
                <a:schemeClr val="tx1">
                  <a:lumMod val="50000"/>
                  <a:lumOff val="50000"/>
                </a:schemeClr>
              </a:solidFill>
              <a:latin typeface="Helvetica" panose="020B0604020202020204" pitchFamily="34" charset="0"/>
              <a:cs typeface="Helvetica" panose="020B0604020202020204" pitchFamily="34" charset="0"/>
            </a:endParaRPr>
          </a:p>
          <a:p>
            <a:pPr algn="ctr"/>
            <a:r>
              <a:rPr lang="en-SG" sz="1200" dirty="0">
                <a:solidFill>
                  <a:schemeClr val="tx1">
                    <a:lumMod val="50000"/>
                    <a:lumOff val="50000"/>
                  </a:schemeClr>
                </a:solidFill>
                <a:latin typeface="Helvetica" panose="020B0604020202020204" pitchFamily="34" charset="0"/>
                <a:cs typeface="Helvetica" panose="020B0604020202020204" pitchFamily="34" charset="0"/>
              </a:rPr>
              <a:t>Changing language to </a:t>
            </a:r>
            <a:r>
              <a:rPr lang="en-SG" sz="1200" b="1" u="sng" dirty="0">
                <a:solidFill>
                  <a:schemeClr val="tx1">
                    <a:lumMod val="50000"/>
                    <a:lumOff val="50000"/>
                  </a:schemeClr>
                </a:solidFill>
                <a:latin typeface="Helvetica" panose="020B0604020202020204" pitchFamily="34" charset="0"/>
                <a:cs typeface="Helvetica" panose="020B0604020202020204" pitchFamily="34" charset="0"/>
              </a:rPr>
              <a:t>English</a:t>
            </a:r>
            <a:r>
              <a:rPr lang="en-SG" sz="1200" dirty="0">
                <a:solidFill>
                  <a:schemeClr val="tx1">
                    <a:lumMod val="50000"/>
                    <a:lumOff val="50000"/>
                  </a:schemeClr>
                </a:solidFill>
                <a:latin typeface="Helvetica" panose="020B0604020202020204" pitchFamily="34" charset="0"/>
                <a:cs typeface="Helvetica" panose="020B0604020202020204" pitchFamily="34" charset="0"/>
              </a:rPr>
              <a:t>, confirm change?</a:t>
            </a:r>
          </a:p>
        </p:txBody>
      </p:sp>
      <p:sp>
        <p:nvSpPr>
          <p:cNvPr id="138" name="Rectangle: Rounded Corners 220">
            <a:extLst>
              <a:ext uri="{FF2B5EF4-FFF2-40B4-BE49-F238E27FC236}">
                <a16:creationId xmlns:a16="http://schemas.microsoft.com/office/drawing/2014/main" id="{3AF5D30D-D1B4-7EC3-0214-10565984AA4C}"/>
              </a:ext>
            </a:extLst>
          </p:cNvPr>
          <p:cNvSpPr/>
          <p:nvPr/>
        </p:nvSpPr>
        <p:spPr>
          <a:xfrm>
            <a:off x="5031869" y="3880212"/>
            <a:ext cx="684380" cy="269513"/>
          </a:xfrm>
          <a:prstGeom prst="roundRect">
            <a:avLst>
              <a:gd name="adj" fmla="val 8424"/>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Yes</a:t>
            </a:r>
          </a:p>
        </p:txBody>
      </p:sp>
      <p:sp>
        <p:nvSpPr>
          <p:cNvPr id="139" name="Rectangle: Rounded Corners 220">
            <a:extLst>
              <a:ext uri="{FF2B5EF4-FFF2-40B4-BE49-F238E27FC236}">
                <a16:creationId xmlns:a16="http://schemas.microsoft.com/office/drawing/2014/main" id="{FBA5FA54-74CA-EA86-67E8-912476B59573}"/>
              </a:ext>
            </a:extLst>
          </p:cNvPr>
          <p:cNvSpPr/>
          <p:nvPr/>
        </p:nvSpPr>
        <p:spPr>
          <a:xfrm>
            <a:off x="6485096" y="3869578"/>
            <a:ext cx="68438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No</a:t>
            </a:r>
          </a:p>
        </p:txBody>
      </p:sp>
      <p:sp>
        <p:nvSpPr>
          <p:cNvPr id="140" name="TextBox 139">
            <a:extLst>
              <a:ext uri="{FF2B5EF4-FFF2-40B4-BE49-F238E27FC236}">
                <a16:creationId xmlns:a16="http://schemas.microsoft.com/office/drawing/2014/main" id="{5EDC281A-72EA-B866-1339-2177DEC3AE67}"/>
              </a:ext>
            </a:extLst>
          </p:cNvPr>
          <p:cNvSpPr txBox="1"/>
          <p:nvPr/>
        </p:nvSpPr>
        <p:spPr>
          <a:xfrm>
            <a:off x="4506060" y="2624124"/>
            <a:ext cx="3324223"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chemeClr val="bg1"/>
                </a:solidFill>
                <a:latin typeface="Helvetica" panose="020B0604020202020204" pitchFamily="34" charset="0"/>
                <a:cs typeface="Helvetica" panose="020B0604020202020204" pitchFamily="34" charset="0"/>
              </a:rPr>
              <a:t>Confirmation message</a:t>
            </a:r>
          </a:p>
        </p:txBody>
      </p:sp>
      <p:pic>
        <p:nvPicPr>
          <p:cNvPr id="141" name="Graphic 140" descr="Cursor with solid fill">
            <a:extLst>
              <a:ext uri="{FF2B5EF4-FFF2-40B4-BE49-F238E27FC236}">
                <a16:creationId xmlns:a16="http://schemas.microsoft.com/office/drawing/2014/main" id="{6BDA5853-7140-C874-3A99-DAE981CBCFD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14176" y="4026323"/>
            <a:ext cx="312187" cy="312187"/>
          </a:xfrm>
          <a:prstGeom prst="rect">
            <a:avLst/>
          </a:prstGeom>
        </p:spPr>
      </p:pic>
      <p:pic>
        <p:nvPicPr>
          <p:cNvPr id="142" name="Graphic 141" descr="Checkmark with solid fill">
            <a:extLst>
              <a:ext uri="{FF2B5EF4-FFF2-40B4-BE49-F238E27FC236}">
                <a16:creationId xmlns:a16="http://schemas.microsoft.com/office/drawing/2014/main" id="{32B002AA-6D69-580B-A49E-884001AD7F8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417240" y="3890200"/>
            <a:ext cx="248891" cy="248891"/>
          </a:xfrm>
          <a:prstGeom prst="rect">
            <a:avLst/>
          </a:prstGeom>
        </p:spPr>
      </p:pic>
      <p:pic>
        <p:nvPicPr>
          <p:cNvPr id="143" name="Graphic 142" descr="Close with solid fill">
            <a:extLst>
              <a:ext uri="{FF2B5EF4-FFF2-40B4-BE49-F238E27FC236}">
                <a16:creationId xmlns:a16="http://schemas.microsoft.com/office/drawing/2014/main" id="{AB969094-EE16-4F99-489C-FC88037F40B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877967" y="3900307"/>
            <a:ext cx="228676" cy="228676"/>
          </a:xfrm>
          <a:prstGeom prst="rect">
            <a:avLst/>
          </a:prstGeom>
        </p:spPr>
      </p:pic>
    </p:spTree>
    <p:extLst>
      <p:ext uri="{BB962C8B-B14F-4D97-AF65-F5344CB8AC3E}">
        <p14:creationId xmlns:p14="http://schemas.microsoft.com/office/powerpoint/2010/main" val="38179462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30">
            <a:extLst>
              <a:ext uri="{FF2B5EF4-FFF2-40B4-BE49-F238E27FC236}">
                <a16:creationId xmlns:a16="http://schemas.microsoft.com/office/drawing/2014/main" id="{77F4443D-C73E-D7E9-8F62-341079191851}"/>
              </a:ext>
            </a:extLst>
          </p:cNvPr>
          <p:cNvSpPr/>
          <p:nvPr/>
        </p:nvSpPr>
        <p:spPr>
          <a:xfrm>
            <a:off x="2659810"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33" name="TextBox 32">
            <a:extLst>
              <a:ext uri="{FF2B5EF4-FFF2-40B4-BE49-F238E27FC236}">
                <a16:creationId xmlns:a16="http://schemas.microsoft.com/office/drawing/2014/main" id="{DE8F77FC-3A5E-8F0E-AF58-FAE8A3F97F33}"/>
              </a:ext>
            </a:extLst>
          </p:cNvPr>
          <p:cNvSpPr txBox="1"/>
          <p:nvPr/>
        </p:nvSpPr>
        <p:spPr>
          <a:xfrm>
            <a:off x="2878721" y="3023680"/>
            <a:ext cx="800815" cy="338554"/>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Recce trips for research</a:t>
            </a:r>
            <a:endParaRPr lang="en-SG" sz="800" dirty="0">
              <a:solidFill>
                <a:schemeClr val="tx1">
                  <a:lumMod val="50000"/>
                  <a:lumOff val="50000"/>
                </a:schemeClr>
              </a:solidFill>
              <a:latin typeface="Helvetica" pitchFamily="2" charset="0"/>
            </a:endParaRPr>
          </a:p>
        </p:txBody>
      </p:sp>
      <p:grpSp>
        <p:nvGrpSpPr>
          <p:cNvPr id="37" name="Group 36">
            <a:extLst>
              <a:ext uri="{FF2B5EF4-FFF2-40B4-BE49-F238E27FC236}">
                <a16:creationId xmlns:a16="http://schemas.microsoft.com/office/drawing/2014/main" id="{69F234D2-7C87-AE86-B494-8826EAFBAF1D}"/>
              </a:ext>
            </a:extLst>
          </p:cNvPr>
          <p:cNvGrpSpPr/>
          <p:nvPr/>
        </p:nvGrpSpPr>
        <p:grpSpPr>
          <a:xfrm>
            <a:off x="2499565" y="3005356"/>
            <a:ext cx="435529" cy="406157"/>
            <a:chOff x="3082827" y="2589559"/>
            <a:chExt cx="291825" cy="291825"/>
          </a:xfrm>
        </p:grpSpPr>
        <p:grpSp>
          <p:nvGrpSpPr>
            <p:cNvPr id="39" name="Group 38">
              <a:extLst>
                <a:ext uri="{FF2B5EF4-FFF2-40B4-BE49-F238E27FC236}">
                  <a16:creationId xmlns:a16="http://schemas.microsoft.com/office/drawing/2014/main" id="{B4909745-53A4-F816-C5F0-ED6A4E95531F}"/>
                </a:ext>
              </a:extLst>
            </p:cNvPr>
            <p:cNvGrpSpPr/>
            <p:nvPr/>
          </p:nvGrpSpPr>
          <p:grpSpPr>
            <a:xfrm>
              <a:off x="3082827" y="2589559"/>
              <a:ext cx="291825" cy="291825"/>
              <a:chOff x="4624074" y="2498789"/>
              <a:chExt cx="483861" cy="483861"/>
            </a:xfrm>
          </p:grpSpPr>
          <p:sp>
            <p:nvSpPr>
              <p:cNvPr id="63" name="Flowchart: Connector 233">
                <a:extLst>
                  <a:ext uri="{FF2B5EF4-FFF2-40B4-BE49-F238E27FC236}">
                    <a16:creationId xmlns:a16="http://schemas.microsoft.com/office/drawing/2014/main" id="{9CE7FAE7-37E5-3E4C-1455-D00BE00541B3}"/>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4" name="Flowchart: Connector 234">
                <a:extLst>
                  <a:ext uri="{FF2B5EF4-FFF2-40B4-BE49-F238E27FC236}">
                    <a16:creationId xmlns:a16="http://schemas.microsoft.com/office/drawing/2014/main" id="{E1EBD32C-F29F-5614-2DD8-190FBF186C17}"/>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60" name="Picture 59" descr="A close up of a logo&#10;&#10;Description automatically generated">
              <a:extLst>
                <a:ext uri="{FF2B5EF4-FFF2-40B4-BE49-F238E27FC236}">
                  <a16:creationId xmlns:a16="http://schemas.microsoft.com/office/drawing/2014/main" id="{6AE6A60E-DFA1-B458-3E62-0430E226871E}"/>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2616288" y="76175"/>
            <a:ext cx="8027090"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With this user interface, it can better aid users on various locations, as not everyone is good with maps and locations, enabling the map view mentioned before in the left-hand corner!</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Rounded Corners 18">
            <a:extLst>
              <a:ext uri="{FF2B5EF4-FFF2-40B4-BE49-F238E27FC236}">
                <a16:creationId xmlns:a16="http://schemas.microsoft.com/office/drawing/2014/main" id="{9BA27116-0F82-CDD3-6AAA-B8E14A35A89F}"/>
              </a:ext>
            </a:extLst>
          </p:cNvPr>
          <p:cNvSpPr/>
          <p:nvPr/>
        </p:nvSpPr>
        <p:spPr>
          <a:xfrm>
            <a:off x="8045673" y="1631942"/>
            <a:ext cx="3324224" cy="1984890"/>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nSpc>
                <a:spcPct val="150000"/>
              </a:lnSpc>
            </a:pPr>
            <a:r>
              <a:rPr lang="en-US" sz="1050" dirty="0">
                <a:solidFill>
                  <a:schemeClr val="tx1">
                    <a:lumMod val="50000"/>
                    <a:lumOff val="50000"/>
                  </a:schemeClr>
                </a:solidFill>
                <a:latin typeface="Helvetica" panose="020B0604020202020204" pitchFamily="34" charset="0"/>
                <a:cs typeface="Helvetica" panose="020B0604020202020204" pitchFamily="34" charset="0"/>
              </a:rPr>
              <a:t>Name: Gardens By the Bay</a:t>
            </a:r>
          </a:p>
          <a:p>
            <a:pPr>
              <a:lnSpc>
                <a:spcPct val="150000"/>
              </a:lnSpc>
            </a:pPr>
            <a:r>
              <a:rPr lang="en-US" sz="1050" dirty="0">
                <a:solidFill>
                  <a:schemeClr val="tx1">
                    <a:lumMod val="50000"/>
                    <a:lumOff val="50000"/>
                  </a:schemeClr>
                </a:solidFill>
                <a:latin typeface="Helvetica" panose="020B0604020202020204" pitchFamily="34" charset="0"/>
                <a:cs typeface="Helvetica" panose="020B0604020202020204" pitchFamily="34" charset="0"/>
              </a:rPr>
              <a:t>Description: Tourist Attraction in Singapore</a:t>
            </a:r>
          </a:p>
          <a:p>
            <a:pPr>
              <a:lnSpc>
                <a:spcPct val="150000"/>
              </a:lnSpc>
            </a:pPr>
            <a:r>
              <a:rPr lang="en-US" sz="1050" dirty="0">
                <a:solidFill>
                  <a:schemeClr val="tx1">
                    <a:lumMod val="50000"/>
                    <a:lumOff val="50000"/>
                  </a:schemeClr>
                </a:solidFill>
                <a:latin typeface="Helvetica" panose="020B0604020202020204" pitchFamily="34" charset="0"/>
                <a:cs typeface="Helvetica" panose="020B0604020202020204" pitchFamily="34" charset="0"/>
              </a:rPr>
              <a:t>Address: </a:t>
            </a:r>
            <a:r>
              <a:rPr lang="sv-SE" sz="1050" dirty="0">
                <a:solidFill>
                  <a:schemeClr val="tx1">
                    <a:lumMod val="50000"/>
                    <a:lumOff val="50000"/>
                  </a:schemeClr>
                </a:solidFill>
                <a:latin typeface="Helvetica" panose="020B0604020202020204" pitchFamily="34" charset="0"/>
                <a:cs typeface="Helvetica" panose="020B0604020202020204" pitchFamily="34" charset="0"/>
              </a:rPr>
              <a:t>18 Marina Gardens Dr, Singapore 018953</a:t>
            </a:r>
          </a:p>
          <a:p>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78" name="TextBox 177">
            <a:extLst>
              <a:ext uri="{FF2B5EF4-FFF2-40B4-BE49-F238E27FC236}">
                <a16:creationId xmlns:a16="http://schemas.microsoft.com/office/drawing/2014/main" id="{252C2479-0AA0-EB2F-1798-7B0C1A844D25}"/>
              </a:ext>
            </a:extLst>
          </p:cNvPr>
          <p:cNvSpPr txBox="1"/>
          <p:nvPr/>
        </p:nvSpPr>
        <p:spPr>
          <a:xfrm>
            <a:off x="8045673" y="1395842"/>
            <a:ext cx="3324223"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chemeClr val="bg1"/>
                </a:solidFill>
                <a:latin typeface="Helvetica" panose="020B0604020202020204" pitchFamily="34" charset="0"/>
                <a:cs typeface="Helvetica" panose="020B0604020202020204" pitchFamily="34" charset="0"/>
              </a:rPr>
              <a:t>Location information</a:t>
            </a:r>
          </a:p>
        </p:txBody>
      </p:sp>
      <p:sp>
        <p:nvSpPr>
          <p:cNvPr id="182" name="Rectangle: Rounded Corners 220">
            <a:extLst>
              <a:ext uri="{FF2B5EF4-FFF2-40B4-BE49-F238E27FC236}">
                <a16:creationId xmlns:a16="http://schemas.microsoft.com/office/drawing/2014/main" id="{179AADBA-9AAB-4112-8AD3-BE42469CAD2D}"/>
              </a:ext>
            </a:extLst>
          </p:cNvPr>
          <p:cNvSpPr/>
          <p:nvPr/>
        </p:nvSpPr>
        <p:spPr>
          <a:xfrm>
            <a:off x="9667632" y="1766741"/>
            <a:ext cx="1664252" cy="328837"/>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u="sng" dirty="0">
                <a:solidFill>
                  <a:schemeClr val="tx1">
                    <a:lumMod val="50000"/>
                    <a:lumOff val="50000"/>
                  </a:schemeClr>
                </a:solidFill>
                <a:latin typeface="Helvetica" pitchFamily="2" charset="0"/>
              </a:rPr>
              <a:t>Visit website</a:t>
            </a:r>
            <a:endParaRPr lang="en-SG" sz="1000" b="1" u="sng" dirty="0">
              <a:solidFill>
                <a:schemeClr val="tx1">
                  <a:lumMod val="50000"/>
                  <a:lumOff val="50000"/>
                </a:schemeClr>
              </a:solidFill>
              <a:latin typeface="Helvetica" pitchFamily="2" charset="0"/>
            </a:endParaRPr>
          </a:p>
        </p:txBody>
      </p:sp>
      <p:pic>
        <p:nvPicPr>
          <p:cNvPr id="184" name="Picture 183">
            <a:extLst>
              <a:ext uri="{FF2B5EF4-FFF2-40B4-BE49-F238E27FC236}">
                <a16:creationId xmlns:a16="http://schemas.microsoft.com/office/drawing/2014/main" id="{080FDCF3-4BFE-1229-43BA-9656480AB339}"/>
              </a:ext>
            </a:extLst>
          </p:cNvPr>
          <p:cNvPicPr>
            <a:picLocks noChangeAspect="1"/>
          </p:cNvPicPr>
          <p:nvPr/>
        </p:nvPicPr>
        <p:blipFill>
          <a:blip r:embed="rId17"/>
          <a:stretch>
            <a:fillRect/>
          </a:stretch>
        </p:blipFill>
        <p:spPr>
          <a:xfrm>
            <a:off x="8137166" y="1783414"/>
            <a:ext cx="1474361" cy="868249"/>
          </a:xfrm>
          <a:prstGeom prst="rect">
            <a:avLst/>
          </a:prstGeom>
          <a:ln w="19050">
            <a:solidFill>
              <a:srgbClr val="595959"/>
            </a:solidFill>
          </a:ln>
        </p:spPr>
      </p:pic>
      <p:sp>
        <p:nvSpPr>
          <p:cNvPr id="201" name="Rectangle: Rounded Corners 59">
            <a:extLst>
              <a:ext uri="{FF2B5EF4-FFF2-40B4-BE49-F238E27FC236}">
                <a16:creationId xmlns:a16="http://schemas.microsoft.com/office/drawing/2014/main" id="{DF46D8FF-4904-83C9-0344-CC1D70592F8F}"/>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2" name="Rectangle: Rounded Corners 60">
            <a:extLst>
              <a:ext uri="{FF2B5EF4-FFF2-40B4-BE49-F238E27FC236}">
                <a16:creationId xmlns:a16="http://schemas.microsoft.com/office/drawing/2014/main" id="{3A52CE07-B221-FB74-28FD-1155A421F35D}"/>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03" name="Straight Connector 202">
            <a:extLst>
              <a:ext uri="{FF2B5EF4-FFF2-40B4-BE49-F238E27FC236}">
                <a16:creationId xmlns:a16="http://schemas.microsoft.com/office/drawing/2014/main" id="{8998EA91-38C9-FA46-03A2-72370040249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CAD6458-F92E-C850-6789-FC1988B998C8}"/>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3970CAFC-60CE-08FF-EE83-3DCFF14FEFFC}"/>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0A90DE1-FD9D-90EB-930E-78365B73D2EA}"/>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6866A7B8-DB92-5C5F-87E1-DE436538E1B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27DAE7D6-4BB4-C35B-F8E9-0D07CB195B89}"/>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42E69B1-DF59-F12F-528C-6E1B2A463837}"/>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428EE9B3-99A1-AA70-1526-6972B5DC3D27}"/>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A28C010-9CFF-2DF5-D90B-0259503CFA4B}"/>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B0B51A8-A085-8CF9-B4EE-D2B33B2F6042}"/>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BC95C798-AB1F-28D3-A06B-540AAC258F84}"/>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14" name="TextBox 213">
            <a:extLst>
              <a:ext uri="{FF2B5EF4-FFF2-40B4-BE49-F238E27FC236}">
                <a16:creationId xmlns:a16="http://schemas.microsoft.com/office/drawing/2014/main" id="{EBD02D2C-FB5A-AB81-CC82-3CC3EA662B74}"/>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15" name="TextBox 214">
            <a:extLst>
              <a:ext uri="{FF2B5EF4-FFF2-40B4-BE49-F238E27FC236}">
                <a16:creationId xmlns:a16="http://schemas.microsoft.com/office/drawing/2014/main" id="{0E838DFE-1AE5-9634-759D-704639857B4C}"/>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16" name="TextBox 215">
            <a:extLst>
              <a:ext uri="{FF2B5EF4-FFF2-40B4-BE49-F238E27FC236}">
                <a16:creationId xmlns:a16="http://schemas.microsoft.com/office/drawing/2014/main" id="{001872C5-2DDF-301E-4A96-C77EC31D195C}"/>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17" name="TextBox 216">
            <a:extLst>
              <a:ext uri="{FF2B5EF4-FFF2-40B4-BE49-F238E27FC236}">
                <a16:creationId xmlns:a16="http://schemas.microsoft.com/office/drawing/2014/main" id="{58C2F321-AFEB-7A78-657E-8707134C069A}"/>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18" name="TextBox 217">
            <a:extLst>
              <a:ext uri="{FF2B5EF4-FFF2-40B4-BE49-F238E27FC236}">
                <a16:creationId xmlns:a16="http://schemas.microsoft.com/office/drawing/2014/main" id="{EFC76EFC-4605-8E8C-5212-7EF725955E17}"/>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19" name="TextBox 218">
            <a:extLst>
              <a:ext uri="{FF2B5EF4-FFF2-40B4-BE49-F238E27FC236}">
                <a16:creationId xmlns:a16="http://schemas.microsoft.com/office/drawing/2014/main" id="{1F368423-6539-A6C8-35AF-01F63FFAEE9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20" name="TextBox 219">
            <a:extLst>
              <a:ext uri="{FF2B5EF4-FFF2-40B4-BE49-F238E27FC236}">
                <a16:creationId xmlns:a16="http://schemas.microsoft.com/office/drawing/2014/main" id="{E5B24E05-6CD2-93E3-FE1B-F5FFD6866FFD}"/>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1" name="TextBox 220">
            <a:extLst>
              <a:ext uri="{FF2B5EF4-FFF2-40B4-BE49-F238E27FC236}">
                <a16:creationId xmlns:a16="http://schemas.microsoft.com/office/drawing/2014/main" id="{29B9C63F-C253-3882-BB1D-9CE855DACE37}"/>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2" name="TextBox 221">
            <a:extLst>
              <a:ext uri="{FF2B5EF4-FFF2-40B4-BE49-F238E27FC236}">
                <a16:creationId xmlns:a16="http://schemas.microsoft.com/office/drawing/2014/main" id="{DF5A5A9C-8DDF-4140-D166-C7E2C8910C8A}"/>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3" name="TextBox 222">
            <a:extLst>
              <a:ext uri="{FF2B5EF4-FFF2-40B4-BE49-F238E27FC236}">
                <a16:creationId xmlns:a16="http://schemas.microsoft.com/office/drawing/2014/main" id="{630BA76D-4B3C-1084-2053-CB6F5EB47888}"/>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24" name="TextBox 223">
            <a:extLst>
              <a:ext uri="{FF2B5EF4-FFF2-40B4-BE49-F238E27FC236}">
                <a16:creationId xmlns:a16="http://schemas.microsoft.com/office/drawing/2014/main" id="{B1E32447-992C-E5C1-C92C-0DB02A30CDFE}"/>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25" name="TextBox 224">
            <a:extLst>
              <a:ext uri="{FF2B5EF4-FFF2-40B4-BE49-F238E27FC236}">
                <a16:creationId xmlns:a16="http://schemas.microsoft.com/office/drawing/2014/main" id="{F92F2E46-7EB5-2AB0-EFCE-C84747D6B7A4}"/>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26" name="Straight Connector 225">
            <a:extLst>
              <a:ext uri="{FF2B5EF4-FFF2-40B4-BE49-F238E27FC236}">
                <a16:creationId xmlns:a16="http://schemas.microsoft.com/office/drawing/2014/main" id="{9F7B5885-AC07-1EF6-54B0-E093D9B4173C}"/>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51656ED9-42D1-51D1-EBD0-06D5E7298EF9}"/>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28" name="TextBox 227">
            <a:extLst>
              <a:ext uri="{FF2B5EF4-FFF2-40B4-BE49-F238E27FC236}">
                <a16:creationId xmlns:a16="http://schemas.microsoft.com/office/drawing/2014/main" id="{E2A35434-82AD-93ED-872E-033201AC5D19}"/>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29" name="TextBox 228">
            <a:extLst>
              <a:ext uri="{FF2B5EF4-FFF2-40B4-BE49-F238E27FC236}">
                <a16:creationId xmlns:a16="http://schemas.microsoft.com/office/drawing/2014/main" id="{94D976C8-0E0A-3F69-1BA7-3CF78EC3FD30}"/>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30" name="TextBox 229">
            <a:extLst>
              <a:ext uri="{FF2B5EF4-FFF2-40B4-BE49-F238E27FC236}">
                <a16:creationId xmlns:a16="http://schemas.microsoft.com/office/drawing/2014/main" id="{68FCFD55-A8CD-81E7-7014-B8408476718D}"/>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31" name="TextBox 230">
            <a:extLst>
              <a:ext uri="{FF2B5EF4-FFF2-40B4-BE49-F238E27FC236}">
                <a16:creationId xmlns:a16="http://schemas.microsoft.com/office/drawing/2014/main" id="{2DE6E4C9-CB54-D5B6-2461-54CB6DD6C4F8}"/>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32" name="TextBox 231">
            <a:extLst>
              <a:ext uri="{FF2B5EF4-FFF2-40B4-BE49-F238E27FC236}">
                <a16:creationId xmlns:a16="http://schemas.microsoft.com/office/drawing/2014/main" id="{CE6877E2-F3CC-5AC6-ED57-724D3BE57DEF}"/>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33" name="Straight Connector 232">
            <a:extLst>
              <a:ext uri="{FF2B5EF4-FFF2-40B4-BE49-F238E27FC236}">
                <a16:creationId xmlns:a16="http://schemas.microsoft.com/office/drawing/2014/main" id="{0CF4F8AC-09F4-BFB8-D41D-9B313A65CA00}"/>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9318D2E-1B2B-906E-2A7A-FB36A544BE91}"/>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D2314B3B-1EEE-7A43-8B8C-F299E22513E2}"/>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AC3AADEB-5AA3-E23D-8425-873BDFB8D628}"/>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BEC8B4AA-B301-C6BC-D074-27DD88A29242}"/>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53855A1-6F04-F5D2-8170-096D55F9B8BA}"/>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9" name="Rectangle: Rounded Corners 59">
            <a:extLst>
              <a:ext uri="{FF2B5EF4-FFF2-40B4-BE49-F238E27FC236}">
                <a16:creationId xmlns:a16="http://schemas.microsoft.com/office/drawing/2014/main" id="{772ABF7C-53CD-E31F-F095-E2547C93D4CD}"/>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0" name="Rectangle: Rounded Corners 60">
            <a:extLst>
              <a:ext uri="{FF2B5EF4-FFF2-40B4-BE49-F238E27FC236}">
                <a16:creationId xmlns:a16="http://schemas.microsoft.com/office/drawing/2014/main" id="{D519382D-5F24-4C79-F654-7764750FD2C2}"/>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41" name="Straight Connector 240">
            <a:extLst>
              <a:ext uri="{FF2B5EF4-FFF2-40B4-BE49-F238E27FC236}">
                <a16:creationId xmlns:a16="http://schemas.microsoft.com/office/drawing/2014/main" id="{E1FECC6C-AB46-5257-D044-3DDDE8CBE906}"/>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DCC2456-3C73-A4F1-9169-1E1363BA881C}"/>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6EB2406-FA88-16B3-4651-730C53D40D9B}"/>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E1697DB7-C9E2-BB0B-503A-D6F54A01F751}"/>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28104800-DA12-85C3-645C-18344696CC54}"/>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10EC8F39-8F91-2957-3AAF-097B04ED871D}"/>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397FE205-59FC-03B5-1FF8-BD5F6E72DBA6}"/>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F3C93E22-81D2-45C6-1AFB-8C959A20B54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0AFED64-CF83-B55D-1045-FA06EFDC284C}"/>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0CD0343-974A-4A07-233B-95F0B3DE48E1}"/>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1" name="TextBox 250">
            <a:extLst>
              <a:ext uri="{FF2B5EF4-FFF2-40B4-BE49-F238E27FC236}">
                <a16:creationId xmlns:a16="http://schemas.microsoft.com/office/drawing/2014/main" id="{52627871-1EE9-E350-56F8-746EB0126BFA}"/>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52" name="TextBox 251">
            <a:extLst>
              <a:ext uri="{FF2B5EF4-FFF2-40B4-BE49-F238E27FC236}">
                <a16:creationId xmlns:a16="http://schemas.microsoft.com/office/drawing/2014/main" id="{94D95438-64B6-A0A9-8B58-FEDD4B1DF33E}"/>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53" name="TextBox 252">
            <a:extLst>
              <a:ext uri="{FF2B5EF4-FFF2-40B4-BE49-F238E27FC236}">
                <a16:creationId xmlns:a16="http://schemas.microsoft.com/office/drawing/2014/main" id="{46070D73-5BAB-6AC3-649E-D475E2BBE9D8}"/>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4" name="TextBox 253">
            <a:extLst>
              <a:ext uri="{FF2B5EF4-FFF2-40B4-BE49-F238E27FC236}">
                <a16:creationId xmlns:a16="http://schemas.microsoft.com/office/drawing/2014/main" id="{2F8184F6-9D44-4673-4CA1-30591C7653FD}"/>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55" name="TextBox 254">
            <a:extLst>
              <a:ext uri="{FF2B5EF4-FFF2-40B4-BE49-F238E27FC236}">
                <a16:creationId xmlns:a16="http://schemas.microsoft.com/office/drawing/2014/main" id="{BE00C89F-B761-4641-01E5-E28234068738}"/>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56" name="TextBox 255">
            <a:extLst>
              <a:ext uri="{FF2B5EF4-FFF2-40B4-BE49-F238E27FC236}">
                <a16:creationId xmlns:a16="http://schemas.microsoft.com/office/drawing/2014/main" id="{D18760BB-C18E-E4CC-DF63-AEE99B42031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57" name="TextBox 256">
            <a:extLst>
              <a:ext uri="{FF2B5EF4-FFF2-40B4-BE49-F238E27FC236}">
                <a16:creationId xmlns:a16="http://schemas.microsoft.com/office/drawing/2014/main" id="{A69A21AD-316C-E10C-A5E9-0EC311CC2F25}"/>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58" name="TextBox 257">
            <a:extLst>
              <a:ext uri="{FF2B5EF4-FFF2-40B4-BE49-F238E27FC236}">
                <a16:creationId xmlns:a16="http://schemas.microsoft.com/office/drawing/2014/main" id="{A90CA624-C38D-936E-029F-927F9EA9676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59" name="TextBox 258">
            <a:extLst>
              <a:ext uri="{FF2B5EF4-FFF2-40B4-BE49-F238E27FC236}">
                <a16:creationId xmlns:a16="http://schemas.microsoft.com/office/drawing/2014/main" id="{D9E6CFB8-1C11-83F1-7FDA-A9C5007D1310}"/>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60" name="TextBox 259">
            <a:extLst>
              <a:ext uri="{FF2B5EF4-FFF2-40B4-BE49-F238E27FC236}">
                <a16:creationId xmlns:a16="http://schemas.microsoft.com/office/drawing/2014/main" id="{EA2EB372-8FEB-0651-5B21-8DE139F2FE88}"/>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61" name="TextBox 260">
            <a:extLst>
              <a:ext uri="{FF2B5EF4-FFF2-40B4-BE49-F238E27FC236}">
                <a16:creationId xmlns:a16="http://schemas.microsoft.com/office/drawing/2014/main" id="{BD9E66CF-2831-119F-7E7A-342852A2451F}"/>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62" name="TextBox 261">
            <a:extLst>
              <a:ext uri="{FF2B5EF4-FFF2-40B4-BE49-F238E27FC236}">
                <a16:creationId xmlns:a16="http://schemas.microsoft.com/office/drawing/2014/main" id="{AB6B94EB-DF2D-5E1D-C0F1-2B8070993908}"/>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63" name="TextBox 262">
            <a:extLst>
              <a:ext uri="{FF2B5EF4-FFF2-40B4-BE49-F238E27FC236}">
                <a16:creationId xmlns:a16="http://schemas.microsoft.com/office/drawing/2014/main" id="{269CCF6F-C573-E789-A114-F670F5C4779E}"/>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64" name="Straight Connector 263">
            <a:extLst>
              <a:ext uri="{FF2B5EF4-FFF2-40B4-BE49-F238E27FC236}">
                <a16:creationId xmlns:a16="http://schemas.microsoft.com/office/drawing/2014/main" id="{CC9DD5EF-1F40-BED0-F5B3-8FEC23380D25}"/>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228D80BC-883A-E402-938A-A7223A830112}"/>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66" name="TextBox 265">
            <a:extLst>
              <a:ext uri="{FF2B5EF4-FFF2-40B4-BE49-F238E27FC236}">
                <a16:creationId xmlns:a16="http://schemas.microsoft.com/office/drawing/2014/main" id="{6FA8DE0F-CBDB-0287-84E2-81E9BFC42291}"/>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67" name="TextBox 266">
            <a:extLst>
              <a:ext uri="{FF2B5EF4-FFF2-40B4-BE49-F238E27FC236}">
                <a16:creationId xmlns:a16="http://schemas.microsoft.com/office/drawing/2014/main" id="{1E169E2D-0DC4-1B69-0C41-B0CA360542C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68" name="TextBox 267">
            <a:extLst>
              <a:ext uri="{FF2B5EF4-FFF2-40B4-BE49-F238E27FC236}">
                <a16:creationId xmlns:a16="http://schemas.microsoft.com/office/drawing/2014/main" id="{AB6C268D-0464-4B98-21DE-B67A8CC40EE1}"/>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69" name="TextBox 268">
            <a:extLst>
              <a:ext uri="{FF2B5EF4-FFF2-40B4-BE49-F238E27FC236}">
                <a16:creationId xmlns:a16="http://schemas.microsoft.com/office/drawing/2014/main" id="{BB0840E7-2AE7-31EA-D0A2-CDD53BCE88E3}"/>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70" name="TextBox 269">
            <a:extLst>
              <a:ext uri="{FF2B5EF4-FFF2-40B4-BE49-F238E27FC236}">
                <a16:creationId xmlns:a16="http://schemas.microsoft.com/office/drawing/2014/main" id="{8D26BF2C-41C4-61CF-D576-5EB5F7B0586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71" name="Straight Connector 270">
            <a:extLst>
              <a:ext uri="{FF2B5EF4-FFF2-40B4-BE49-F238E27FC236}">
                <a16:creationId xmlns:a16="http://schemas.microsoft.com/office/drawing/2014/main" id="{35CF786B-268F-CDBD-9462-9C626CF5F416}"/>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7B065CA-3108-9259-EA2A-769DD19AC966}"/>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9AAF3CDA-8F44-24D8-62C7-C4535584510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6A572E28-DBF1-16CD-C634-1FF7B5EA66BE}"/>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F036100-25CE-8834-7196-B6525AA8E788}"/>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C9EA136-0BE8-01D7-C172-6CC8DDC21755}"/>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7" name="Rectangle: Rounded Corners 59">
            <a:extLst>
              <a:ext uri="{FF2B5EF4-FFF2-40B4-BE49-F238E27FC236}">
                <a16:creationId xmlns:a16="http://schemas.microsoft.com/office/drawing/2014/main" id="{7F79156B-129A-6DD2-E714-290F449EBF23}"/>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78" name="Rectangle: Rounded Corners 60">
            <a:extLst>
              <a:ext uri="{FF2B5EF4-FFF2-40B4-BE49-F238E27FC236}">
                <a16:creationId xmlns:a16="http://schemas.microsoft.com/office/drawing/2014/main" id="{D8844F7E-B256-3DB4-8D42-912EC79BF9CE}"/>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79" name="Straight Connector 278">
            <a:extLst>
              <a:ext uri="{FF2B5EF4-FFF2-40B4-BE49-F238E27FC236}">
                <a16:creationId xmlns:a16="http://schemas.microsoft.com/office/drawing/2014/main" id="{33AD08E1-43D7-53F8-D7A4-71D85206544D}"/>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2D78C40-5566-635A-5D14-86067161F547}"/>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CA2A318E-0586-9000-AA81-170E56576C5C}"/>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18198119-1CBC-069F-C764-FF24B7DE803B}"/>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CB1A884B-47BC-2620-7E53-E160577EABAF}"/>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1D3490E4-A950-B614-F59B-D2854B8C4AF9}"/>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7BFA8C63-2DED-7626-66DC-95321C9D5F91}"/>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2AEB3964-2AA9-A7A7-DCB8-4AA2A258432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9B7DFE82-4269-1911-F294-B351D3624D82}"/>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FCD0F97-2B95-B46B-C0C1-9A566604822D}"/>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AB8117EE-C6FF-9EE1-D5ED-8B0050768E49}"/>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90" name="TextBox 289">
            <a:extLst>
              <a:ext uri="{FF2B5EF4-FFF2-40B4-BE49-F238E27FC236}">
                <a16:creationId xmlns:a16="http://schemas.microsoft.com/office/drawing/2014/main" id="{7E4B8A48-974A-6056-AB4F-D76ECEFEFD78}"/>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91" name="TextBox 290">
            <a:extLst>
              <a:ext uri="{FF2B5EF4-FFF2-40B4-BE49-F238E27FC236}">
                <a16:creationId xmlns:a16="http://schemas.microsoft.com/office/drawing/2014/main" id="{90766243-7FE3-F178-BCB9-A272C39FD4DF}"/>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92" name="TextBox 291">
            <a:extLst>
              <a:ext uri="{FF2B5EF4-FFF2-40B4-BE49-F238E27FC236}">
                <a16:creationId xmlns:a16="http://schemas.microsoft.com/office/drawing/2014/main" id="{7D691460-0EB4-F6CE-16FE-B6B20FB64091}"/>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3" name="TextBox 292">
            <a:extLst>
              <a:ext uri="{FF2B5EF4-FFF2-40B4-BE49-F238E27FC236}">
                <a16:creationId xmlns:a16="http://schemas.microsoft.com/office/drawing/2014/main" id="{96EA0213-78BB-1C24-CB21-95A68AE9C2E4}"/>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94" name="TextBox 293">
            <a:extLst>
              <a:ext uri="{FF2B5EF4-FFF2-40B4-BE49-F238E27FC236}">
                <a16:creationId xmlns:a16="http://schemas.microsoft.com/office/drawing/2014/main" id="{4D48AB86-FD09-E992-FC74-660197C3353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95" name="TextBox 294">
            <a:extLst>
              <a:ext uri="{FF2B5EF4-FFF2-40B4-BE49-F238E27FC236}">
                <a16:creationId xmlns:a16="http://schemas.microsoft.com/office/drawing/2014/main" id="{408274EF-F2C4-B68B-29DA-A05808547432}"/>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96" name="TextBox 295">
            <a:extLst>
              <a:ext uri="{FF2B5EF4-FFF2-40B4-BE49-F238E27FC236}">
                <a16:creationId xmlns:a16="http://schemas.microsoft.com/office/drawing/2014/main" id="{5D1D5C6C-5682-C880-3CEA-238D88CAD9F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97" name="TextBox 296">
            <a:extLst>
              <a:ext uri="{FF2B5EF4-FFF2-40B4-BE49-F238E27FC236}">
                <a16:creationId xmlns:a16="http://schemas.microsoft.com/office/drawing/2014/main" id="{16B259C9-B589-CD92-8CB2-40617627E87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98" name="TextBox 297">
            <a:extLst>
              <a:ext uri="{FF2B5EF4-FFF2-40B4-BE49-F238E27FC236}">
                <a16:creationId xmlns:a16="http://schemas.microsoft.com/office/drawing/2014/main" id="{76B8961D-7B7C-B334-2802-A57A50AA975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99" name="TextBox 298">
            <a:extLst>
              <a:ext uri="{FF2B5EF4-FFF2-40B4-BE49-F238E27FC236}">
                <a16:creationId xmlns:a16="http://schemas.microsoft.com/office/drawing/2014/main" id="{3C4BD59A-E904-F3FA-E603-FDE261F86C4D}"/>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00" name="TextBox 299">
            <a:extLst>
              <a:ext uri="{FF2B5EF4-FFF2-40B4-BE49-F238E27FC236}">
                <a16:creationId xmlns:a16="http://schemas.microsoft.com/office/drawing/2014/main" id="{4F28E820-D1E4-D0F5-73DB-928F83371442}"/>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01" name="TextBox 300">
            <a:extLst>
              <a:ext uri="{FF2B5EF4-FFF2-40B4-BE49-F238E27FC236}">
                <a16:creationId xmlns:a16="http://schemas.microsoft.com/office/drawing/2014/main" id="{525F80E8-B00E-9E68-DBE9-437FD52AAA68}"/>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302" name="Straight Connector 301">
            <a:extLst>
              <a:ext uri="{FF2B5EF4-FFF2-40B4-BE49-F238E27FC236}">
                <a16:creationId xmlns:a16="http://schemas.microsoft.com/office/drawing/2014/main" id="{572430BD-C06F-6137-4E53-554F0F551E9B}"/>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3" name="TextBox 302">
            <a:extLst>
              <a:ext uri="{FF2B5EF4-FFF2-40B4-BE49-F238E27FC236}">
                <a16:creationId xmlns:a16="http://schemas.microsoft.com/office/drawing/2014/main" id="{3DE9F5FF-032F-2BA5-F317-B64254F7110E}"/>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04" name="TextBox 303">
            <a:extLst>
              <a:ext uri="{FF2B5EF4-FFF2-40B4-BE49-F238E27FC236}">
                <a16:creationId xmlns:a16="http://schemas.microsoft.com/office/drawing/2014/main" id="{E46AA4BD-F10B-301F-F6E6-E6DAAE5F61DC}"/>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05" name="TextBox 304">
            <a:extLst>
              <a:ext uri="{FF2B5EF4-FFF2-40B4-BE49-F238E27FC236}">
                <a16:creationId xmlns:a16="http://schemas.microsoft.com/office/drawing/2014/main" id="{961383E5-8D74-C756-D576-E00DD84D6886}"/>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06" name="TextBox 305">
            <a:extLst>
              <a:ext uri="{FF2B5EF4-FFF2-40B4-BE49-F238E27FC236}">
                <a16:creationId xmlns:a16="http://schemas.microsoft.com/office/drawing/2014/main" id="{D2E407C3-1F51-955D-4688-34130B1C02C9}"/>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07" name="TextBox 306">
            <a:extLst>
              <a:ext uri="{FF2B5EF4-FFF2-40B4-BE49-F238E27FC236}">
                <a16:creationId xmlns:a16="http://schemas.microsoft.com/office/drawing/2014/main" id="{F9D2DA68-F497-611B-F517-597649656087}"/>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308" name="TextBox 307">
            <a:extLst>
              <a:ext uri="{FF2B5EF4-FFF2-40B4-BE49-F238E27FC236}">
                <a16:creationId xmlns:a16="http://schemas.microsoft.com/office/drawing/2014/main" id="{03C19F6A-FEAC-F751-8E20-950E95756478}"/>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9" name="Straight Connector 308">
            <a:extLst>
              <a:ext uri="{FF2B5EF4-FFF2-40B4-BE49-F238E27FC236}">
                <a16:creationId xmlns:a16="http://schemas.microsoft.com/office/drawing/2014/main" id="{80CEAAEA-FA0C-96C6-21F4-7740C7171A5B}"/>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4D487605-CF72-2870-EF37-2EE39961578A}"/>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D141A930-E545-A831-7E95-4B32869D7783}"/>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0D2127AA-33FA-6CD3-752E-0127B2AC541C}"/>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3AC70EC4-0C7F-BF98-9A0E-EB616E0C0342}"/>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B5832CE-A541-5FC0-A4E8-4842C4AEBAB3}"/>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15" name="Rectangle: Rounded Corners 59">
            <a:extLst>
              <a:ext uri="{FF2B5EF4-FFF2-40B4-BE49-F238E27FC236}">
                <a16:creationId xmlns:a16="http://schemas.microsoft.com/office/drawing/2014/main" id="{6B717308-505A-CEAF-4607-5892D9EC59B9}"/>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16" name="Rectangle: Rounded Corners 60">
            <a:extLst>
              <a:ext uri="{FF2B5EF4-FFF2-40B4-BE49-F238E27FC236}">
                <a16:creationId xmlns:a16="http://schemas.microsoft.com/office/drawing/2014/main" id="{AE803E10-ADB6-C66E-95D4-5E9A26CB472F}"/>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17" name="Straight Connector 316">
            <a:extLst>
              <a:ext uri="{FF2B5EF4-FFF2-40B4-BE49-F238E27FC236}">
                <a16:creationId xmlns:a16="http://schemas.microsoft.com/office/drawing/2014/main" id="{8B3F21DC-237A-744C-76A6-E590C58DA844}"/>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C259CA0-D532-17E0-0FCC-DB596CFE5440}"/>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BEEE092F-12C3-2008-CCB3-F4E127EC29C4}"/>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BDDFA58-75E9-766B-A1FF-3D0989A1D851}"/>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8E2A66D9-22F7-C58C-3B8B-BD564D4FC02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1DAA82C-5239-F3B0-013A-E3EFE58280DD}"/>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FC9937FB-334C-A7DE-902E-F532A8466553}"/>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0E448BCB-6EAC-9962-E112-445763BB0952}"/>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3259BE4E-4693-A86F-D436-8ADF55FF584B}"/>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841061FA-B77C-69C8-2AD4-4282996F0B1E}"/>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27" name="TextBox 326">
            <a:extLst>
              <a:ext uri="{FF2B5EF4-FFF2-40B4-BE49-F238E27FC236}">
                <a16:creationId xmlns:a16="http://schemas.microsoft.com/office/drawing/2014/main" id="{5995B800-487D-C01A-C5C0-38DD6B6F52E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28" name="TextBox 327">
            <a:extLst>
              <a:ext uri="{FF2B5EF4-FFF2-40B4-BE49-F238E27FC236}">
                <a16:creationId xmlns:a16="http://schemas.microsoft.com/office/drawing/2014/main" id="{035ED6BB-4D5F-1D3C-E8DF-189753DAA5C3}"/>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29" name="TextBox 328">
            <a:extLst>
              <a:ext uri="{FF2B5EF4-FFF2-40B4-BE49-F238E27FC236}">
                <a16:creationId xmlns:a16="http://schemas.microsoft.com/office/drawing/2014/main" id="{C76794E4-6F63-01DD-6370-777473E5738B}"/>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30" name="TextBox 329">
            <a:extLst>
              <a:ext uri="{FF2B5EF4-FFF2-40B4-BE49-F238E27FC236}">
                <a16:creationId xmlns:a16="http://schemas.microsoft.com/office/drawing/2014/main" id="{1953F397-48A4-3FF0-7FCC-60172824F5B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31" name="TextBox 330">
            <a:extLst>
              <a:ext uri="{FF2B5EF4-FFF2-40B4-BE49-F238E27FC236}">
                <a16:creationId xmlns:a16="http://schemas.microsoft.com/office/drawing/2014/main" id="{D9F44302-B4D5-AD9C-E7CE-EA4019F4444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32" name="TextBox 331">
            <a:extLst>
              <a:ext uri="{FF2B5EF4-FFF2-40B4-BE49-F238E27FC236}">
                <a16:creationId xmlns:a16="http://schemas.microsoft.com/office/drawing/2014/main" id="{354755D8-BE67-2E7C-D889-59E3BEABF9B9}"/>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33" name="TextBox 332">
            <a:extLst>
              <a:ext uri="{FF2B5EF4-FFF2-40B4-BE49-F238E27FC236}">
                <a16:creationId xmlns:a16="http://schemas.microsoft.com/office/drawing/2014/main" id="{75853255-D883-345D-8703-CDFD45639045}"/>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34" name="TextBox 333">
            <a:extLst>
              <a:ext uri="{FF2B5EF4-FFF2-40B4-BE49-F238E27FC236}">
                <a16:creationId xmlns:a16="http://schemas.microsoft.com/office/drawing/2014/main" id="{1B691AC7-7D1A-09AB-BC23-80BC94C2C341}"/>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35" name="TextBox 334">
            <a:extLst>
              <a:ext uri="{FF2B5EF4-FFF2-40B4-BE49-F238E27FC236}">
                <a16:creationId xmlns:a16="http://schemas.microsoft.com/office/drawing/2014/main" id="{122C457C-79B7-FF44-24B1-E21AACC2314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36" name="TextBox 335">
            <a:extLst>
              <a:ext uri="{FF2B5EF4-FFF2-40B4-BE49-F238E27FC236}">
                <a16:creationId xmlns:a16="http://schemas.microsoft.com/office/drawing/2014/main" id="{5CC22F7B-2E89-FD22-1A28-02538580992F}"/>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37" name="TextBox 336">
            <a:extLst>
              <a:ext uri="{FF2B5EF4-FFF2-40B4-BE49-F238E27FC236}">
                <a16:creationId xmlns:a16="http://schemas.microsoft.com/office/drawing/2014/main" id="{AB33DB6E-80DF-1275-E1FC-1B7F4838539E}"/>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38" name="TextBox 337">
            <a:extLst>
              <a:ext uri="{FF2B5EF4-FFF2-40B4-BE49-F238E27FC236}">
                <a16:creationId xmlns:a16="http://schemas.microsoft.com/office/drawing/2014/main" id="{925620A6-5091-014E-953A-98A40E24D753}"/>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39" name="TextBox 338">
            <a:extLst>
              <a:ext uri="{FF2B5EF4-FFF2-40B4-BE49-F238E27FC236}">
                <a16:creationId xmlns:a16="http://schemas.microsoft.com/office/drawing/2014/main" id="{2645D1A6-1A2E-A3C8-7A8E-FBA53E983E6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340" name="Straight Connector 339">
            <a:extLst>
              <a:ext uri="{FF2B5EF4-FFF2-40B4-BE49-F238E27FC236}">
                <a16:creationId xmlns:a16="http://schemas.microsoft.com/office/drawing/2014/main" id="{A59AD73F-FFDC-5F52-BC20-09AB1DB0066E}"/>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C1AF98B4-FB5D-1153-F931-C0F3A480C1DF}"/>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42" name="TextBox 341">
            <a:extLst>
              <a:ext uri="{FF2B5EF4-FFF2-40B4-BE49-F238E27FC236}">
                <a16:creationId xmlns:a16="http://schemas.microsoft.com/office/drawing/2014/main" id="{4B334EDF-EC55-BDB9-3187-C9CEA6082E3C}"/>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43" name="TextBox 342">
            <a:extLst>
              <a:ext uri="{FF2B5EF4-FFF2-40B4-BE49-F238E27FC236}">
                <a16:creationId xmlns:a16="http://schemas.microsoft.com/office/drawing/2014/main" id="{B54ADF3D-0837-2E7B-AB25-9F4102D7E33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44" name="TextBox 343">
            <a:extLst>
              <a:ext uri="{FF2B5EF4-FFF2-40B4-BE49-F238E27FC236}">
                <a16:creationId xmlns:a16="http://schemas.microsoft.com/office/drawing/2014/main" id="{F5BA2066-E199-01BF-3659-22E5E380F2A1}"/>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45" name="TextBox 344">
            <a:extLst>
              <a:ext uri="{FF2B5EF4-FFF2-40B4-BE49-F238E27FC236}">
                <a16:creationId xmlns:a16="http://schemas.microsoft.com/office/drawing/2014/main" id="{D9CAD797-2887-A082-A4A2-4AC24040C12C}"/>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346" name="TextBox 345">
            <a:extLst>
              <a:ext uri="{FF2B5EF4-FFF2-40B4-BE49-F238E27FC236}">
                <a16:creationId xmlns:a16="http://schemas.microsoft.com/office/drawing/2014/main" id="{B4D8E911-6C55-E57D-F5DC-0A0522A4948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47" name="Straight Connector 346">
            <a:extLst>
              <a:ext uri="{FF2B5EF4-FFF2-40B4-BE49-F238E27FC236}">
                <a16:creationId xmlns:a16="http://schemas.microsoft.com/office/drawing/2014/main" id="{99974281-6BF0-D5AA-10D6-4C6156272DF6}"/>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AB7E68F1-CD0C-5B28-EE12-6179D9B77D37}"/>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CE80794E-BD08-0272-228A-C1D88DBC4A6A}"/>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1FFAE3C9-AC58-A9C8-9B24-B16C523A5978}"/>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E5B1F552-7DD5-8823-6CAA-B3DA60F7DE9E}"/>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B647AFAA-5226-011A-D5C6-1E9317CC3FBD}"/>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3" name="Rectangle: Rounded Corners 59">
            <a:extLst>
              <a:ext uri="{FF2B5EF4-FFF2-40B4-BE49-F238E27FC236}">
                <a16:creationId xmlns:a16="http://schemas.microsoft.com/office/drawing/2014/main" id="{591300F7-C6F4-72F3-59C6-9EEE007D6954}"/>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54" name="Rectangle: Rounded Corners 60">
            <a:extLst>
              <a:ext uri="{FF2B5EF4-FFF2-40B4-BE49-F238E27FC236}">
                <a16:creationId xmlns:a16="http://schemas.microsoft.com/office/drawing/2014/main" id="{238A92A3-3A36-BFCC-2E4E-B05FA13748CF}"/>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55" name="Straight Connector 354">
            <a:extLst>
              <a:ext uri="{FF2B5EF4-FFF2-40B4-BE49-F238E27FC236}">
                <a16:creationId xmlns:a16="http://schemas.microsoft.com/office/drawing/2014/main" id="{307685D7-81F4-B7C8-0389-BF53B47B1C2B}"/>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45DF0B3-D838-059C-64C0-314727850060}"/>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D4AC360D-080B-182A-B471-FBE9C86CB6E2}"/>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2E874EA6-913E-F890-9CEF-00383F0ECDB1}"/>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7B9466E6-3A82-F14D-05CC-FE5E8346A85D}"/>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6D9CB167-D1C9-22E1-6790-D8AE95EDBE25}"/>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3B719C0B-D8AE-D408-6228-15A5C04D59AE}"/>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EFE69ADC-DBF9-17F4-B4F1-5A723ECC86E2}"/>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624FADB-11BF-B919-AA36-2C676DB0347F}"/>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945DED7A-0330-3327-F0FD-9C90A067C72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2D3DF877-F3E8-1104-6D7E-70D54E9297B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66" name="TextBox 365">
            <a:extLst>
              <a:ext uri="{FF2B5EF4-FFF2-40B4-BE49-F238E27FC236}">
                <a16:creationId xmlns:a16="http://schemas.microsoft.com/office/drawing/2014/main" id="{166AB2FE-3759-5EF6-7B8F-074B3BEA6EAE}"/>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67" name="TextBox 366">
            <a:extLst>
              <a:ext uri="{FF2B5EF4-FFF2-40B4-BE49-F238E27FC236}">
                <a16:creationId xmlns:a16="http://schemas.microsoft.com/office/drawing/2014/main" id="{03176393-0017-90D7-77C2-8313415A61A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68" name="TextBox 367">
            <a:extLst>
              <a:ext uri="{FF2B5EF4-FFF2-40B4-BE49-F238E27FC236}">
                <a16:creationId xmlns:a16="http://schemas.microsoft.com/office/drawing/2014/main" id="{5ADCA1FB-D79F-0492-201A-2070C606C144}"/>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69" name="TextBox 368">
            <a:extLst>
              <a:ext uri="{FF2B5EF4-FFF2-40B4-BE49-F238E27FC236}">
                <a16:creationId xmlns:a16="http://schemas.microsoft.com/office/drawing/2014/main" id="{847FC86A-10EF-3AD4-86D6-89277AA75156}"/>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70" name="TextBox 369">
            <a:extLst>
              <a:ext uri="{FF2B5EF4-FFF2-40B4-BE49-F238E27FC236}">
                <a16:creationId xmlns:a16="http://schemas.microsoft.com/office/drawing/2014/main" id="{47CEBEC7-B110-3B96-B298-16707C45376B}"/>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371" name="TextBox 370">
            <a:extLst>
              <a:ext uri="{FF2B5EF4-FFF2-40B4-BE49-F238E27FC236}">
                <a16:creationId xmlns:a16="http://schemas.microsoft.com/office/drawing/2014/main" id="{A70CE921-E720-1C6C-CFD6-90B3B53EC472}"/>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72" name="TextBox 371">
            <a:extLst>
              <a:ext uri="{FF2B5EF4-FFF2-40B4-BE49-F238E27FC236}">
                <a16:creationId xmlns:a16="http://schemas.microsoft.com/office/drawing/2014/main" id="{0402E9C5-1EBC-8595-5017-F6CBF5F218A2}"/>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73" name="TextBox 372">
            <a:extLst>
              <a:ext uri="{FF2B5EF4-FFF2-40B4-BE49-F238E27FC236}">
                <a16:creationId xmlns:a16="http://schemas.microsoft.com/office/drawing/2014/main" id="{A999B2FE-6B04-BD30-DDC8-291D23D23FDA}"/>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74" name="TextBox 373">
            <a:extLst>
              <a:ext uri="{FF2B5EF4-FFF2-40B4-BE49-F238E27FC236}">
                <a16:creationId xmlns:a16="http://schemas.microsoft.com/office/drawing/2014/main" id="{E716E04F-0F20-965F-4BE6-070085871337}"/>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75" name="TextBox 374">
            <a:extLst>
              <a:ext uri="{FF2B5EF4-FFF2-40B4-BE49-F238E27FC236}">
                <a16:creationId xmlns:a16="http://schemas.microsoft.com/office/drawing/2014/main" id="{BD4822E4-F316-D22D-574E-1D7E7B486CFF}"/>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76" name="TextBox 375">
            <a:extLst>
              <a:ext uri="{FF2B5EF4-FFF2-40B4-BE49-F238E27FC236}">
                <a16:creationId xmlns:a16="http://schemas.microsoft.com/office/drawing/2014/main" id="{BAD32281-E658-3703-44F2-D71C19F9F811}"/>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77" name="TextBox 376">
            <a:extLst>
              <a:ext uri="{FF2B5EF4-FFF2-40B4-BE49-F238E27FC236}">
                <a16:creationId xmlns:a16="http://schemas.microsoft.com/office/drawing/2014/main" id="{A7387C12-BBDB-6BFC-FF6F-DB829E062984}"/>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78" name="Straight Connector 377">
            <a:extLst>
              <a:ext uri="{FF2B5EF4-FFF2-40B4-BE49-F238E27FC236}">
                <a16:creationId xmlns:a16="http://schemas.microsoft.com/office/drawing/2014/main" id="{C3A7B405-66A5-30C7-1C6C-D892EE26E40D}"/>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9" name="TextBox 378">
            <a:extLst>
              <a:ext uri="{FF2B5EF4-FFF2-40B4-BE49-F238E27FC236}">
                <a16:creationId xmlns:a16="http://schemas.microsoft.com/office/drawing/2014/main" id="{667E0545-72FC-9235-58AC-78C1B7F46576}"/>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80" name="TextBox 379">
            <a:extLst>
              <a:ext uri="{FF2B5EF4-FFF2-40B4-BE49-F238E27FC236}">
                <a16:creationId xmlns:a16="http://schemas.microsoft.com/office/drawing/2014/main" id="{1164A01B-4FEE-3BC7-5CE8-56F0E086B97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81" name="TextBox 380">
            <a:extLst>
              <a:ext uri="{FF2B5EF4-FFF2-40B4-BE49-F238E27FC236}">
                <a16:creationId xmlns:a16="http://schemas.microsoft.com/office/drawing/2014/main" id="{9505794C-2BD5-2B45-CEFF-99C54D7F2B0B}"/>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82" name="TextBox 381">
            <a:extLst>
              <a:ext uri="{FF2B5EF4-FFF2-40B4-BE49-F238E27FC236}">
                <a16:creationId xmlns:a16="http://schemas.microsoft.com/office/drawing/2014/main" id="{9144C818-4EF9-C58F-178F-C5C0BAE4A411}"/>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83" name="TextBox 382">
            <a:extLst>
              <a:ext uri="{FF2B5EF4-FFF2-40B4-BE49-F238E27FC236}">
                <a16:creationId xmlns:a16="http://schemas.microsoft.com/office/drawing/2014/main" id="{6EFA059B-2E12-F39B-641B-49BD1AE5F2B1}"/>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84" name="TextBox 383">
            <a:extLst>
              <a:ext uri="{FF2B5EF4-FFF2-40B4-BE49-F238E27FC236}">
                <a16:creationId xmlns:a16="http://schemas.microsoft.com/office/drawing/2014/main" id="{AC1043F2-F049-5925-E66C-F4EFDB3B2C41}"/>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385" name="Straight Connector 384">
            <a:extLst>
              <a:ext uri="{FF2B5EF4-FFF2-40B4-BE49-F238E27FC236}">
                <a16:creationId xmlns:a16="http://schemas.microsoft.com/office/drawing/2014/main" id="{ED44B961-5864-E671-4F5E-EAC83730F18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BBA56D53-5C15-DD81-5D80-4FFA89DEF66B}"/>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CB6D0950-4174-E96E-E54E-CEEB31479BF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B8B0F40C-00E6-5A21-E6EF-BA5E17B9ADFC}"/>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D40E88EE-8C18-2D73-F830-1F5C2DF74BE8}"/>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B4D16D15-A140-7806-0847-FE7DD22970A7}"/>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B422FB6-6815-AA28-1ED1-DCC4862AA129}"/>
              </a:ext>
            </a:extLst>
          </p:cNvPr>
          <p:cNvSpPr/>
          <p:nvPr/>
        </p:nvSpPr>
        <p:spPr>
          <a:xfrm>
            <a:off x="717738" y="669611"/>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18">
            <a:extLst>
              <a:ext uri="{FF2B5EF4-FFF2-40B4-BE49-F238E27FC236}">
                <a16:creationId xmlns:a16="http://schemas.microsoft.com/office/drawing/2014/main" id="{DF7CCE73-4DF6-75BE-5C6B-84B4E62D4EF5}"/>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000" b="1" dirty="0">
                <a:solidFill>
                  <a:schemeClr val="tx1">
                    <a:lumMod val="50000"/>
                    <a:lumOff val="50000"/>
                  </a:schemeClr>
                </a:solidFill>
                <a:latin typeface="Helvetica" panose="020B0604020202020204" pitchFamily="34" charset="0"/>
                <a:cs typeface="Helvetica" panose="020B0604020202020204" pitchFamily="34" charset="0"/>
              </a:rPr>
              <a:t>  </a:t>
            </a:r>
            <a:r>
              <a:rPr lang="en-US" sz="1000" b="1" u="sng" dirty="0">
                <a:solidFill>
                  <a:schemeClr val="tx1">
                    <a:lumMod val="50000"/>
                    <a:lumOff val="50000"/>
                  </a:schemeClr>
                </a:solidFill>
                <a:latin typeface="Helvetica" panose="020B0604020202020204" pitchFamily="34" charset="0"/>
                <a:cs typeface="Helvetica" panose="020B0604020202020204" pitchFamily="34" charset="0"/>
              </a:rPr>
              <a:t>Recce trips for research</a:t>
            </a:r>
            <a:r>
              <a:rPr lang="en-US" sz="1000" u="sng" dirty="0">
                <a:solidFill>
                  <a:schemeClr val="tx1">
                    <a:lumMod val="50000"/>
                    <a:lumOff val="50000"/>
                  </a:schemeClr>
                </a:solidFill>
                <a:latin typeface="Helvetica" panose="020B0604020202020204" pitchFamily="34" charset="0"/>
                <a:cs typeface="Helvetica" panose="020B0604020202020204" pitchFamily="34" charset="0"/>
              </a:rPr>
              <a:t>, </a:t>
            </a:r>
            <a:r>
              <a:rPr lang="en-SG" sz="10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62" name="TextBox 61">
            <a:extLst>
              <a:ext uri="{FF2B5EF4-FFF2-40B4-BE49-F238E27FC236}">
                <a16:creationId xmlns:a16="http://schemas.microsoft.com/office/drawing/2014/main" id="{6916CDFB-EEB0-04BA-C5E9-C0B555DC7752}"/>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29" name="Rectangle: Rounded Corners 220">
            <a:extLst>
              <a:ext uri="{FF2B5EF4-FFF2-40B4-BE49-F238E27FC236}">
                <a16:creationId xmlns:a16="http://schemas.microsoft.com/office/drawing/2014/main" id="{6B5158B3-A93A-ED7F-30EF-3349C27ADEB1}"/>
              </a:ext>
            </a:extLst>
          </p:cNvPr>
          <p:cNvSpPr/>
          <p:nvPr/>
        </p:nvSpPr>
        <p:spPr>
          <a:xfrm>
            <a:off x="5128067" y="3215987"/>
            <a:ext cx="2037881"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a:t>
            </a:r>
            <a:endParaRPr lang="en-SG" sz="1000" dirty="0">
              <a:solidFill>
                <a:schemeClr val="tx1">
                  <a:lumMod val="50000"/>
                  <a:lumOff val="50000"/>
                </a:schemeClr>
              </a:solidFill>
              <a:latin typeface="Helvetica" pitchFamily="2" charset="0"/>
            </a:endParaRPr>
          </a:p>
        </p:txBody>
      </p:sp>
      <p:sp>
        <p:nvSpPr>
          <p:cNvPr id="130" name="Rectangle: Rounded Corners 220">
            <a:extLst>
              <a:ext uri="{FF2B5EF4-FFF2-40B4-BE49-F238E27FC236}">
                <a16:creationId xmlns:a16="http://schemas.microsoft.com/office/drawing/2014/main" id="{6BD23476-4D21-D861-0520-585D2091FE22}"/>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31" name="Rectangle 130">
            <a:extLst>
              <a:ext uri="{FF2B5EF4-FFF2-40B4-BE49-F238E27FC236}">
                <a16:creationId xmlns:a16="http://schemas.microsoft.com/office/drawing/2014/main" id="{E0D65710-0C7C-0716-7F87-1130D22F9BA8}"/>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2" name="Graphic 131" descr="Play with solid fill">
            <a:extLst>
              <a:ext uri="{FF2B5EF4-FFF2-40B4-BE49-F238E27FC236}">
                <a16:creationId xmlns:a16="http://schemas.microsoft.com/office/drawing/2014/main" id="{4120B696-A79B-842C-3651-CC944F56F6DF}"/>
              </a:ext>
            </a:extLst>
          </p:cNvPr>
          <p:cNvPicPr>
            <a:picLocks noChangeAspect="1"/>
          </p:cNvPicPr>
          <p:nvPr/>
        </p:nvPicPr>
        <p:blipFill>
          <a:blip r:embed="rId7">
            <a:extLst>
              <a:ext uri="{96DAC541-7B7A-43D3-8B79-37D633B846F1}">
                <asvg:svgBlip xmlns:asvg="http://schemas.microsoft.com/office/drawing/2016/SVG/main" r:embed="rId18"/>
              </a:ext>
            </a:extLst>
          </a:blip>
          <a:stretch>
            <a:fillRect/>
          </a:stretch>
        </p:blipFill>
        <p:spPr>
          <a:xfrm rot="5400000">
            <a:off x="6186370" y="4380976"/>
            <a:ext cx="199103" cy="199103"/>
          </a:xfrm>
          <a:prstGeom prst="rect">
            <a:avLst/>
          </a:prstGeom>
        </p:spPr>
      </p:pic>
      <p:sp>
        <p:nvSpPr>
          <p:cNvPr id="133" name="Rectangle: Rounded Corners 220">
            <a:extLst>
              <a:ext uri="{FF2B5EF4-FFF2-40B4-BE49-F238E27FC236}">
                <a16:creationId xmlns:a16="http://schemas.microsoft.com/office/drawing/2014/main" id="{8199DBE1-A2A2-4524-F429-664566F1A66E}"/>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34" name="Rectangle: Rounded Corners 220">
            <a:extLst>
              <a:ext uri="{FF2B5EF4-FFF2-40B4-BE49-F238E27FC236}">
                <a16:creationId xmlns:a16="http://schemas.microsoft.com/office/drawing/2014/main" id="{A7C1FCEF-344B-EC2A-13DF-EEB96C1FD9EE}"/>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53" name="Rectangle: Rounded Corners 220">
            <a:extLst>
              <a:ext uri="{FF2B5EF4-FFF2-40B4-BE49-F238E27FC236}">
                <a16:creationId xmlns:a16="http://schemas.microsoft.com/office/drawing/2014/main" id="{C5D84AEF-A55A-8EF0-F9E4-AEF94ED0E190}"/>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54" name="Straight Arrow Connector 153">
            <a:extLst>
              <a:ext uri="{FF2B5EF4-FFF2-40B4-BE49-F238E27FC236}">
                <a16:creationId xmlns:a16="http://schemas.microsoft.com/office/drawing/2014/main" id="{B3F78117-0F84-25B7-8BAD-12D70E12E792}"/>
              </a:ext>
            </a:extLst>
          </p:cNvPr>
          <p:cNvCxnSpPr>
            <a:cxnSpLocks/>
            <a:stCxn id="133" idx="3"/>
            <a:endCxn id="13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B0CD3166-3915-A296-EB98-FA1A934F068B}"/>
              </a:ext>
            </a:extLst>
          </p:cNvPr>
          <p:cNvCxnSpPr>
            <a:stCxn id="134" idx="3"/>
            <a:endCxn id="153"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Rounded Corners 220">
            <a:extLst>
              <a:ext uri="{FF2B5EF4-FFF2-40B4-BE49-F238E27FC236}">
                <a16:creationId xmlns:a16="http://schemas.microsoft.com/office/drawing/2014/main" id="{BBB8168F-7122-D38E-AC5A-47DD2B93EA39}"/>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157" name="Rectangle: Rounded Corners 220">
            <a:extLst>
              <a:ext uri="{FF2B5EF4-FFF2-40B4-BE49-F238E27FC236}">
                <a16:creationId xmlns:a16="http://schemas.microsoft.com/office/drawing/2014/main" id="{BFBCDEDC-D5AA-FE27-866F-81695E1E521A}"/>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8" name="Rectangle: Rounded Corners 220">
            <a:extLst>
              <a:ext uri="{FF2B5EF4-FFF2-40B4-BE49-F238E27FC236}">
                <a16:creationId xmlns:a16="http://schemas.microsoft.com/office/drawing/2014/main" id="{1DEE594C-9DA7-635F-6FE0-23957CB27DB9}"/>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9" name="Rectangle: Rounded Corners 220">
            <a:extLst>
              <a:ext uri="{FF2B5EF4-FFF2-40B4-BE49-F238E27FC236}">
                <a16:creationId xmlns:a16="http://schemas.microsoft.com/office/drawing/2014/main" id="{BB65FEF8-DFD2-DF94-5008-749574D95E60}"/>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60" name="Rectangle: Rounded Corners 220">
            <a:extLst>
              <a:ext uri="{FF2B5EF4-FFF2-40B4-BE49-F238E27FC236}">
                <a16:creationId xmlns:a16="http://schemas.microsoft.com/office/drawing/2014/main" id="{D2153836-0527-014B-F060-A0305FA92BE4}"/>
              </a:ext>
            </a:extLst>
          </p:cNvPr>
          <p:cNvSpPr/>
          <p:nvPr/>
        </p:nvSpPr>
        <p:spPr>
          <a:xfrm>
            <a:off x="5128067" y="3616831"/>
            <a:ext cx="1765756"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61" name="Graphic 160" descr="Add with solid fill">
            <a:extLst>
              <a:ext uri="{FF2B5EF4-FFF2-40B4-BE49-F238E27FC236}">
                <a16:creationId xmlns:a16="http://schemas.microsoft.com/office/drawing/2014/main" id="{067AD565-A14D-D941-1F0C-8DB758CEE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1430" y="3672289"/>
            <a:ext cx="170856" cy="170856"/>
          </a:xfrm>
          <a:prstGeom prst="rect">
            <a:avLst/>
          </a:prstGeom>
        </p:spPr>
      </p:pic>
      <p:sp>
        <p:nvSpPr>
          <p:cNvPr id="162" name="Rectangle: Rounded Corners 220">
            <a:extLst>
              <a:ext uri="{FF2B5EF4-FFF2-40B4-BE49-F238E27FC236}">
                <a16:creationId xmlns:a16="http://schemas.microsoft.com/office/drawing/2014/main" id="{2E7DDDE9-06D3-B753-7869-0B2B9C8C5D57}"/>
              </a:ext>
            </a:extLst>
          </p:cNvPr>
          <p:cNvSpPr/>
          <p:nvPr/>
        </p:nvSpPr>
        <p:spPr>
          <a:xfrm>
            <a:off x="5128067" y="3971081"/>
            <a:ext cx="2037881"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gar</a:t>
            </a:r>
            <a:endParaRPr lang="en-SG" sz="1000" dirty="0">
              <a:solidFill>
                <a:schemeClr val="tx1">
                  <a:lumMod val="50000"/>
                  <a:lumOff val="50000"/>
                </a:schemeClr>
              </a:solidFill>
              <a:latin typeface="Helvetica" pitchFamily="2" charset="0"/>
            </a:endParaRPr>
          </a:p>
        </p:txBody>
      </p:sp>
      <p:pic>
        <p:nvPicPr>
          <p:cNvPr id="19" name="Picture 18">
            <a:extLst>
              <a:ext uri="{FF2B5EF4-FFF2-40B4-BE49-F238E27FC236}">
                <a16:creationId xmlns:a16="http://schemas.microsoft.com/office/drawing/2014/main" id="{7C407BEB-062F-CC03-774F-0ADC44C7F11E}"/>
              </a:ext>
            </a:extLst>
          </p:cNvPr>
          <p:cNvPicPr>
            <a:picLocks noChangeAspect="1"/>
          </p:cNvPicPr>
          <p:nvPr/>
        </p:nvPicPr>
        <p:blipFill>
          <a:blip r:embed="rId19"/>
          <a:stretch>
            <a:fillRect/>
          </a:stretch>
        </p:blipFill>
        <p:spPr>
          <a:xfrm>
            <a:off x="9010256" y="690172"/>
            <a:ext cx="2397805" cy="340865"/>
          </a:xfrm>
          <a:prstGeom prst="rect">
            <a:avLst/>
          </a:prstGeom>
        </p:spPr>
      </p:pic>
      <p:sp>
        <p:nvSpPr>
          <p:cNvPr id="165" name="Rectangle: Rounded Corners 220">
            <a:extLst>
              <a:ext uri="{FF2B5EF4-FFF2-40B4-BE49-F238E27FC236}">
                <a16:creationId xmlns:a16="http://schemas.microsoft.com/office/drawing/2014/main" id="{D9CCEED4-BB8A-FC31-0C2C-DFF46CE7848E}"/>
              </a:ext>
            </a:extLst>
          </p:cNvPr>
          <p:cNvSpPr/>
          <p:nvPr/>
        </p:nvSpPr>
        <p:spPr>
          <a:xfrm>
            <a:off x="5128067" y="3215987"/>
            <a:ext cx="226803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 there</a:t>
            </a:r>
            <a:endParaRPr lang="en-SG" sz="1000" dirty="0">
              <a:solidFill>
                <a:schemeClr val="tx1">
                  <a:lumMod val="50000"/>
                  <a:lumOff val="50000"/>
                </a:schemeClr>
              </a:solidFill>
              <a:latin typeface="Helvetica" pitchFamily="2" charset="0"/>
            </a:endParaRPr>
          </a:p>
        </p:txBody>
      </p:sp>
      <p:sp>
        <p:nvSpPr>
          <p:cNvPr id="168" name="TextBox 167">
            <a:extLst>
              <a:ext uri="{FF2B5EF4-FFF2-40B4-BE49-F238E27FC236}">
                <a16:creationId xmlns:a16="http://schemas.microsoft.com/office/drawing/2014/main" id="{8BCA3285-7902-D6AE-C931-40970FFF8127}"/>
              </a:ext>
            </a:extLst>
          </p:cNvPr>
          <p:cNvSpPr txBox="1"/>
          <p:nvPr/>
        </p:nvSpPr>
        <p:spPr>
          <a:xfrm>
            <a:off x="3070860" y="4486815"/>
            <a:ext cx="3956673"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err="1">
                <a:solidFill>
                  <a:schemeClr val="tx1">
                    <a:lumMod val="50000"/>
                    <a:lumOff val="50000"/>
                  </a:schemeClr>
                </a:solidFill>
                <a:latin typeface="Helvetica" panose="020B0604020202020204" pitchFamily="34" charset="0"/>
                <a:cs typeface="Helvetica" panose="020B0604020202020204" pitchFamily="34" charset="0"/>
              </a:rPr>
              <a:t>Gardenvista</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 Dunearn Road, Singapore</a:t>
            </a:r>
          </a:p>
        </p:txBody>
      </p:sp>
      <p:sp>
        <p:nvSpPr>
          <p:cNvPr id="169" name="TextBox 168">
            <a:extLst>
              <a:ext uri="{FF2B5EF4-FFF2-40B4-BE49-F238E27FC236}">
                <a16:creationId xmlns:a16="http://schemas.microsoft.com/office/drawing/2014/main" id="{76DFBD50-05CD-9EE3-8A44-9EA3E1BA8706}"/>
              </a:ext>
            </a:extLst>
          </p:cNvPr>
          <p:cNvSpPr txBox="1"/>
          <p:nvPr/>
        </p:nvSpPr>
        <p:spPr>
          <a:xfrm>
            <a:off x="3066224" y="5201287"/>
            <a:ext cx="3954427"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Gary’s - Rochester Drive, Singapore</a:t>
            </a:r>
          </a:p>
        </p:txBody>
      </p:sp>
      <p:sp>
        <p:nvSpPr>
          <p:cNvPr id="171" name="TextBox 170">
            <a:extLst>
              <a:ext uri="{FF2B5EF4-FFF2-40B4-BE49-F238E27FC236}">
                <a16:creationId xmlns:a16="http://schemas.microsoft.com/office/drawing/2014/main" id="{A68F7CAC-2FD5-DD54-7C99-02FDB5CD4A01}"/>
              </a:ext>
            </a:extLst>
          </p:cNvPr>
          <p:cNvSpPr txBox="1"/>
          <p:nvPr/>
        </p:nvSpPr>
        <p:spPr>
          <a:xfrm>
            <a:off x="3071436" y="4731972"/>
            <a:ext cx="3956673"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err="1">
                <a:solidFill>
                  <a:schemeClr val="tx1">
                    <a:lumMod val="50000"/>
                    <a:lumOff val="50000"/>
                  </a:schemeClr>
                </a:solidFill>
                <a:latin typeface="Helvetica" panose="020B0604020202020204" pitchFamily="34" charset="0"/>
                <a:cs typeface="Helvetica" panose="020B0604020202020204" pitchFamily="34" charset="0"/>
              </a:rPr>
              <a:t>Garena</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Free Fire - Fusionopolis Place, Singapore</a:t>
            </a:r>
          </a:p>
        </p:txBody>
      </p:sp>
      <p:sp>
        <p:nvSpPr>
          <p:cNvPr id="172" name="TextBox 171">
            <a:extLst>
              <a:ext uri="{FF2B5EF4-FFF2-40B4-BE49-F238E27FC236}">
                <a16:creationId xmlns:a16="http://schemas.microsoft.com/office/drawing/2014/main" id="{9EE2C71F-ED9C-EB70-CC62-6D2E01DEB672}"/>
              </a:ext>
            </a:extLst>
          </p:cNvPr>
          <p:cNvSpPr txBox="1"/>
          <p:nvPr/>
        </p:nvSpPr>
        <p:spPr>
          <a:xfrm>
            <a:off x="3070881" y="4968156"/>
            <a:ext cx="3956673"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US" sz="1000" b="1" dirty="0">
                <a:solidFill>
                  <a:schemeClr val="tx1">
                    <a:lumMod val="50000"/>
                    <a:lumOff val="50000"/>
                  </a:schemeClr>
                </a:solidFill>
                <a:latin typeface="Helvetica" panose="020B0604020202020204" pitchFamily="34" charset="0"/>
                <a:cs typeface="Helvetica" panose="020B0604020202020204" pitchFamily="34" charset="0"/>
              </a:rPr>
              <a:t>G</a:t>
            </a:r>
            <a:r>
              <a:rPr lang="en-SG" sz="1000" b="1" dirty="0" err="1">
                <a:solidFill>
                  <a:schemeClr val="tx1">
                    <a:lumMod val="50000"/>
                    <a:lumOff val="50000"/>
                  </a:schemeClr>
                </a:solidFill>
                <a:latin typeface="Helvetica" panose="020B0604020202020204" pitchFamily="34" charset="0"/>
                <a:cs typeface="Helvetica" panose="020B0604020202020204" pitchFamily="34" charset="0"/>
              </a:rPr>
              <a:t>arlick</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Avenue</a:t>
            </a:r>
          </a:p>
        </p:txBody>
      </p:sp>
      <p:sp>
        <p:nvSpPr>
          <p:cNvPr id="173" name="TextBox 172">
            <a:extLst>
              <a:ext uri="{FF2B5EF4-FFF2-40B4-BE49-F238E27FC236}">
                <a16:creationId xmlns:a16="http://schemas.microsoft.com/office/drawing/2014/main" id="{51752251-1716-2B49-25AF-899001A72DE8}"/>
              </a:ext>
            </a:extLst>
          </p:cNvPr>
          <p:cNvSpPr txBox="1"/>
          <p:nvPr/>
        </p:nvSpPr>
        <p:spPr>
          <a:xfrm>
            <a:off x="3070860" y="4240594"/>
            <a:ext cx="3953754" cy="246221"/>
          </a:xfrm>
          <a:prstGeom prst="rect">
            <a:avLst/>
          </a:prstGeom>
          <a:solidFill>
            <a:srgbClr val="FFFFFF"/>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Gardens by the bay - Marina Gardens Drive, Singapore</a:t>
            </a:r>
          </a:p>
        </p:txBody>
      </p:sp>
      <p:sp>
        <p:nvSpPr>
          <p:cNvPr id="174" name="Rectangle 173">
            <a:extLst>
              <a:ext uri="{FF2B5EF4-FFF2-40B4-BE49-F238E27FC236}">
                <a16:creationId xmlns:a16="http://schemas.microsoft.com/office/drawing/2014/main" id="{EA117429-0E4D-FE3D-1653-AB5F1FF2D2CA}"/>
              </a:ext>
            </a:extLst>
          </p:cNvPr>
          <p:cNvSpPr/>
          <p:nvPr/>
        </p:nvSpPr>
        <p:spPr>
          <a:xfrm>
            <a:off x="6917612" y="4240593"/>
            <a:ext cx="121026" cy="1206915"/>
          </a:xfrm>
          <a:prstGeom prst="rect">
            <a:avLst/>
          </a:prstGeom>
          <a:solidFill>
            <a:srgbClr val="60D9A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5" name="Rectangle 174">
            <a:extLst>
              <a:ext uri="{FF2B5EF4-FFF2-40B4-BE49-F238E27FC236}">
                <a16:creationId xmlns:a16="http://schemas.microsoft.com/office/drawing/2014/main" id="{F07ECE83-F0F2-E94F-F181-B856D36102CA}"/>
              </a:ext>
            </a:extLst>
          </p:cNvPr>
          <p:cNvSpPr/>
          <p:nvPr/>
        </p:nvSpPr>
        <p:spPr>
          <a:xfrm>
            <a:off x="6939937" y="4275843"/>
            <a:ext cx="78335" cy="22881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3" name="Graphic 162" descr="Cursor with solid fill">
            <a:extLst>
              <a:ext uri="{FF2B5EF4-FFF2-40B4-BE49-F238E27FC236}">
                <a16:creationId xmlns:a16="http://schemas.microsoft.com/office/drawing/2014/main" id="{7C7DC0C5-7F9C-B761-EC3B-79FD9AC2863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665938" y="4356128"/>
            <a:ext cx="312187" cy="312187"/>
          </a:xfrm>
          <a:prstGeom prst="rect">
            <a:avLst/>
          </a:prstGeom>
        </p:spPr>
      </p:pic>
      <p:pic>
        <p:nvPicPr>
          <p:cNvPr id="186" name="Graphic 185" descr="Star with solid fill">
            <a:extLst>
              <a:ext uri="{FF2B5EF4-FFF2-40B4-BE49-F238E27FC236}">
                <a16:creationId xmlns:a16="http://schemas.microsoft.com/office/drawing/2014/main" id="{A1E3CD31-8830-3FC9-A906-83BA4D3B062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61413" y="2149728"/>
            <a:ext cx="248570" cy="248570"/>
          </a:xfrm>
          <a:prstGeom prst="rect">
            <a:avLst/>
          </a:prstGeom>
        </p:spPr>
      </p:pic>
      <p:pic>
        <p:nvPicPr>
          <p:cNvPr id="187" name="Graphic 186" descr="Star with solid fill">
            <a:extLst>
              <a:ext uri="{FF2B5EF4-FFF2-40B4-BE49-F238E27FC236}">
                <a16:creationId xmlns:a16="http://schemas.microsoft.com/office/drawing/2014/main" id="{159C0520-254B-D0E8-9863-FEDACC3CC50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00610" y="2149668"/>
            <a:ext cx="243126" cy="243126"/>
          </a:xfrm>
          <a:prstGeom prst="rect">
            <a:avLst/>
          </a:prstGeom>
        </p:spPr>
      </p:pic>
      <p:pic>
        <p:nvPicPr>
          <p:cNvPr id="188" name="Graphic 187" descr="Star with solid fill">
            <a:extLst>
              <a:ext uri="{FF2B5EF4-FFF2-40B4-BE49-F238E27FC236}">
                <a16:creationId xmlns:a16="http://schemas.microsoft.com/office/drawing/2014/main" id="{69A1EA00-FEE9-9E5B-CD33-F4D369AB60D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345224" y="2146534"/>
            <a:ext cx="243126" cy="243126"/>
          </a:xfrm>
          <a:prstGeom prst="rect">
            <a:avLst/>
          </a:prstGeom>
        </p:spPr>
      </p:pic>
      <p:pic>
        <p:nvPicPr>
          <p:cNvPr id="189" name="Graphic 188" descr="Star with solid fill">
            <a:extLst>
              <a:ext uri="{FF2B5EF4-FFF2-40B4-BE49-F238E27FC236}">
                <a16:creationId xmlns:a16="http://schemas.microsoft.com/office/drawing/2014/main" id="{21E6E879-B195-9F62-B8AB-31BB5CB2514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86562" y="2145781"/>
            <a:ext cx="243126" cy="243126"/>
          </a:xfrm>
          <a:prstGeom prst="rect">
            <a:avLst/>
          </a:prstGeom>
        </p:spPr>
      </p:pic>
      <p:pic>
        <p:nvPicPr>
          <p:cNvPr id="190" name="Graphic 189" descr="Star with solid fill">
            <a:extLst>
              <a:ext uri="{FF2B5EF4-FFF2-40B4-BE49-F238E27FC236}">
                <a16:creationId xmlns:a16="http://schemas.microsoft.com/office/drawing/2014/main" id="{3E0956B5-9545-0D61-93B7-37F7FC665E2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829688" y="2145028"/>
            <a:ext cx="243126" cy="243126"/>
          </a:xfrm>
          <a:prstGeom prst="rect">
            <a:avLst/>
          </a:prstGeom>
        </p:spPr>
      </p:pic>
      <p:sp>
        <p:nvSpPr>
          <p:cNvPr id="193" name="TextBox 192">
            <a:extLst>
              <a:ext uri="{FF2B5EF4-FFF2-40B4-BE49-F238E27FC236}">
                <a16:creationId xmlns:a16="http://schemas.microsoft.com/office/drawing/2014/main" id="{6CBE79B3-7256-5E62-C94D-4E8D4A4C0C87}"/>
              </a:ext>
            </a:extLst>
          </p:cNvPr>
          <p:cNvSpPr txBox="1"/>
          <p:nvPr/>
        </p:nvSpPr>
        <p:spPr>
          <a:xfrm>
            <a:off x="9628621" y="2380391"/>
            <a:ext cx="1806053"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Helvetica" panose="020B0604020202020204" pitchFamily="34" charset="0"/>
                <a:ea typeface="+mn-ea"/>
                <a:cs typeface="Helvetica" panose="020B0604020202020204" pitchFamily="34" charset="0"/>
              </a:rPr>
              <a:t>4 Stars on Google Reviews</a:t>
            </a:r>
          </a:p>
        </p:txBody>
      </p:sp>
      <p:pic>
        <p:nvPicPr>
          <p:cNvPr id="194" name="Picture 193">
            <a:extLst>
              <a:ext uri="{FF2B5EF4-FFF2-40B4-BE49-F238E27FC236}">
                <a16:creationId xmlns:a16="http://schemas.microsoft.com/office/drawing/2014/main" id="{28ED93F4-0C74-0408-CC55-A26BC12968A8}"/>
              </a:ext>
            </a:extLst>
          </p:cNvPr>
          <p:cNvPicPr>
            <a:picLocks noChangeAspect="1"/>
          </p:cNvPicPr>
          <p:nvPr/>
        </p:nvPicPr>
        <p:blipFill rotWithShape="1">
          <a:blip r:embed="rId26"/>
          <a:srcRect l="22741" t="16676" r="14851"/>
          <a:stretch/>
        </p:blipFill>
        <p:spPr>
          <a:xfrm>
            <a:off x="8057186" y="3744046"/>
            <a:ext cx="3312710" cy="1903379"/>
          </a:xfrm>
          <a:prstGeom prst="rect">
            <a:avLst/>
          </a:prstGeom>
          <a:ln w="19050">
            <a:solidFill>
              <a:schemeClr val="tx1">
                <a:lumMod val="50000"/>
                <a:lumOff val="50000"/>
              </a:schemeClr>
            </a:solidFill>
          </a:ln>
        </p:spPr>
      </p:pic>
      <p:pic>
        <p:nvPicPr>
          <p:cNvPr id="195" name="Graphic 194" descr="Marker with solid fill">
            <a:extLst>
              <a:ext uri="{FF2B5EF4-FFF2-40B4-BE49-F238E27FC236}">
                <a16:creationId xmlns:a16="http://schemas.microsoft.com/office/drawing/2014/main" id="{20B7AC9A-B3AD-E18A-F44D-26D8379E34A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670301" y="4857880"/>
            <a:ext cx="358830" cy="358830"/>
          </a:xfrm>
          <a:prstGeom prst="rect">
            <a:avLst/>
          </a:prstGeom>
        </p:spPr>
      </p:pic>
      <p:grpSp>
        <p:nvGrpSpPr>
          <p:cNvPr id="176" name="Group 175">
            <a:extLst>
              <a:ext uri="{FF2B5EF4-FFF2-40B4-BE49-F238E27FC236}">
                <a16:creationId xmlns:a16="http://schemas.microsoft.com/office/drawing/2014/main" id="{2A5355CF-043D-0AF3-B6C5-14A2FD83AA67}"/>
              </a:ext>
            </a:extLst>
          </p:cNvPr>
          <p:cNvGrpSpPr/>
          <p:nvPr/>
        </p:nvGrpSpPr>
        <p:grpSpPr>
          <a:xfrm>
            <a:off x="8045673" y="1395842"/>
            <a:ext cx="3389001" cy="4251583"/>
            <a:chOff x="8045673" y="1395842"/>
            <a:chExt cx="3389001" cy="4251583"/>
          </a:xfrm>
        </p:grpSpPr>
        <p:grpSp>
          <p:nvGrpSpPr>
            <p:cNvPr id="177" name="Group 176">
              <a:extLst>
                <a:ext uri="{FF2B5EF4-FFF2-40B4-BE49-F238E27FC236}">
                  <a16:creationId xmlns:a16="http://schemas.microsoft.com/office/drawing/2014/main" id="{CA817431-5763-0D0A-AC90-93C1421CCBFC}"/>
                </a:ext>
              </a:extLst>
            </p:cNvPr>
            <p:cNvGrpSpPr/>
            <p:nvPr/>
          </p:nvGrpSpPr>
          <p:grpSpPr>
            <a:xfrm>
              <a:off x="8045673" y="1395842"/>
              <a:ext cx="3389001" cy="4251583"/>
              <a:chOff x="8045673" y="1395842"/>
              <a:chExt cx="3389001" cy="4251583"/>
            </a:xfrm>
          </p:grpSpPr>
          <p:sp>
            <p:nvSpPr>
              <p:cNvPr id="180" name="Rectangle: Rounded Corners 18">
                <a:extLst>
                  <a:ext uri="{FF2B5EF4-FFF2-40B4-BE49-F238E27FC236}">
                    <a16:creationId xmlns:a16="http://schemas.microsoft.com/office/drawing/2014/main" id="{CBA43130-C079-ABD6-0E24-36E0FFB12138}"/>
                  </a:ext>
                </a:extLst>
              </p:cNvPr>
              <p:cNvSpPr/>
              <p:nvPr/>
            </p:nvSpPr>
            <p:spPr>
              <a:xfrm>
                <a:off x="8045673" y="1631942"/>
                <a:ext cx="3324224" cy="1984890"/>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nSpc>
                    <a:spcPct val="150000"/>
                  </a:lnSpc>
                </a:pPr>
                <a:r>
                  <a:rPr lang="en-US" sz="1050" dirty="0">
                    <a:solidFill>
                      <a:schemeClr val="tx1">
                        <a:lumMod val="50000"/>
                        <a:lumOff val="50000"/>
                      </a:schemeClr>
                    </a:solidFill>
                    <a:latin typeface="Helvetica" panose="020B0604020202020204" pitchFamily="34" charset="0"/>
                    <a:cs typeface="Helvetica" panose="020B0604020202020204" pitchFamily="34" charset="0"/>
                  </a:rPr>
                  <a:t>Name: Gardens By the Bay</a:t>
                </a:r>
              </a:p>
              <a:p>
                <a:pPr>
                  <a:lnSpc>
                    <a:spcPct val="150000"/>
                  </a:lnSpc>
                </a:pPr>
                <a:r>
                  <a:rPr lang="en-US" sz="1050" dirty="0">
                    <a:solidFill>
                      <a:schemeClr val="tx1">
                        <a:lumMod val="50000"/>
                        <a:lumOff val="50000"/>
                      </a:schemeClr>
                    </a:solidFill>
                    <a:latin typeface="Helvetica" panose="020B0604020202020204" pitchFamily="34" charset="0"/>
                    <a:cs typeface="Helvetica" panose="020B0604020202020204" pitchFamily="34" charset="0"/>
                  </a:rPr>
                  <a:t>Description: Tourist Attraction in Singapore</a:t>
                </a:r>
              </a:p>
              <a:p>
                <a:pPr>
                  <a:lnSpc>
                    <a:spcPct val="150000"/>
                  </a:lnSpc>
                </a:pPr>
                <a:r>
                  <a:rPr lang="en-US" sz="1050" dirty="0">
                    <a:solidFill>
                      <a:schemeClr val="tx1">
                        <a:lumMod val="50000"/>
                        <a:lumOff val="50000"/>
                      </a:schemeClr>
                    </a:solidFill>
                    <a:latin typeface="Helvetica" panose="020B0604020202020204" pitchFamily="34" charset="0"/>
                    <a:cs typeface="Helvetica" panose="020B0604020202020204" pitchFamily="34" charset="0"/>
                  </a:rPr>
                  <a:t>Address: </a:t>
                </a:r>
                <a:r>
                  <a:rPr lang="sv-SE" sz="1050" dirty="0">
                    <a:solidFill>
                      <a:schemeClr val="tx1">
                        <a:lumMod val="50000"/>
                        <a:lumOff val="50000"/>
                      </a:schemeClr>
                    </a:solidFill>
                    <a:latin typeface="Helvetica" panose="020B0604020202020204" pitchFamily="34" charset="0"/>
                    <a:cs typeface="Helvetica" panose="020B0604020202020204" pitchFamily="34" charset="0"/>
                  </a:rPr>
                  <a:t>18 Marina Gardens Dr, Singapore 018953</a:t>
                </a:r>
              </a:p>
              <a:p>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81" name="TextBox 180">
                <a:extLst>
                  <a:ext uri="{FF2B5EF4-FFF2-40B4-BE49-F238E27FC236}">
                    <a16:creationId xmlns:a16="http://schemas.microsoft.com/office/drawing/2014/main" id="{F87C3494-87A9-B922-44D4-37CFDC0D9668}"/>
                  </a:ext>
                </a:extLst>
              </p:cNvPr>
              <p:cNvSpPr txBox="1"/>
              <p:nvPr/>
            </p:nvSpPr>
            <p:spPr>
              <a:xfrm>
                <a:off x="8045673" y="1395842"/>
                <a:ext cx="3324223"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chemeClr val="bg1"/>
                    </a:solidFill>
                    <a:latin typeface="Helvetica" panose="020B0604020202020204" pitchFamily="34" charset="0"/>
                    <a:cs typeface="Helvetica" panose="020B0604020202020204" pitchFamily="34" charset="0"/>
                  </a:rPr>
                  <a:t>Location information</a:t>
                </a:r>
              </a:p>
            </p:txBody>
          </p:sp>
          <p:sp>
            <p:nvSpPr>
              <p:cNvPr id="183" name="Rectangle: Rounded Corners 220">
                <a:extLst>
                  <a:ext uri="{FF2B5EF4-FFF2-40B4-BE49-F238E27FC236}">
                    <a16:creationId xmlns:a16="http://schemas.microsoft.com/office/drawing/2014/main" id="{6E5B3798-C4A3-2A21-3049-0E48EEA032C5}"/>
                  </a:ext>
                </a:extLst>
              </p:cNvPr>
              <p:cNvSpPr/>
              <p:nvPr/>
            </p:nvSpPr>
            <p:spPr>
              <a:xfrm>
                <a:off x="9667632" y="1766741"/>
                <a:ext cx="1664252" cy="328837"/>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u="sng" dirty="0">
                    <a:solidFill>
                      <a:schemeClr val="tx1">
                        <a:lumMod val="50000"/>
                        <a:lumOff val="50000"/>
                      </a:schemeClr>
                    </a:solidFill>
                    <a:latin typeface="Helvetica" pitchFamily="2" charset="0"/>
                  </a:rPr>
                  <a:t>Visit website</a:t>
                </a:r>
                <a:endParaRPr lang="en-SG" sz="1000" b="1" u="sng" dirty="0">
                  <a:solidFill>
                    <a:schemeClr val="tx1">
                      <a:lumMod val="50000"/>
                      <a:lumOff val="50000"/>
                    </a:schemeClr>
                  </a:solidFill>
                  <a:latin typeface="Helvetica" pitchFamily="2" charset="0"/>
                </a:endParaRPr>
              </a:p>
            </p:txBody>
          </p:sp>
          <p:pic>
            <p:nvPicPr>
              <p:cNvPr id="185" name="Picture 184">
                <a:extLst>
                  <a:ext uri="{FF2B5EF4-FFF2-40B4-BE49-F238E27FC236}">
                    <a16:creationId xmlns:a16="http://schemas.microsoft.com/office/drawing/2014/main" id="{A5BC9E8B-123B-2D06-59CC-188C314E7A1B}"/>
                  </a:ext>
                </a:extLst>
              </p:cNvPr>
              <p:cNvPicPr>
                <a:picLocks noChangeAspect="1"/>
              </p:cNvPicPr>
              <p:nvPr/>
            </p:nvPicPr>
            <p:blipFill>
              <a:blip r:embed="rId17"/>
              <a:stretch>
                <a:fillRect/>
              </a:stretch>
            </p:blipFill>
            <p:spPr>
              <a:xfrm>
                <a:off x="8137166" y="1783414"/>
                <a:ext cx="1474361" cy="868249"/>
              </a:xfrm>
              <a:prstGeom prst="rect">
                <a:avLst/>
              </a:prstGeom>
              <a:ln w="19050">
                <a:solidFill>
                  <a:srgbClr val="595959"/>
                </a:solidFill>
              </a:ln>
            </p:spPr>
          </p:pic>
          <p:pic>
            <p:nvPicPr>
              <p:cNvPr id="191" name="Graphic 190" descr="Star with solid fill">
                <a:extLst>
                  <a:ext uri="{FF2B5EF4-FFF2-40B4-BE49-F238E27FC236}">
                    <a16:creationId xmlns:a16="http://schemas.microsoft.com/office/drawing/2014/main" id="{F0E791B7-7FBE-8F88-6CD0-FEC32B6633B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61413" y="2149728"/>
                <a:ext cx="248570" cy="248570"/>
              </a:xfrm>
              <a:prstGeom prst="rect">
                <a:avLst/>
              </a:prstGeom>
            </p:spPr>
          </p:pic>
          <p:pic>
            <p:nvPicPr>
              <p:cNvPr id="192" name="Graphic 191" descr="Star with solid fill">
                <a:extLst>
                  <a:ext uri="{FF2B5EF4-FFF2-40B4-BE49-F238E27FC236}">
                    <a16:creationId xmlns:a16="http://schemas.microsoft.com/office/drawing/2014/main" id="{E2AB16D7-1F38-EA41-904E-C173DC7C8CC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00610" y="2149668"/>
                <a:ext cx="243126" cy="243126"/>
              </a:xfrm>
              <a:prstGeom prst="rect">
                <a:avLst/>
              </a:prstGeom>
            </p:spPr>
          </p:pic>
          <p:pic>
            <p:nvPicPr>
              <p:cNvPr id="196" name="Graphic 195" descr="Star with solid fill">
                <a:extLst>
                  <a:ext uri="{FF2B5EF4-FFF2-40B4-BE49-F238E27FC236}">
                    <a16:creationId xmlns:a16="http://schemas.microsoft.com/office/drawing/2014/main" id="{6BF7B6BA-9A39-6412-4622-E96E411B87B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345224" y="2146534"/>
                <a:ext cx="243126" cy="243126"/>
              </a:xfrm>
              <a:prstGeom prst="rect">
                <a:avLst/>
              </a:prstGeom>
            </p:spPr>
          </p:pic>
          <p:pic>
            <p:nvPicPr>
              <p:cNvPr id="197" name="Graphic 196" descr="Star with solid fill">
                <a:extLst>
                  <a:ext uri="{FF2B5EF4-FFF2-40B4-BE49-F238E27FC236}">
                    <a16:creationId xmlns:a16="http://schemas.microsoft.com/office/drawing/2014/main" id="{75504B5B-1187-A619-D8DF-4272E8A3612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86562" y="2145781"/>
                <a:ext cx="243126" cy="243126"/>
              </a:xfrm>
              <a:prstGeom prst="rect">
                <a:avLst/>
              </a:prstGeom>
            </p:spPr>
          </p:pic>
          <p:pic>
            <p:nvPicPr>
              <p:cNvPr id="198" name="Graphic 197" descr="Star with solid fill">
                <a:extLst>
                  <a:ext uri="{FF2B5EF4-FFF2-40B4-BE49-F238E27FC236}">
                    <a16:creationId xmlns:a16="http://schemas.microsoft.com/office/drawing/2014/main" id="{15C510BD-9BAC-619F-7275-08B86DEB415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829688" y="2145028"/>
                <a:ext cx="243126" cy="243126"/>
              </a:xfrm>
              <a:prstGeom prst="rect">
                <a:avLst/>
              </a:prstGeom>
            </p:spPr>
          </p:pic>
          <p:sp>
            <p:nvSpPr>
              <p:cNvPr id="199" name="TextBox 198">
                <a:extLst>
                  <a:ext uri="{FF2B5EF4-FFF2-40B4-BE49-F238E27FC236}">
                    <a16:creationId xmlns:a16="http://schemas.microsoft.com/office/drawing/2014/main" id="{C6B6BBB9-5633-59A3-4B26-C1F0C98ADD88}"/>
                  </a:ext>
                </a:extLst>
              </p:cNvPr>
              <p:cNvSpPr txBox="1"/>
              <p:nvPr/>
            </p:nvSpPr>
            <p:spPr>
              <a:xfrm>
                <a:off x="9628621" y="2380391"/>
                <a:ext cx="1806053"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Helvetica" panose="020B0604020202020204" pitchFamily="34" charset="0"/>
                    <a:ea typeface="+mn-ea"/>
                    <a:cs typeface="Helvetica" panose="020B0604020202020204" pitchFamily="34" charset="0"/>
                  </a:rPr>
                  <a:t>4 Stars on Google Reviews</a:t>
                </a:r>
              </a:p>
            </p:txBody>
          </p:sp>
          <p:pic>
            <p:nvPicPr>
              <p:cNvPr id="200" name="Picture 199">
                <a:extLst>
                  <a:ext uri="{FF2B5EF4-FFF2-40B4-BE49-F238E27FC236}">
                    <a16:creationId xmlns:a16="http://schemas.microsoft.com/office/drawing/2014/main" id="{02AEFCA0-8BB0-202D-6135-5D580285A827}"/>
                  </a:ext>
                </a:extLst>
              </p:cNvPr>
              <p:cNvPicPr>
                <a:picLocks noChangeAspect="1"/>
              </p:cNvPicPr>
              <p:nvPr/>
            </p:nvPicPr>
            <p:blipFill rotWithShape="1">
              <a:blip r:embed="rId26"/>
              <a:srcRect l="22741" t="16676" r="14851"/>
              <a:stretch/>
            </p:blipFill>
            <p:spPr>
              <a:xfrm>
                <a:off x="8057186" y="3744046"/>
                <a:ext cx="3312710" cy="1903379"/>
              </a:xfrm>
              <a:prstGeom prst="rect">
                <a:avLst/>
              </a:prstGeom>
              <a:ln w="19050">
                <a:solidFill>
                  <a:schemeClr val="tx1">
                    <a:lumMod val="50000"/>
                    <a:lumOff val="50000"/>
                  </a:schemeClr>
                </a:solidFill>
              </a:ln>
            </p:spPr>
          </p:pic>
        </p:grpSp>
        <p:pic>
          <p:nvPicPr>
            <p:cNvPr id="179" name="Graphic 178" descr="Marker with solid fill">
              <a:extLst>
                <a:ext uri="{FF2B5EF4-FFF2-40B4-BE49-F238E27FC236}">
                  <a16:creationId xmlns:a16="http://schemas.microsoft.com/office/drawing/2014/main" id="{F780CC0C-4C57-8B47-E92E-5D6E570A07F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670301" y="4857880"/>
              <a:ext cx="358830" cy="358830"/>
            </a:xfrm>
            <a:prstGeom prst="rect">
              <a:avLst/>
            </a:prstGeom>
          </p:spPr>
        </p:pic>
      </p:grpSp>
      <p:sp>
        <p:nvSpPr>
          <p:cNvPr id="391" name="TextBox 390">
            <a:extLst>
              <a:ext uri="{FF2B5EF4-FFF2-40B4-BE49-F238E27FC236}">
                <a16:creationId xmlns:a16="http://schemas.microsoft.com/office/drawing/2014/main" id="{8162D348-F572-F5B1-780C-8F75ED2603BA}"/>
              </a:ext>
            </a:extLst>
          </p:cNvPr>
          <p:cNvSpPr txBox="1"/>
          <p:nvPr/>
        </p:nvSpPr>
        <p:spPr>
          <a:xfrm>
            <a:off x="1704596" y="6300645"/>
            <a:ext cx="9408124"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Helvetica" panose="020B0604020202020204" pitchFamily="34" charset="0"/>
                <a:ea typeface="+mn-ea"/>
                <a:cs typeface="Helvetica" panose="020B0604020202020204" pitchFamily="34" charset="0"/>
              </a:rPr>
              <a:t>Images sources from Google Maps</a:t>
            </a:r>
          </a:p>
        </p:txBody>
      </p:sp>
    </p:spTree>
    <p:extLst>
      <p:ext uri="{BB962C8B-B14F-4D97-AF65-F5344CB8AC3E}">
        <p14:creationId xmlns:p14="http://schemas.microsoft.com/office/powerpoint/2010/main" val="1714312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30">
            <a:extLst>
              <a:ext uri="{FF2B5EF4-FFF2-40B4-BE49-F238E27FC236}">
                <a16:creationId xmlns:a16="http://schemas.microsoft.com/office/drawing/2014/main" id="{77F4443D-C73E-D7E9-8F62-341079191851}"/>
              </a:ext>
            </a:extLst>
          </p:cNvPr>
          <p:cNvSpPr/>
          <p:nvPr/>
        </p:nvSpPr>
        <p:spPr>
          <a:xfrm>
            <a:off x="2659810"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33" name="TextBox 32">
            <a:extLst>
              <a:ext uri="{FF2B5EF4-FFF2-40B4-BE49-F238E27FC236}">
                <a16:creationId xmlns:a16="http://schemas.microsoft.com/office/drawing/2014/main" id="{DE8F77FC-3A5E-8F0E-AF58-FAE8A3F97F33}"/>
              </a:ext>
            </a:extLst>
          </p:cNvPr>
          <p:cNvSpPr txBox="1"/>
          <p:nvPr/>
        </p:nvSpPr>
        <p:spPr>
          <a:xfrm>
            <a:off x="2878721" y="3023680"/>
            <a:ext cx="800815" cy="338554"/>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Recce trips for research</a:t>
            </a:r>
            <a:endParaRPr lang="en-SG" sz="800" dirty="0">
              <a:solidFill>
                <a:schemeClr val="tx1">
                  <a:lumMod val="50000"/>
                  <a:lumOff val="50000"/>
                </a:schemeClr>
              </a:solidFill>
              <a:latin typeface="Helvetica" pitchFamily="2" charset="0"/>
            </a:endParaRPr>
          </a:p>
        </p:txBody>
      </p:sp>
      <p:grpSp>
        <p:nvGrpSpPr>
          <p:cNvPr id="37" name="Group 36">
            <a:extLst>
              <a:ext uri="{FF2B5EF4-FFF2-40B4-BE49-F238E27FC236}">
                <a16:creationId xmlns:a16="http://schemas.microsoft.com/office/drawing/2014/main" id="{69F234D2-7C87-AE86-B494-8826EAFBAF1D}"/>
              </a:ext>
            </a:extLst>
          </p:cNvPr>
          <p:cNvGrpSpPr/>
          <p:nvPr/>
        </p:nvGrpSpPr>
        <p:grpSpPr>
          <a:xfrm>
            <a:off x="2499565" y="3005356"/>
            <a:ext cx="435529" cy="406157"/>
            <a:chOff x="3082827" y="2589559"/>
            <a:chExt cx="291825" cy="291825"/>
          </a:xfrm>
        </p:grpSpPr>
        <p:grpSp>
          <p:nvGrpSpPr>
            <p:cNvPr id="39" name="Group 38">
              <a:extLst>
                <a:ext uri="{FF2B5EF4-FFF2-40B4-BE49-F238E27FC236}">
                  <a16:creationId xmlns:a16="http://schemas.microsoft.com/office/drawing/2014/main" id="{B4909745-53A4-F816-C5F0-ED6A4E95531F}"/>
                </a:ext>
              </a:extLst>
            </p:cNvPr>
            <p:cNvGrpSpPr/>
            <p:nvPr/>
          </p:nvGrpSpPr>
          <p:grpSpPr>
            <a:xfrm>
              <a:off x="3082827" y="2589559"/>
              <a:ext cx="291825" cy="291825"/>
              <a:chOff x="4624074" y="2498789"/>
              <a:chExt cx="483861" cy="483861"/>
            </a:xfrm>
          </p:grpSpPr>
          <p:sp>
            <p:nvSpPr>
              <p:cNvPr id="63" name="Flowchart: Connector 233">
                <a:extLst>
                  <a:ext uri="{FF2B5EF4-FFF2-40B4-BE49-F238E27FC236}">
                    <a16:creationId xmlns:a16="http://schemas.microsoft.com/office/drawing/2014/main" id="{9CE7FAE7-37E5-3E4C-1455-D00BE00541B3}"/>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4" name="Flowchart: Connector 234">
                <a:extLst>
                  <a:ext uri="{FF2B5EF4-FFF2-40B4-BE49-F238E27FC236}">
                    <a16:creationId xmlns:a16="http://schemas.microsoft.com/office/drawing/2014/main" id="{E1EBD32C-F29F-5614-2DD8-190FBF186C17}"/>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60" name="Picture 59" descr="A close up of a logo&#10;&#10;Description automatically generated">
              <a:extLst>
                <a:ext uri="{FF2B5EF4-FFF2-40B4-BE49-F238E27FC236}">
                  <a16:creationId xmlns:a16="http://schemas.microsoft.com/office/drawing/2014/main" id="{6AE6A60E-DFA1-B458-3E62-0430E226871E}"/>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3409950" y="76175"/>
            <a:ext cx="643976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Just like this, the user can easily find, and pinpoint locations involved with their task.</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Rectangle: Rounded Corners 59">
            <a:extLst>
              <a:ext uri="{FF2B5EF4-FFF2-40B4-BE49-F238E27FC236}">
                <a16:creationId xmlns:a16="http://schemas.microsoft.com/office/drawing/2014/main" id="{F2C5DFB8-5214-398C-21C7-FF925ABA569F}"/>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6" name="Rectangle: Rounded Corners 60">
            <a:extLst>
              <a:ext uri="{FF2B5EF4-FFF2-40B4-BE49-F238E27FC236}">
                <a16:creationId xmlns:a16="http://schemas.microsoft.com/office/drawing/2014/main" id="{9EC6EC54-B9FD-064C-A3A5-B4D89233BC5B}"/>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68" name="Straight Connector 167">
            <a:extLst>
              <a:ext uri="{FF2B5EF4-FFF2-40B4-BE49-F238E27FC236}">
                <a16:creationId xmlns:a16="http://schemas.microsoft.com/office/drawing/2014/main" id="{E69E0A59-4089-A8F4-DD7F-12D66E7616C0}"/>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4E6BE8E-DD6E-10F9-2689-88DF9FC9CF44}"/>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41B3F85-F683-B133-7139-1A4E6C485F9D}"/>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849895D-F08C-91D0-7F41-BC380F8815D0}"/>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73F07D1-8A62-F718-7B55-7CA3B23AE91D}"/>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986651C-2C6B-F264-3FB9-03D2F8CCD649}"/>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DD823067-0FF7-90FA-BEE3-27F4B01B2B6B}"/>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E2F5BAE-3BAD-8216-C63E-AF34E7D1D583}"/>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66EFD5D5-4F12-2E83-6621-A11540B84D5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50DE0B3-6296-0F34-3831-FF0E94E87D7B}"/>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ED9FB4E5-F7A2-CE47-3F61-5483F540B6BA}"/>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80" name="TextBox 179">
            <a:extLst>
              <a:ext uri="{FF2B5EF4-FFF2-40B4-BE49-F238E27FC236}">
                <a16:creationId xmlns:a16="http://schemas.microsoft.com/office/drawing/2014/main" id="{88B32091-06FD-CCF4-53BF-00976FE07335}"/>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81" name="TextBox 180">
            <a:extLst>
              <a:ext uri="{FF2B5EF4-FFF2-40B4-BE49-F238E27FC236}">
                <a16:creationId xmlns:a16="http://schemas.microsoft.com/office/drawing/2014/main" id="{F6EE8511-7425-3750-AD58-D32630887805}"/>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82" name="TextBox 181">
            <a:extLst>
              <a:ext uri="{FF2B5EF4-FFF2-40B4-BE49-F238E27FC236}">
                <a16:creationId xmlns:a16="http://schemas.microsoft.com/office/drawing/2014/main" id="{09BC1EF6-A5F0-DBFC-A16E-4BF5AE8A4C1F}"/>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83" name="TextBox 182">
            <a:extLst>
              <a:ext uri="{FF2B5EF4-FFF2-40B4-BE49-F238E27FC236}">
                <a16:creationId xmlns:a16="http://schemas.microsoft.com/office/drawing/2014/main" id="{F088F44A-19A0-4C8F-FA61-2F5322B23B4F}"/>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84" name="TextBox 183">
            <a:extLst>
              <a:ext uri="{FF2B5EF4-FFF2-40B4-BE49-F238E27FC236}">
                <a16:creationId xmlns:a16="http://schemas.microsoft.com/office/drawing/2014/main" id="{67FBF6FB-6A85-9898-073B-D198272E9E92}"/>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85" name="TextBox 184">
            <a:extLst>
              <a:ext uri="{FF2B5EF4-FFF2-40B4-BE49-F238E27FC236}">
                <a16:creationId xmlns:a16="http://schemas.microsoft.com/office/drawing/2014/main" id="{5BC55DD6-38A3-F762-2818-A38F1D005C76}"/>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86" name="TextBox 185">
            <a:extLst>
              <a:ext uri="{FF2B5EF4-FFF2-40B4-BE49-F238E27FC236}">
                <a16:creationId xmlns:a16="http://schemas.microsoft.com/office/drawing/2014/main" id="{FE5B8662-CBC3-7BBF-8F99-855C549B1819}"/>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87" name="TextBox 186">
            <a:extLst>
              <a:ext uri="{FF2B5EF4-FFF2-40B4-BE49-F238E27FC236}">
                <a16:creationId xmlns:a16="http://schemas.microsoft.com/office/drawing/2014/main" id="{AF9B80C1-6C49-46EC-756C-48AD832A83FF}"/>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88" name="TextBox 187">
            <a:extLst>
              <a:ext uri="{FF2B5EF4-FFF2-40B4-BE49-F238E27FC236}">
                <a16:creationId xmlns:a16="http://schemas.microsoft.com/office/drawing/2014/main" id="{40A72C8E-BBB9-8404-3C53-302271863DA8}"/>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89" name="TextBox 188">
            <a:extLst>
              <a:ext uri="{FF2B5EF4-FFF2-40B4-BE49-F238E27FC236}">
                <a16:creationId xmlns:a16="http://schemas.microsoft.com/office/drawing/2014/main" id="{EA413BF7-7E5D-7ED3-7C66-74ABFF7DE269}"/>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0" name="TextBox 189">
            <a:extLst>
              <a:ext uri="{FF2B5EF4-FFF2-40B4-BE49-F238E27FC236}">
                <a16:creationId xmlns:a16="http://schemas.microsoft.com/office/drawing/2014/main" id="{915C0B40-BECE-DF9F-5536-99C52DA7376C}"/>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91" name="TextBox 190">
            <a:extLst>
              <a:ext uri="{FF2B5EF4-FFF2-40B4-BE49-F238E27FC236}">
                <a16:creationId xmlns:a16="http://schemas.microsoft.com/office/drawing/2014/main" id="{584DE191-B55B-C19C-6BC1-B3EBE949FA6F}"/>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92" name="Straight Connector 191">
            <a:extLst>
              <a:ext uri="{FF2B5EF4-FFF2-40B4-BE49-F238E27FC236}">
                <a16:creationId xmlns:a16="http://schemas.microsoft.com/office/drawing/2014/main" id="{18BA6054-6351-805F-33DA-045DCDFA83A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3" name="TextBox 192">
            <a:extLst>
              <a:ext uri="{FF2B5EF4-FFF2-40B4-BE49-F238E27FC236}">
                <a16:creationId xmlns:a16="http://schemas.microsoft.com/office/drawing/2014/main" id="{70F1999A-6AE6-C7B2-FE0F-F0D9FC77C4B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94" name="TextBox 193">
            <a:extLst>
              <a:ext uri="{FF2B5EF4-FFF2-40B4-BE49-F238E27FC236}">
                <a16:creationId xmlns:a16="http://schemas.microsoft.com/office/drawing/2014/main" id="{89FD06A0-CF74-90C5-F517-B7EFEFBC7F54}"/>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95" name="TextBox 194">
            <a:extLst>
              <a:ext uri="{FF2B5EF4-FFF2-40B4-BE49-F238E27FC236}">
                <a16:creationId xmlns:a16="http://schemas.microsoft.com/office/drawing/2014/main" id="{DDC2F91D-32B4-FCCC-53DD-CF867EBE20E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96" name="TextBox 195">
            <a:extLst>
              <a:ext uri="{FF2B5EF4-FFF2-40B4-BE49-F238E27FC236}">
                <a16:creationId xmlns:a16="http://schemas.microsoft.com/office/drawing/2014/main" id="{8923D879-C1A6-2FEC-D625-5CE9341AD3AF}"/>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97" name="TextBox 196">
            <a:extLst>
              <a:ext uri="{FF2B5EF4-FFF2-40B4-BE49-F238E27FC236}">
                <a16:creationId xmlns:a16="http://schemas.microsoft.com/office/drawing/2014/main" id="{0ECF6B7A-5D69-C659-E3A1-8D4E1E9D9450}"/>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98" name="TextBox 197">
            <a:extLst>
              <a:ext uri="{FF2B5EF4-FFF2-40B4-BE49-F238E27FC236}">
                <a16:creationId xmlns:a16="http://schemas.microsoft.com/office/drawing/2014/main" id="{AA7D9900-0E12-72BB-6E90-39835F6B3E78}"/>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99" name="Straight Connector 198">
            <a:extLst>
              <a:ext uri="{FF2B5EF4-FFF2-40B4-BE49-F238E27FC236}">
                <a16:creationId xmlns:a16="http://schemas.microsoft.com/office/drawing/2014/main" id="{737C609F-9E04-C203-719D-13368D584F74}"/>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5E9A9F1-9AA7-5E7C-48C1-088B06652E60}"/>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68100DEA-ECCF-3F8C-CFC2-C0B168F461E5}"/>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06D4F657-D0C1-8164-E6DF-C5E60487843E}"/>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6E919D1-EDED-12AF-5DC4-F7C73BC2037C}"/>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931A244-BAF0-9B30-5E9D-88F9F0C1D716}"/>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5" name="Rectangle: Rounded Corners 59">
            <a:extLst>
              <a:ext uri="{FF2B5EF4-FFF2-40B4-BE49-F238E27FC236}">
                <a16:creationId xmlns:a16="http://schemas.microsoft.com/office/drawing/2014/main" id="{C1D49216-1E26-5E01-2C8F-16649E14790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6" name="Rectangle: Rounded Corners 60">
            <a:extLst>
              <a:ext uri="{FF2B5EF4-FFF2-40B4-BE49-F238E27FC236}">
                <a16:creationId xmlns:a16="http://schemas.microsoft.com/office/drawing/2014/main" id="{97374886-9C78-1E01-F4FE-6A7CBB899D85}"/>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07" name="Straight Connector 206">
            <a:extLst>
              <a:ext uri="{FF2B5EF4-FFF2-40B4-BE49-F238E27FC236}">
                <a16:creationId xmlns:a16="http://schemas.microsoft.com/office/drawing/2014/main" id="{34402796-C01B-5468-B6A9-885E7123FDDC}"/>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B23FA89-008A-DFF8-1F0A-ABCDB2956E86}"/>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94AE5E2B-3FA7-511C-D780-17A139336103}"/>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9C0FAED-2FB4-373D-7E4D-BCD0392B63FA}"/>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D264F4E-2980-424E-3DA2-721A1A4B31C6}"/>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2B2E6E24-B813-BE66-B09B-BC2572701877}"/>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0D88BFE-0139-A43C-611B-FB1725D5FC51}"/>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68B920D-EA74-3875-826A-96A4E880ECD6}"/>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BD214BD-CCA7-4747-85DA-C136684C465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EA7A9CE-D12C-E6AB-92BD-4A23314C28B3}"/>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B67B866F-8FC0-CC86-ACAF-20051DDD093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18" name="TextBox 217">
            <a:extLst>
              <a:ext uri="{FF2B5EF4-FFF2-40B4-BE49-F238E27FC236}">
                <a16:creationId xmlns:a16="http://schemas.microsoft.com/office/drawing/2014/main" id="{5EECCAFF-4E4B-DB63-8C4C-1B49812DAA5D}"/>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19" name="TextBox 218">
            <a:extLst>
              <a:ext uri="{FF2B5EF4-FFF2-40B4-BE49-F238E27FC236}">
                <a16:creationId xmlns:a16="http://schemas.microsoft.com/office/drawing/2014/main" id="{FE3B4B4D-5B3C-F4E4-AA8C-14C32C443140}"/>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20" name="TextBox 219">
            <a:extLst>
              <a:ext uri="{FF2B5EF4-FFF2-40B4-BE49-F238E27FC236}">
                <a16:creationId xmlns:a16="http://schemas.microsoft.com/office/drawing/2014/main" id="{E5735B9F-BE5D-CEFD-31AF-D522473ADCD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21" name="TextBox 220">
            <a:extLst>
              <a:ext uri="{FF2B5EF4-FFF2-40B4-BE49-F238E27FC236}">
                <a16:creationId xmlns:a16="http://schemas.microsoft.com/office/drawing/2014/main" id="{746BDAB9-2744-8B57-3074-63DD7A77432B}"/>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22" name="TextBox 221">
            <a:extLst>
              <a:ext uri="{FF2B5EF4-FFF2-40B4-BE49-F238E27FC236}">
                <a16:creationId xmlns:a16="http://schemas.microsoft.com/office/drawing/2014/main" id="{B8431CA6-9668-E52E-EEF6-430BB3DA3099}"/>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23" name="TextBox 222">
            <a:extLst>
              <a:ext uri="{FF2B5EF4-FFF2-40B4-BE49-F238E27FC236}">
                <a16:creationId xmlns:a16="http://schemas.microsoft.com/office/drawing/2014/main" id="{BC954445-30A4-4CBE-3406-1C214919C8BD}"/>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24" name="TextBox 223">
            <a:extLst>
              <a:ext uri="{FF2B5EF4-FFF2-40B4-BE49-F238E27FC236}">
                <a16:creationId xmlns:a16="http://schemas.microsoft.com/office/drawing/2014/main" id="{BAF2910A-0779-14BD-FAA0-1BBE38831CF7}"/>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5" name="TextBox 224">
            <a:extLst>
              <a:ext uri="{FF2B5EF4-FFF2-40B4-BE49-F238E27FC236}">
                <a16:creationId xmlns:a16="http://schemas.microsoft.com/office/drawing/2014/main" id="{3CF5910A-F3A2-D13F-A73B-8F8E0FF3E572}"/>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6" name="TextBox 225">
            <a:extLst>
              <a:ext uri="{FF2B5EF4-FFF2-40B4-BE49-F238E27FC236}">
                <a16:creationId xmlns:a16="http://schemas.microsoft.com/office/drawing/2014/main" id="{4AE810E3-0C9B-35B0-864B-BA7E53C68003}"/>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7" name="TextBox 226">
            <a:extLst>
              <a:ext uri="{FF2B5EF4-FFF2-40B4-BE49-F238E27FC236}">
                <a16:creationId xmlns:a16="http://schemas.microsoft.com/office/drawing/2014/main" id="{58A876F2-0D46-464C-894F-C2BB5E50557A}"/>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28" name="TextBox 227">
            <a:extLst>
              <a:ext uri="{FF2B5EF4-FFF2-40B4-BE49-F238E27FC236}">
                <a16:creationId xmlns:a16="http://schemas.microsoft.com/office/drawing/2014/main" id="{E05D4F88-8159-2BB1-212C-9E6C939360BB}"/>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29" name="TextBox 228">
            <a:extLst>
              <a:ext uri="{FF2B5EF4-FFF2-40B4-BE49-F238E27FC236}">
                <a16:creationId xmlns:a16="http://schemas.microsoft.com/office/drawing/2014/main" id="{EE2505DC-1193-4594-E4B5-7DED3E837E44}"/>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30" name="Straight Connector 229">
            <a:extLst>
              <a:ext uri="{FF2B5EF4-FFF2-40B4-BE49-F238E27FC236}">
                <a16:creationId xmlns:a16="http://schemas.microsoft.com/office/drawing/2014/main" id="{70157430-ADFF-B59B-B594-308270FEB7F2}"/>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2B6FA914-AD4A-B10F-6C3D-E97ADB39B2E5}"/>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32" name="TextBox 231">
            <a:extLst>
              <a:ext uri="{FF2B5EF4-FFF2-40B4-BE49-F238E27FC236}">
                <a16:creationId xmlns:a16="http://schemas.microsoft.com/office/drawing/2014/main" id="{2EB1FE95-17BA-BF54-C9A7-D9E849954DBB}"/>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33" name="TextBox 232">
            <a:extLst>
              <a:ext uri="{FF2B5EF4-FFF2-40B4-BE49-F238E27FC236}">
                <a16:creationId xmlns:a16="http://schemas.microsoft.com/office/drawing/2014/main" id="{8FCDAFEA-C02B-4D3C-755F-BC77DD9D8AED}"/>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34" name="TextBox 233">
            <a:extLst>
              <a:ext uri="{FF2B5EF4-FFF2-40B4-BE49-F238E27FC236}">
                <a16:creationId xmlns:a16="http://schemas.microsoft.com/office/drawing/2014/main" id="{67ED87F9-DFC4-F173-5FBF-450AA2975C3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35" name="TextBox 234">
            <a:extLst>
              <a:ext uri="{FF2B5EF4-FFF2-40B4-BE49-F238E27FC236}">
                <a16:creationId xmlns:a16="http://schemas.microsoft.com/office/drawing/2014/main" id="{E42E5C2B-6142-633D-193D-5235B1B64399}"/>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36" name="TextBox 235">
            <a:extLst>
              <a:ext uri="{FF2B5EF4-FFF2-40B4-BE49-F238E27FC236}">
                <a16:creationId xmlns:a16="http://schemas.microsoft.com/office/drawing/2014/main" id="{DAC740D3-628F-5AF8-405A-511579C92CE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37" name="Straight Connector 236">
            <a:extLst>
              <a:ext uri="{FF2B5EF4-FFF2-40B4-BE49-F238E27FC236}">
                <a16:creationId xmlns:a16="http://schemas.microsoft.com/office/drawing/2014/main" id="{691E6C9B-94A0-E3C4-8FAB-96116BDCCCCD}"/>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088313CB-8615-7E8E-551B-FBA2AEBCEB5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077B11F0-A2B0-64D4-36DC-128B904677A3}"/>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D9545D48-9D99-6736-05B5-426A98F9DEEC}"/>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D25D30E-ACAD-43E4-D585-216805D6D784}"/>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681C9794-208A-4BAE-08A6-69CA2D0CD0B9}"/>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3" name="Rectangle: Rounded Corners 59">
            <a:extLst>
              <a:ext uri="{FF2B5EF4-FFF2-40B4-BE49-F238E27FC236}">
                <a16:creationId xmlns:a16="http://schemas.microsoft.com/office/drawing/2014/main" id="{2A814BF3-78A6-8B58-B3A8-D7B7D479E179}"/>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4" name="Rectangle: Rounded Corners 60">
            <a:extLst>
              <a:ext uri="{FF2B5EF4-FFF2-40B4-BE49-F238E27FC236}">
                <a16:creationId xmlns:a16="http://schemas.microsoft.com/office/drawing/2014/main" id="{F8F78769-09B6-B9D0-5645-4B040ED60390}"/>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45" name="Straight Connector 244">
            <a:extLst>
              <a:ext uri="{FF2B5EF4-FFF2-40B4-BE49-F238E27FC236}">
                <a16:creationId xmlns:a16="http://schemas.microsoft.com/office/drawing/2014/main" id="{7AE2F61A-156A-9D13-F3A3-ABCF1A08B401}"/>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B8A84FB-5C3E-8D44-9C69-F1DE216A446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FACFC49D-BF18-C8D3-A7EC-CE161A0701A4}"/>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75678FF-8AF2-A0E8-D102-4E347645F51B}"/>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C0294C-A7C6-184E-C8B7-3905F82481B7}"/>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CA64BBBA-4998-F297-89BA-1CA493F6C6CB}"/>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7AE188DE-889B-9C80-F877-E494CA79D93A}"/>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1593562-6158-7397-A0C7-8305F5C6F585}"/>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CFD7598-0BE5-E9BF-C152-0CE9D122A7E8}"/>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1EE25D25-2A1F-B228-0DAB-07C069D3194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AF708590-C74A-6AEE-63C0-0394FC16FB77}"/>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56" name="TextBox 255">
            <a:extLst>
              <a:ext uri="{FF2B5EF4-FFF2-40B4-BE49-F238E27FC236}">
                <a16:creationId xmlns:a16="http://schemas.microsoft.com/office/drawing/2014/main" id="{F132E60C-7BA3-8CB3-E886-2CEC1868556C}"/>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57" name="TextBox 256">
            <a:extLst>
              <a:ext uri="{FF2B5EF4-FFF2-40B4-BE49-F238E27FC236}">
                <a16:creationId xmlns:a16="http://schemas.microsoft.com/office/drawing/2014/main" id="{CBE7B489-5AEE-C020-E6D0-25907DA0E877}"/>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8" name="TextBox 257">
            <a:extLst>
              <a:ext uri="{FF2B5EF4-FFF2-40B4-BE49-F238E27FC236}">
                <a16:creationId xmlns:a16="http://schemas.microsoft.com/office/drawing/2014/main" id="{34CBA757-F94E-76A6-3678-A6B5F33EC73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59" name="TextBox 258">
            <a:extLst>
              <a:ext uri="{FF2B5EF4-FFF2-40B4-BE49-F238E27FC236}">
                <a16:creationId xmlns:a16="http://schemas.microsoft.com/office/drawing/2014/main" id="{783955A5-EB46-DBE0-0C88-A98412A269F3}"/>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60" name="TextBox 259">
            <a:extLst>
              <a:ext uri="{FF2B5EF4-FFF2-40B4-BE49-F238E27FC236}">
                <a16:creationId xmlns:a16="http://schemas.microsoft.com/office/drawing/2014/main" id="{9AC57423-B619-2281-48DA-E1DD8CA3B658}"/>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61" name="TextBox 260">
            <a:extLst>
              <a:ext uri="{FF2B5EF4-FFF2-40B4-BE49-F238E27FC236}">
                <a16:creationId xmlns:a16="http://schemas.microsoft.com/office/drawing/2014/main" id="{D6C8F3B6-13CB-A5A0-BEC4-3FA161013D5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62" name="TextBox 261">
            <a:extLst>
              <a:ext uri="{FF2B5EF4-FFF2-40B4-BE49-F238E27FC236}">
                <a16:creationId xmlns:a16="http://schemas.microsoft.com/office/drawing/2014/main" id="{D078434D-20C3-8CCA-F8A3-4C82BEF46EB1}"/>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63" name="TextBox 262">
            <a:extLst>
              <a:ext uri="{FF2B5EF4-FFF2-40B4-BE49-F238E27FC236}">
                <a16:creationId xmlns:a16="http://schemas.microsoft.com/office/drawing/2014/main" id="{24B1FCEC-C59F-A203-8579-2C74FC1A064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64" name="TextBox 263">
            <a:extLst>
              <a:ext uri="{FF2B5EF4-FFF2-40B4-BE49-F238E27FC236}">
                <a16:creationId xmlns:a16="http://schemas.microsoft.com/office/drawing/2014/main" id="{DD53F591-22C8-306E-FC91-4B49D1729EAB}"/>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65" name="TextBox 264">
            <a:extLst>
              <a:ext uri="{FF2B5EF4-FFF2-40B4-BE49-F238E27FC236}">
                <a16:creationId xmlns:a16="http://schemas.microsoft.com/office/drawing/2014/main" id="{9C4D4A4A-FB45-B33A-E4F8-4702ADB7F6BD}"/>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66" name="TextBox 265">
            <a:extLst>
              <a:ext uri="{FF2B5EF4-FFF2-40B4-BE49-F238E27FC236}">
                <a16:creationId xmlns:a16="http://schemas.microsoft.com/office/drawing/2014/main" id="{3D92C35F-6B56-CDBC-2EB5-D212E722E591}"/>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67" name="TextBox 266">
            <a:extLst>
              <a:ext uri="{FF2B5EF4-FFF2-40B4-BE49-F238E27FC236}">
                <a16:creationId xmlns:a16="http://schemas.microsoft.com/office/drawing/2014/main" id="{5A863F66-548C-0028-9028-2C8F818DE6C8}"/>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68" name="Straight Connector 267">
            <a:extLst>
              <a:ext uri="{FF2B5EF4-FFF2-40B4-BE49-F238E27FC236}">
                <a16:creationId xmlns:a16="http://schemas.microsoft.com/office/drawing/2014/main" id="{F2883FA0-A278-F792-F5C7-C8F8A4A2FC5C}"/>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9" name="TextBox 268">
            <a:extLst>
              <a:ext uri="{FF2B5EF4-FFF2-40B4-BE49-F238E27FC236}">
                <a16:creationId xmlns:a16="http://schemas.microsoft.com/office/drawing/2014/main" id="{778A6ECF-BB75-5E1C-14BE-DA1A829FCEEC}"/>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70" name="TextBox 269">
            <a:extLst>
              <a:ext uri="{FF2B5EF4-FFF2-40B4-BE49-F238E27FC236}">
                <a16:creationId xmlns:a16="http://schemas.microsoft.com/office/drawing/2014/main" id="{426A414A-7476-253F-6B81-EDDD6DF9D58A}"/>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71" name="TextBox 270">
            <a:extLst>
              <a:ext uri="{FF2B5EF4-FFF2-40B4-BE49-F238E27FC236}">
                <a16:creationId xmlns:a16="http://schemas.microsoft.com/office/drawing/2014/main" id="{4D587513-9D67-9DB7-B9AA-FB517956A4F7}"/>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72" name="TextBox 271">
            <a:extLst>
              <a:ext uri="{FF2B5EF4-FFF2-40B4-BE49-F238E27FC236}">
                <a16:creationId xmlns:a16="http://schemas.microsoft.com/office/drawing/2014/main" id="{10740A7B-D0BF-3B8C-19AB-744E58F9DACE}"/>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73" name="TextBox 272">
            <a:extLst>
              <a:ext uri="{FF2B5EF4-FFF2-40B4-BE49-F238E27FC236}">
                <a16:creationId xmlns:a16="http://schemas.microsoft.com/office/drawing/2014/main" id="{A96562BE-E4F5-21DC-D912-77B005654D2B}"/>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74" name="TextBox 273">
            <a:extLst>
              <a:ext uri="{FF2B5EF4-FFF2-40B4-BE49-F238E27FC236}">
                <a16:creationId xmlns:a16="http://schemas.microsoft.com/office/drawing/2014/main" id="{D4281710-E37A-357B-B458-BE1A8A314669}"/>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75" name="Straight Connector 274">
            <a:extLst>
              <a:ext uri="{FF2B5EF4-FFF2-40B4-BE49-F238E27FC236}">
                <a16:creationId xmlns:a16="http://schemas.microsoft.com/office/drawing/2014/main" id="{5E2AA85C-C626-CBA5-7F8D-E6531FE21B28}"/>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EDCC7D25-E71F-614B-6B0D-8588A8878BE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4B5B8057-10B4-F0B4-4C0A-1C65A5B2348B}"/>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2F5D9D6-7FBF-4586-29BC-D440822E84E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A942EA10-AB51-6582-9E18-36479ECE7D5A}"/>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FB2B479-E480-A4DE-9615-D873A729D758}"/>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1" name="Rectangle: Rounded Corners 59">
            <a:extLst>
              <a:ext uri="{FF2B5EF4-FFF2-40B4-BE49-F238E27FC236}">
                <a16:creationId xmlns:a16="http://schemas.microsoft.com/office/drawing/2014/main" id="{47FB6128-8FAB-0AF8-C7BC-21C12D184CD7}"/>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82" name="Rectangle: Rounded Corners 60">
            <a:extLst>
              <a:ext uri="{FF2B5EF4-FFF2-40B4-BE49-F238E27FC236}">
                <a16:creationId xmlns:a16="http://schemas.microsoft.com/office/drawing/2014/main" id="{BF91865A-F41F-F416-9003-44655D20A50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83" name="Straight Connector 282">
            <a:extLst>
              <a:ext uri="{FF2B5EF4-FFF2-40B4-BE49-F238E27FC236}">
                <a16:creationId xmlns:a16="http://schemas.microsoft.com/office/drawing/2014/main" id="{622A33A9-0A0C-2419-0621-1D5486CC8766}"/>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535F073-75CA-DD2A-B559-C76695AF0D50}"/>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4600C28B-AEBE-7E0B-12B5-55DEAF3E522C}"/>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940D2C09-CA9E-CB43-6189-CC127904D3EE}"/>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18DEC131-06FF-4EF9-A716-A223C2B40CA4}"/>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0CFE0811-26B7-D995-EC34-C360BAFECBED}"/>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B2F36A4-EA79-A6DC-A8B5-D8CE2A2AFA2B}"/>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51E95487-AF5B-5646-EEEA-7849AE8531BA}"/>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DEFE4CC6-4029-D250-68FD-9378A0934E18}"/>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A98B1A17-BE75-CCDE-4736-2B57F1C5E8FF}"/>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3" name="TextBox 292">
            <a:extLst>
              <a:ext uri="{FF2B5EF4-FFF2-40B4-BE49-F238E27FC236}">
                <a16:creationId xmlns:a16="http://schemas.microsoft.com/office/drawing/2014/main" id="{58207DDD-D930-AE45-AA20-8B0F972111AB}"/>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94" name="TextBox 293">
            <a:extLst>
              <a:ext uri="{FF2B5EF4-FFF2-40B4-BE49-F238E27FC236}">
                <a16:creationId xmlns:a16="http://schemas.microsoft.com/office/drawing/2014/main" id="{DCE38714-427A-622A-40A4-5C2B641165C8}"/>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95" name="TextBox 294">
            <a:extLst>
              <a:ext uri="{FF2B5EF4-FFF2-40B4-BE49-F238E27FC236}">
                <a16:creationId xmlns:a16="http://schemas.microsoft.com/office/drawing/2014/main" id="{9E868EC6-C177-0187-C692-14EEEEF5C1B0}"/>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96" name="TextBox 295">
            <a:extLst>
              <a:ext uri="{FF2B5EF4-FFF2-40B4-BE49-F238E27FC236}">
                <a16:creationId xmlns:a16="http://schemas.microsoft.com/office/drawing/2014/main" id="{159D40EC-80D1-ED6D-D624-251377CA9AF0}"/>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7" name="TextBox 296">
            <a:extLst>
              <a:ext uri="{FF2B5EF4-FFF2-40B4-BE49-F238E27FC236}">
                <a16:creationId xmlns:a16="http://schemas.microsoft.com/office/drawing/2014/main" id="{F6387D8F-3D85-C00E-4CE8-8605612CDB86}"/>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98" name="TextBox 297">
            <a:extLst>
              <a:ext uri="{FF2B5EF4-FFF2-40B4-BE49-F238E27FC236}">
                <a16:creationId xmlns:a16="http://schemas.microsoft.com/office/drawing/2014/main" id="{75054580-37BF-FC62-7297-3C55B6B0A089}"/>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99" name="TextBox 298">
            <a:extLst>
              <a:ext uri="{FF2B5EF4-FFF2-40B4-BE49-F238E27FC236}">
                <a16:creationId xmlns:a16="http://schemas.microsoft.com/office/drawing/2014/main" id="{AAA33A7E-14CE-9811-9155-41ED4E146F44}"/>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00" name="TextBox 299">
            <a:extLst>
              <a:ext uri="{FF2B5EF4-FFF2-40B4-BE49-F238E27FC236}">
                <a16:creationId xmlns:a16="http://schemas.microsoft.com/office/drawing/2014/main" id="{4986E594-F57C-E229-DB2F-A12A6014F8C9}"/>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01" name="TextBox 300">
            <a:extLst>
              <a:ext uri="{FF2B5EF4-FFF2-40B4-BE49-F238E27FC236}">
                <a16:creationId xmlns:a16="http://schemas.microsoft.com/office/drawing/2014/main" id="{72B993DC-E542-AF83-744C-1D41191058FE}"/>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02" name="TextBox 301">
            <a:extLst>
              <a:ext uri="{FF2B5EF4-FFF2-40B4-BE49-F238E27FC236}">
                <a16:creationId xmlns:a16="http://schemas.microsoft.com/office/drawing/2014/main" id="{9AEAD8C5-E146-3183-DDE2-D21C2685DEF8}"/>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03" name="TextBox 302">
            <a:extLst>
              <a:ext uri="{FF2B5EF4-FFF2-40B4-BE49-F238E27FC236}">
                <a16:creationId xmlns:a16="http://schemas.microsoft.com/office/drawing/2014/main" id="{053E27B3-C8FE-E2A6-FE25-86DC0DB18E88}"/>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04" name="TextBox 303">
            <a:extLst>
              <a:ext uri="{FF2B5EF4-FFF2-40B4-BE49-F238E27FC236}">
                <a16:creationId xmlns:a16="http://schemas.microsoft.com/office/drawing/2014/main" id="{BB315713-AF68-50C0-5D03-A7B68EC64474}"/>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05" name="TextBox 304">
            <a:extLst>
              <a:ext uri="{FF2B5EF4-FFF2-40B4-BE49-F238E27FC236}">
                <a16:creationId xmlns:a16="http://schemas.microsoft.com/office/drawing/2014/main" id="{60635E2E-0F06-3366-C947-E699A8CB7CF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306" name="Straight Connector 305">
            <a:extLst>
              <a:ext uri="{FF2B5EF4-FFF2-40B4-BE49-F238E27FC236}">
                <a16:creationId xmlns:a16="http://schemas.microsoft.com/office/drawing/2014/main" id="{27E1F626-6A5E-5341-6AA1-9CD946C249DF}"/>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7" name="TextBox 306">
            <a:extLst>
              <a:ext uri="{FF2B5EF4-FFF2-40B4-BE49-F238E27FC236}">
                <a16:creationId xmlns:a16="http://schemas.microsoft.com/office/drawing/2014/main" id="{AF88C1B3-5D19-A574-0A13-9204B80A8B79}"/>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08" name="TextBox 307">
            <a:extLst>
              <a:ext uri="{FF2B5EF4-FFF2-40B4-BE49-F238E27FC236}">
                <a16:creationId xmlns:a16="http://schemas.microsoft.com/office/drawing/2014/main" id="{51924809-B471-BE72-C601-63DF17AD4A1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09" name="TextBox 308">
            <a:extLst>
              <a:ext uri="{FF2B5EF4-FFF2-40B4-BE49-F238E27FC236}">
                <a16:creationId xmlns:a16="http://schemas.microsoft.com/office/drawing/2014/main" id="{1972BAB5-03C6-AA0F-26B4-7F2065161FDE}"/>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10" name="TextBox 309">
            <a:extLst>
              <a:ext uri="{FF2B5EF4-FFF2-40B4-BE49-F238E27FC236}">
                <a16:creationId xmlns:a16="http://schemas.microsoft.com/office/drawing/2014/main" id="{4ACB335E-1D71-E3A6-566C-A1BDF3A2CCFA}"/>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11" name="TextBox 310">
            <a:extLst>
              <a:ext uri="{FF2B5EF4-FFF2-40B4-BE49-F238E27FC236}">
                <a16:creationId xmlns:a16="http://schemas.microsoft.com/office/drawing/2014/main" id="{8F86CEFC-68D8-3976-0CE6-C4D9803A1246}"/>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312" name="TextBox 311">
            <a:extLst>
              <a:ext uri="{FF2B5EF4-FFF2-40B4-BE49-F238E27FC236}">
                <a16:creationId xmlns:a16="http://schemas.microsoft.com/office/drawing/2014/main" id="{A881479C-539F-0548-2B27-66F56CE9FDA5}"/>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13" name="Straight Connector 312">
            <a:extLst>
              <a:ext uri="{FF2B5EF4-FFF2-40B4-BE49-F238E27FC236}">
                <a16:creationId xmlns:a16="http://schemas.microsoft.com/office/drawing/2014/main" id="{45989A02-AC19-D06D-857F-E1D5B649D750}"/>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FFCE58A3-4B14-6B74-D1E9-2D1677C5933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184D0647-9B6E-5318-A542-D6C2B8147DE2}"/>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778560F6-4633-11FF-5D4D-90EB03B7A333}"/>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3B54819A-8B00-C374-5508-B3D951C05D04}"/>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2377C752-9AC3-7CD4-A487-8FC54EA0F6B8}"/>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19" name="Rectangle: Rounded Corners 59">
            <a:extLst>
              <a:ext uri="{FF2B5EF4-FFF2-40B4-BE49-F238E27FC236}">
                <a16:creationId xmlns:a16="http://schemas.microsoft.com/office/drawing/2014/main" id="{3D0F711C-78C7-19C0-948E-772C74F58B67}"/>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20" name="Rectangle: Rounded Corners 60">
            <a:extLst>
              <a:ext uri="{FF2B5EF4-FFF2-40B4-BE49-F238E27FC236}">
                <a16:creationId xmlns:a16="http://schemas.microsoft.com/office/drawing/2014/main" id="{0681F0CD-6559-C81C-B975-3C1AB84BB0E5}"/>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21" name="Straight Connector 320">
            <a:extLst>
              <a:ext uri="{FF2B5EF4-FFF2-40B4-BE49-F238E27FC236}">
                <a16:creationId xmlns:a16="http://schemas.microsoft.com/office/drawing/2014/main" id="{0708A34A-06EB-AC5C-C1E0-BC195007AD48}"/>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A6492E61-3755-8C0F-A70A-F46EE48893F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6C6C7F9C-11F5-5D11-E93A-65C1F16C09B4}"/>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22846DA3-71A3-F865-8AE2-1C5B8AAC32B7}"/>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706E6D9A-CC2F-2F9D-71D3-3610268FD967}"/>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2B11B406-AEB0-8F07-EB5C-75E527EA885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F15CFE5E-01FF-68DC-AEBF-2763A44211D0}"/>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68CCC78-7562-924B-A20A-D420517C1D53}"/>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AD1AD917-0C8C-77AE-6A14-F122D57245F4}"/>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F2B099D-2B57-55F6-A7D2-5EC03C815102}"/>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31" name="TextBox 330">
            <a:extLst>
              <a:ext uri="{FF2B5EF4-FFF2-40B4-BE49-F238E27FC236}">
                <a16:creationId xmlns:a16="http://schemas.microsoft.com/office/drawing/2014/main" id="{F8E45B58-6D5C-240D-CC8D-97C5C1A9F438}"/>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32" name="TextBox 331">
            <a:extLst>
              <a:ext uri="{FF2B5EF4-FFF2-40B4-BE49-F238E27FC236}">
                <a16:creationId xmlns:a16="http://schemas.microsoft.com/office/drawing/2014/main" id="{24983258-4289-C337-9477-302D2136C410}"/>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33" name="TextBox 332">
            <a:extLst>
              <a:ext uri="{FF2B5EF4-FFF2-40B4-BE49-F238E27FC236}">
                <a16:creationId xmlns:a16="http://schemas.microsoft.com/office/drawing/2014/main" id="{C9D874FC-EEE0-F09A-7ECE-E5BB83783B7C}"/>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34" name="TextBox 333">
            <a:extLst>
              <a:ext uri="{FF2B5EF4-FFF2-40B4-BE49-F238E27FC236}">
                <a16:creationId xmlns:a16="http://schemas.microsoft.com/office/drawing/2014/main" id="{FFD180C9-5389-0E0C-E4CE-A29BB33E59B1}"/>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35" name="TextBox 334">
            <a:extLst>
              <a:ext uri="{FF2B5EF4-FFF2-40B4-BE49-F238E27FC236}">
                <a16:creationId xmlns:a16="http://schemas.microsoft.com/office/drawing/2014/main" id="{F02DA543-4C4E-918B-38DE-D9817535A5C1}"/>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36" name="TextBox 335">
            <a:extLst>
              <a:ext uri="{FF2B5EF4-FFF2-40B4-BE49-F238E27FC236}">
                <a16:creationId xmlns:a16="http://schemas.microsoft.com/office/drawing/2014/main" id="{43BA477D-3B6E-4E77-2E14-5FF5972EC4A2}"/>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337" name="TextBox 336">
            <a:extLst>
              <a:ext uri="{FF2B5EF4-FFF2-40B4-BE49-F238E27FC236}">
                <a16:creationId xmlns:a16="http://schemas.microsoft.com/office/drawing/2014/main" id="{4EF38746-E3F3-37B0-EDB2-69F721E6F75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38" name="TextBox 337">
            <a:extLst>
              <a:ext uri="{FF2B5EF4-FFF2-40B4-BE49-F238E27FC236}">
                <a16:creationId xmlns:a16="http://schemas.microsoft.com/office/drawing/2014/main" id="{5BDE2FEB-847D-50F9-11EA-5B03D72C9AEE}"/>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39" name="TextBox 338">
            <a:extLst>
              <a:ext uri="{FF2B5EF4-FFF2-40B4-BE49-F238E27FC236}">
                <a16:creationId xmlns:a16="http://schemas.microsoft.com/office/drawing/2014/main" id="{40FB71EF-D35A-FB2B-E26A-7406E42C2A9E}"/>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40" name="TextBox 339">
            <a:extLst>
              <a:ext uri="{FF2B5EF4-FFF2-40B4-BE49-F238E27FC236}">
                <a16:creationId xmlns:a16="http://schemas.microsoft.com/office/drawing/2014/main" id="{3EECAE0C-73F7-4C8B-1F93-7F9AA8295733}"/>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41" name="TextBox 340">
            <a:extLst>
              <a:ext uri="{FF2B5EF4-FFF2-40B4-BE49-F238E27FC236}">
                <a16:creationId xmlns:a16="http://schemas.microsoft.com/office/drawing/2014/main" id="{B9CC3BE8-3672-D1BD-BA12-152F86D3ED9F}"/>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42" name="TextBox 341">
            <a:extLst>
              <a:ext uri="{FF2B5EF4-FFF2-40B4-BE49-F238E27FC236}">
                <a16:creationId xmlns:a16="http://schemas.microsoft.com/office/drawing/2014/main" id="{99121692-CAFD-6DE3-ECDD-3E4E7EBB00D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43" name="TextBox 342">
            <a:extLst>
              <a:ext uri="{FF2B5EF4-FFF2-40B4-BE49-F238E27FC236}">
                <a16:creationId xmlns:a16="http://schemas.microsoft.com/office/drawing/2014/main" id="{F0346B3F-AC1B-2ADB-5C72-94A2A906CA66}"/>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44" name="Straight Connector 343">
            <a:extLst>
              <a:ext uri="{FF2B5EF4-FFF2-40B4-BE49-F238E27FC236}">
                <a16:creationId xmlns:a16="http://schemas.microsoft.com/office/drawing/2014/main" id="{2FF8831B-4E96-325C-1CA1-D7E18E91B832}"/>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45" name="TextBox 344">
            <a:extLst>
              <a:ext uri="{FF2B5EF4-FFF2-40B4-BE49-F238E27FC236}">
                <a16:creationId xmlns:a16="http://schemas.microsoft.com/office/drawing/2014/main" id="{B0CD278F-A025-BF1A-742F-489437A9CDDF}"/>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46" name="TextBox 345">
            <a:extLst>
              <a:ext uri="{FF2B5EF4-FFF2-40B4-BE49-F238E27FC236}">
                <a16:creationId xmlns:a16="http://schemas.microsoft.com/office/drawing/2014/main" id="{93268509-6434-95F4-469D-4B4328746A84}"/>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47" name="TextBox 346">
            <a:extLst>
              <a:ext uri="{FF2B5EF4-FFF2-40B4-BE49-F238E27FC236}">
                <a16:creationId xmlns:a16="http://schemas.microsoft.com/office/drawing/2014/main" id="{9BB82BC7-9490-6E40-6E93-DB6E33F7C410}"/>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48" name="TextBox 347">
            <a:extLst>
              <a:ext uri="{FF2B5EF4-FFF2-40B4-BE49-F238E27FC236}">
                <a16:creationId xmlns:a16="http://schemas.microsoft.com/office/drawing/2014/main" id="{E3627580-0C96-7FBF-9B00-0AC77592E798}"/>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49" name="TextBox 348">
            <a:extLst>
              <a:ext uri="{FF2B5EF4-FFF2-40B4-BE49-F238E27FC236}">
                <a16:creationId xmlns:a16="http://schemas.microsoft.com/office/drawing/2014/main" id="{DE23201E-C980-A31D-AA5E-25A66D3BD31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50" name="TextBox 349">
            <a:extLst>
              <a:ext uri="{FF2B5EF4-FFF2-40B4-BE49-F238E27FC236}">
                <a16:creationId xmlns:a16="http://schemas.microsoft.com/office/drawing/2014/main" id="{B9B1529A-5C25-A8C0-1BBB-419E1CF4044B}"/>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351" name="Straight Connector 350">
            <a:extLst>
              <a:ext uri="{FF2B5EF4-FFF2-40B4-BE49-F238E27FC236}">
                <a16:creationId xmlns:a16="http://schemas.microsoft.com/office/drawing/2014/main" id="{1B78FABE-0635-AA08-7932-498A1878A09C}"/>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867047C1-C5D6-8062-E2A7-1E9936857BF5}"/>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8AB94B3-76C1-4504-534B-54F42BD8C545}"/>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38FE948E-2AB1-E285-D00F-A4EF7299867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801F4D3B-61B7-1CBC-67B9-56A26D0B49E0}"/>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E6765FBE-5A56-107D-4889-D72D538963CF}"/>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B422FB6-6815-AA28-1ED1-DCC4862AA129}"/>
              </a:ext>
            </a:extLst>
          </p:cNvPr>
          <p:cNvSpPr/>
          <p:nvPr/>
        </p:nvSpPr>
        <p:spPr>
          <a:xfrm>
            <a:off x="717738" y="669611"/>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18">
            <a:extLst>
              <a:ext uri="{FF2B5EF4-FFF2-40B4-BE49-F238E27FC236}">
                <a16:creationId xmlns:a16="http://schemas.microsoft.com/office/drawing/2014/main" id="{DF7CCE73-4DF6-75BE-5C6B-84B4E62D4EF5}"/>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000" b="1" dirty="0">
                <a:solidFill>
                  <a:schemeClr val="tx1">
                    <a:lumMod val="50000"/>
                    <a:lumOff val="50000"/>
                  </a:schemeClr>
                </a:solidFill>
                <a:latin typeface="Helvetica" panose="020B0604020202020204" pitchFamily="34" charset="0"/>
                <a:cs typeface="Helvetica" panose="020B0604020202020204" pitchFamily="34" charset="0"/>
              </a:rPr>
              <a:t>  </a:t>
            </a:r>
            <a:r>
              <a:rPr lang="en-US" sz="1000" b="1" u="sng" dirty="0">
                <a:solidFill>
                  <a:schemeClr val="tx1">
                    <a:lumMod val="50000"/>
                    <a:lumOff val="50000"/>
                  </a:schemeClr>
                </a:solidFill>
                <a:latin typeface="Helvetica" panose="020B0604020202020204" pitchFamily="34" charset="0"/>
                <a:cs typeface="Helvetica" panose="020B0604020202020204" pitchFamily="34" charset="0"/>
              </a:rPr>
              <a:t>Recce trips for research</a:t>
            </a:r>
            <a:r>
              <a:rPr lang="en-US" sz="1000" u="sng" dirty="0">
                <a:solidFill>
                  <a:schemeClr val="tx1">
                    <a:lumMod val="50000"/>
                    <a:lumOff val="50000"/>
                  </a:schemeClr>
                </a:solidFill>
                <a:latin typeface="Helvetica" panose="020B0604020202020204" pitchFamily="34" charset="0"/>
                <a:cs typeface="Helvetica" panose="020B0604020202020204" pitchFamily="34" charset="0"/>
              </a:rPr>
              <a:t>, </a:t>
            </a:r>
            <a:r>
              <a:rPr lang="en-SG" sz="10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62" name="TextBox 61">
            <a:extLst>
              <a:ext uri="{FF2B5EF4-FFF2-40B4-BE49-F238E27FC236}">
                <a16:creationId xmlns:a16="http://schemas.microsoft.com/office/drawing/2014/main" id="{6916CDFB-EEB0-04BA-C5E9-C0B555DC7752}"/>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29" name="Rectangle: Rounded Corners 220">
            <a:extLst>
              <a:ext uri="{FF2B5EF4-FFF2-40B4-BE49-F238E27FC236}">
                <a16:creationId xmlns:a16="http://schemas.microsoft.com/office/drawing/2014/main" id="{6B5158B3-A93A-ED7F-30EF-3349C27ADEB1}"/>
              </a:ext>
            </a:extLst>
          </p:cNvPr>
          <p:cNvSpPr/>
          <p:nvPr/>
        </p:nvSpPr>
        <p:spPr>
          <a:xfrm>
            <a:off x="5128067" y="3215987"/>
            <a:ext cx="226803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 there</a:t>
            </a:r>
            <a:endParaRPr lang="en-SG" sz="1000" dirty="0">
              <a:solidFill>
                <a:schemeClr val="tx1">
                  <a:lumMod val="50000"/>
                  <a:lumOff val="50000"/>
                </a:schemeClr>
              </a:solidFill>
              <a:latin typeface="Helvetica" pitchFamily="2" charset="0"/>
            </a:endParaRPr>
          </a:p>
        </p:txBody>
      </p:sp>
      <p:sp>
        <p:nvSpPr>
          <p:cNvPr id="130" name="Rectangle: Rounded Corners 220">
            <a:extLst>
              <a:ext uri="{FF2B5EF4-FFF2-40B4-BE49-F238E27FC236}">
                <a16:creationId xmlns:a16="http://schemas.microsoft.com/office/drawing/2014/main" id="{6BD23476-4D21-D861-0520-585D2091FE22}"/>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31" name="Rectangle 130">
            <a:extLst>
              <a:ext uri="{FF2B5EF4-FFF2-40B4-BE49-F238E27FC236}">
                <a16:creationId xmlns:a16="http://schemas.microsoft.com/office/drawing/2014/main" id="{E0D65710-0C7C-0716-7F87-1130D22F9BA8}"/>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2" name="Graphic 131" descr="Play with solid fill">
            <a:extLst>
              <a:ext uri="{FF2B5EF4-FFF2-40B4-BE49-F238E27FC236}">
                <a16:creationId xmlns:a16="http://schemas.microsoft.com/office/drawing/2014/main" id="{4120B696-A79B-842C-3651-CC944F56F6DF}"/>
              </a:ext>
            </a:extLst>
          </p:cNvPr>
          <p:cNvPicPr>
            <a:picLocks noChangeAspect="1"/>
          </p:cNvPicPr>
          <p:nvPr/>
        </p:nvPicPr>
        <p:blipFill>
          <a:blip r:embed="rId7">
            <a:extLst>
              <a:ext uri="{96DAC541-7B7A-43D3-8B79-37D633B846F1}">
                <asvg:svgBlip xmlns:asvg="http://schemas.microsoft.com/office/drawing/2016/SVG/main" r:embed="rId17"/>
              </a:ext>
            </a:extLst>
          </a:blip>
          <a:stretch>
            <a:fillRect/>
          </a:stretch>
        </p:blipFill>
        <p:spPr>
          <a:xfrm rot="5400000">
            <a:off x="6186370" y="4380976"/>
            <a:ext cx="199103" cy="199103"/>
          </a:xfrm>
          <a:prstGeom prst="rect">
            <a:avLst/>
          </a:prstGeom>
        </p:spPr>
      </p:pic>
      <p:sp>
        <p:nvSpPr>
          <p:cNvPr id="133" name="Rectangle: Rounded Corners 220">
            <a:extLst>
              <a:ext uri="{FF2B5EF4-FFF2-40B4-BE49-F238E27FC236}">
                <a16:creationId xmlns:a16="http://schemas.microsoft.com/office/drawing/2014/main" id="{8199DBE1-A2A2-4524-F429-664566F1A66E}"/>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34" name="Rectangle: Rounded Corners 220">
            <a:extLst>
              <a:ext uri="{FF2B5EF4-FFF2-40B4-BE49-F238E27FC236}">
                <a16:creationId xmlns:a16="http://schemas.microsoft.com/office/drawing/2014/main" id="{A7C1FCEF-344B-EC2A-13DF-EEB96C1FD9EE}"/>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53" name="Rectangle: Rounded Corners 220">
            <a:extLst>
              <a:ext uri="{FF2B5EF4-FFF2-40B4-BE49-F238E27FC236}">
                <a16:creationId xmlns:a16="http://schemas.microsoft.com/office/drawing/2014/main" id="{C5D84AEF-A55A-8EF0-F9E4-AEF94ED0E190}"/>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54" name="Straight Arrow Connector 153">
            <a:extLst>
              <a:ext uri="{FF2B5EF4-FFF2-40B4-BE49-F238E27FC236}">
                <a16:creationId xmlns:a16="http://schemas.microsoft.com/office/drawing/2014/main" id="{B3F78117-0F84-25B7-8BAD-12D70E12E792}"/>
              </a:ext>
            </a:extLst>
          </p:cNvPr>
          <p:cNvCxnSpPr>
            <a:cxnSpLocks/>
            <a:stCxn id="133" idx="3"/>
            <a:endCxn id="13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B0CD3166-3915-A296-EB98-FA1A934F068B}"/>
              </a:ext>
            </a:extLst>
          </p:cNvPr>
          <p:cNvCxnSpPr>
            <a:stCxn id="134" idx="3"/>
            <a:endCxn id="153"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Rounded Corners 220">
            <a:extLst>
              <a:ext uri="{FF2B5EF4-FFF2-40B4-BE49-F238E27FC236}">
                <a16:creationId xmlns:a16="http://schemas.microsoft.com/office/drawing/2014/main" id="{BBB8168F-7122-D38E-AC5A-47DD2B93EA39}"/>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157" name="Rectangle: Rounded Corners 220">
            <a:extLst>
              <a:ext uri="{FF2B5EF4-FFF2-40B4-BE49-F238E27FC236}">
                <a16:creationId xmlns:a16="http://schemas.microsoft.com/office/drawing/2014/main" id="{BFBCDEDC-D5AA-FE27-866F-81695E1E521A}"/>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8" name="Rectangle: Rounded Corners 220">
            <a:extLst>
              <a:ext uri="{FF2B5EF4-FFF2-40B4-BE49-F238E27FC236}">
                <a16:creationId xmlns:a16="http://schemas.microsoft.com/office/drawing/2014/main" id="{1DEE594C-9DA7-635F-6FE0-23957CB27DB9}"/>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9" name="Rectangle: Rounded Corners 220">
            <a:extLst>
              <a:ext uri="{FF2B5EF4-FFF2-40B4-BE49-F238E27FC236}">
                <a16:creationId xmlns:a16="http://schemas.microsoft.com/office/drawing/2014/main" id="{BB65FEF8-DFD2-DF94-5008-749574D95E60}"/>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60" name="Rectangle: Rounded Corners 220">
            <a:extLst>
              <a:ext uri="{FF2B5EF4-FFF2-40B4-BE49-F238E27FC236}">
                <a16:creationId xmlns:a16="http://schemas.microsoft.com/office/drawing/2014/main" id="{D2153836-0527-014B-F060-A0305FA92BE4}"/>
              </a:ext>
            </a:extLst>
          </p:cNvPr>
          <p:cNvSpPr/>
          <p:nvPr/>
        </p:nvSpPr>
        <p:spPr>
          <a:xfrm>
            <a:off x="5128067" y="3616831"/>
            <a:ext cx="1765756"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61" name="Graphic 160" descr="Add with solid fill">
            <a:extLst>
              <a:ext uri="{FF2B5EF4-FFF2-40B4-BE49-F238E27FC236}">
                <a16:creationId xmlns:a16="http://schemas.microsoft.com/office/drawing/2014/main" id="{067AD565-A14D-D941-1F0C-8DB758CEE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1430" y="3672289"/>
            <a:ext cx="170856" cy="170856"/>
          </a:xfrm>
          <a:prstGeom prst="rect">
            <a:avLst/>
          </a:prstGeom>
        </p:spPr>
      </p:pic>
      <p:sp>
        <p:nvSpPr>
          <p:cNvPr id="162" name="Rectangle: Rounded Corners 220">
            <a:extLst>
              <a:ext uri="{FF2B5EF4-FFF2-40B4-BE49-F238E27FC236}">
                <a16:creationId xmlns:a16="http://schemas.microsoft.com/office/drawing/2014/main" id="{2E7DDDE9-06D3-B753-7869-0B2B9C8C5D57}"/>
              </a:ext>
            </a:extLst>
          </p:cNvPr>
          <p:cNvSpPr/>
          <p:nvPr/>
        </p:nvSpPr>
        <p:spPr>
          <a:xfrm>
            <a:off x="5128067" y="3971081"/>
            <a:ext cx="2037881"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Gardens by the bay</a:t>
            </a:r>
            <a:endParaRPr lang="en-SG" sz="1000" dirty="0">
              <a:solidFill>
                <a:schemeClr val="tx1">
                  <a:lumMod val="50000"/>
                  <a:lumOff val="50000"/>
                </a:schemeClr>
              </a:solidFill>
              <a:latin typeface="Helvetica" pitchFamily="2" charset="0"/>
            </a:endParaRPr>
          </a:p>
        </p:txBody>
      </p:sp>
      <p:pic>
        <p:nvPicPr>
          <p:cNvPr id="163" name="Graphic 162" descr="Cursor with solid fill">
            <a:extLst>
              <a:ext uri="{FF2B5EF4-FFF2-40B4-BE49-F238E27FC236}">
                <a16:creationId xmlns:a16="http://schemas.microsoft.com/office/drawing/2014/main" id="{7C7DC0C5-7F9C-B761-EC3B-79FD9AC2863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24614" y="4133135"/>
            <a:ext cx="312187" cy="312187"/>
          </a:xfrm>
          <a:prstGeom prst="rect">
            <a:avLst/>
          </a:prstGeom>
        </p:spPr>
      </p:pic>
      <p:pic>
        <p:nvPicPr>
          <p:cNvPr id="19" name="Picture 18">
            <a:extLst>
              <a:ext uri="{FF2B5EF4-FFF2-40B4-BE49-F238E27FC236}">
                <a16:creationId xmlns:a16="http://schemas.microsoft.com/office/drawing/2014/main" id="{7C407BEB-062F-CC03-774F-0ADC44C7F11E}"/>
              </a:ext>
            </a:extLst>
          </p:cNvPr>
          <p:cNvPicPr>
            <a:picLocks noChangeAspect="1"/>
          </p:cNvPicPr>
          <p:nvPr/>
        </p:nvPicPr>
        <p:blipFill>
          <a:blip r:embed="rId20"/>
          <a:stretch>
            <a:fillRect/>
          </a:stretch>
        </p:blipFill>
        <p:spPr>
          <a:xfrm>
            <a:off x="9010256" y="690172"/>
            <a:ext cx="2397805" cy="340865"/>
          </a:xfrm>
          <a:prstGeom prst="rect">
            <a:avLst/>
          </a:prstGeom>
        </p:spPr>
      </p:pic>
    </p:spTree>
    <p:extLst>
      <p:ext uri="{BB962C8B-B14F-4D97-AF65-F5344CB8AC3E}">
        <p14:creationId xmlns:p14="http://schemas.microsoft.com/office/powerpoint/2010/main" val="25674296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60D9A1"/>
        </a:solidFill>
        <a:effectLst/>
      </p:bgPr>
    </p:bg>
    <p:spTree>
      <p:nvGrpSpPr>
        <p:cNvPr id="1" name="Shape 159"/>
        <p:cNvGrpSpPr/>
        <p:nvPr/>
      </p:nvGrpSpPr>
      <p:grpSpPr>
        <a:xfrm>
          <a:off x="0" y="0"/>
          <a:ext cx="0" cy="0"/>
          <a:chOff x="0" y="0"/>
          <a:chExt cx="0" cy="0"/>
        </a:xfrm>
      </p:grpSpPr>
      <p:sp>
        <p:nvSpPr>
          <p:cNvPr id="170" name="Google Shape;170;p25"/>
          <p:cNvSpPr txBox="1">
            <a:spLocks noGrp="1"/>
          </p:cNvSpPr>
          <p:nvPr>
            <p:ph type="ctrTitle"/>
          </p:nvPr>
        </p:nvSpPr>
        <p:spPr>
          <a:xfrm>
            <a:off x="1191433" y="1864333"/>
            <a:ext cx="7953200" cy="2770800"/>
          </a:xfrm>
          <a:prstGeom prst="rect">
            <a:avLst/>
          </a:prstGeom>
        </p:spPr>
        <p:txBody>
          <a:bodyPr spcFirstLastPara="1" wrap="square" lIns="121900" tIns="0" rIns="121900" bIns="121900" anchor="t" anchorCtr="0">
            <a:noAutofit/>
          </a:bodyPr>
          <a:lstStyle/>
          <a:p>
            <a:r>
              <a:rPr lang="fr" sz="9600" dirty="0"/>
              <a:t>Manage Labels</a:t>
            </a:r>
            <a:endParaRPr sz="9600" dirty="0"/>
          </a:p>
        </p:txBody>
      </p:sp>
      <p:sp>
        <p:nvSpPr>
          <p:cNvPr id="160" name="Google Shape;160;p25"/>
          <p:cNvSpPr/>
          <p:nvPr/>
        </p:nvSpPr>
        <p:spPr>
          <a:xfrm>
            <a:off x="1257300" y="4921629"/>
            <a:ext cx="5856400" cy="520800"/>
          </a:xfrm>
          <a:prstGeom prst="roundRect">
            <a:avLst>
              <a:gd name="adj" fmla="val 23842"/>
            </a:avLst>
          </a:prstGeom>
          <a:gradFill>
            <a:gsLst>
              <a:gs pos="0">
                <a:schemeClr val="accent6">
                  <a:lumMod val="40000"/>
                  <a:lumOff val="60000"/>
                </a:schemeClr>
              </a:gs>
              <a:gs pos="100000">
                <a:schemeClr val="accent6"/>
              </a:gs>
            </a:gsLst>
            <a:lin ang="5400012" scaled="0"/>
          </a:gradFill>
          <a:ln>
            <a:noFill/>
          </a:ln>
          <a:effectLst>
            <a:outerShdw blurRad="157163" dist="9525" dir="5400000" algn="bl" rotWithShape="0">
              <a:schemeClr val="dk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1" name="Google Shape;161;p25"/>
          <p:cNvSpPr txBox="1"/>
          <p:nvPr/>
        </p:nvSpPr>
        <p:spPr>
          <a:xfrm>
            <a:off x="1371600" y="719334"/>
            <a:ext cx="6114400" cy="307777"/>
          </a:xfrm>
          <a:prstGeom prst="rect">
            <a:avLst/>
          </a:prstGeom>
          <a:noFill/>
          <a:ln>
            <a:noFill/>
          </a:ln>
        </p:spPr>
        <p:txBody>
          <a:bodyPr spcFirstLastPara="1" wrap="square" lIns="0" tIns="0" rIns="121900" bIns="0" anchor="t" anchorCtr="0">
            <a:spAutoFit/>
          </a:bodyPr>
          <a:lstStyle/>
          <a:p>
            <a:pPr defTabSz="1219170">
              <a:buClr>
                <a:srgbClr val="000000"/>
              </a:buClr>
            </a:pPr>
            <a:r>
              <a:rPr lang="fr" sz="2000" kern="0" dirty="0">
                <a:solidFill>
                  <a:srgbClr val="C7CCE2"/>
                </a:solidFill>
                <a:latin typeface="Questrial"/>
                <a:ea typeface="Questrial"/>
                <a:cs typeface="Questrial"/>
                <a:sym typeface="Questrial"/>
              </a:rPr>
              <a:t>UPCOMING FEATURE</a:t>
            </a:r>
            <a:endParaRPr sz="2000" kern="0" dirty="0">
              <a:solidFill>
                <a:srgbClr val="C7CCE2"/>
              </a:solidFill>
              <a:latin typeface="Questrial"/>
              <a:ea typeface="Questrial"/>
              <a:cs typeface="Questrial"/>
              <a:sym typeface="Questrial"/>
            </a:endParaRPr>
          </a:p>
        </p:txBody>
      </p:sp>
      <p:sp>
        <p:nvSpPr>
          <p:cNvPr id="163" name="Google Shape;163;p25"/>
          <p:cNvSpPr/>
          <p:nvPr/>
        </p:nvSpPr>
        <p:spPr>
          <a:xfrm>
            <a:off x="8133751" y="4922478"/>
            <a:ext cx="448964" cy="449351"/>
          </a:xfrm>
          <a:custGeom>
            <a:avLst/>
            <a:gdLst/>
            <a:ahLst/>
            <a:cxnLst/>
            <a:rect l="l" t="t" r="r" b="b"/>
            <a:pathLst>
              <a:path w="18565" h="18581" extrusionOk="0">
                <a:moveTo>
                  <a:pt x="15647" y="1454"/>
                </a:moveTo>
                <a:cubicBezTo>
                  <a:pt x="16021" y="1454"/>
                  <a:pt x="16397" y="1593"/>
                  <a:pt x="16687" y="1871"/>
                </a:cubicBezTo>
                <a:cubicBezTo>
                  <a:pt x="16942" y="2150"/>
                  <a:pt x="17104" y="2520"/>
                  <a:pt x="17104" y="2891"/>
                </a:cubicBezTo>
                <a:cubicBezTo>
                  <a:pt x="17104" y="3285"/>
                  <a:pt x="16965" y="3656"/>
                  <a:pt x="16687" y="3934"/>
                </a:cubicBezTo>
                <a:lnTo>
                  <a:pt x="5331" y="15336"/>
                </a:lnTo>
                <a:lnTo>
                  <a:pt x="3268" y="13274"/>
                </a:lnTo>
                <a:lnTo>
                  <a:pt x="11055" y="5464"/>
                </a:lnTo>
                <a:lnTo>
                  <a:pt x="12237" y="6646"/>
                </a:lnTo>
                <a:lnTo>
                  <a:pt x="13257" y="5626"/>
                </a:lnTo>
                <a:lnTo>
                  <a:pt x="12075" y="4444"/>
                </a:lnTo>
                <a:lnTo>
                  <a:pt x="13164" y="3331"/>
                </a:lnTo>
                <a:lnTo>
                  <a:pt x="14369" y="4513"/>
                </a:lnTo>
                <a:lnTo>
                  <a:pt x="15389" y="3494"/>
                </a:lnTo>
                <a:lnTo>
                  <a:pt x="14184" y="2312"/>
                </a:lnTo>
                <a:lnTo>
                  <a:pt x="14624" y="1871"/>
                </a:lnTo>
                <a:cubicBezTo>
                  <a:pt x="14902" y="1593"/>
                  <a:pt x="15273" y="1454"/>
                  <a:pt x="15647" y="1454"/>
                </a:cubicBezTo>
                <a:close/>
                <a:moveTo>
                  <a:pt x="2411" y="14479"/>
                </a:moveTo>
                <a:lnTo>
                  <a:pt x="4103" y="16171"/>
                </a:lnTo>
                <a:lnTo>
                  <a:pt x="2550" y="16518"/>
                </a:lnTo>
                <a:lnTo>
                  <a:pt x="2063" y="16031"/>
                </a:lnTo>
                <a:lnTo>
                  <a:pt x="2411" y="14479"/>
                </a:lnTo>
                <a:close/>
                <a:moveTo>
                  <a:pt x="15647" y="0"/>
                </a:moveTo>
                <a:cubicBezTo>
                  <a:pt x="14902" y="0"/>
                  <a:pt x="14161" y="284"/>
                  <a:pt x="13605" y="852"/>
                </a:cubicBezTo>
                <a:lnTo>
                  <a:pt x="1901" y="12602"/>
                </a:lnTo>
                <a:cubicBezTo>
                  <a:pt x="1507" y="12972"/>
                  <a:pt x="1229" y="13459"/>
                  <a:pt x="1044" y="13946"/>
                </a:cubicBezTo>
                <a:lnTo>
                  <a:pt x="1044" y="13992"/>
                </a:lnTo>
                <a:lnTo>
                  <a:pt x="1" y="18581"/>
                </a:lnTo>
                <a:lnTo>
                  <a:pt x="4613" y="17561"/>
                </a:lnTo>
                <a:lnTo>
                  <a:pt x="4636" y="17538"/>
                </a:lnTo>
                <a:cubicBezTo>
                  <a:pt x="5146" y="17376"/>
                  <a:pt x="5632" y="17074"/>
                  <a:pt x="6003" y="16704"/>
                </a:cubicBezTo>
                <a:lnTo>
                  <a:pt x="17707" y="4954"/>
                </a:lnTo>
                <a:cubicBezTo>
                  <a:pt x="18263" y="4398"/>
                  <a:pt x="18564" y="3679"/>
                  <a:pt x="18564" y="2891"/>
                </a:cubicBezTo>
                <a:cubicBezTo>
                  <a:pt x="18564" y="2126"/>
                  <a:pt x="18263" y="1385"/>
                  <a:pt x="17707" y="852"/>
                </a:cubicBezTo>
                <a:cubicBezTo>
                  <a:pt x="17139" y="284"/>
                  <a:pt x="16391" y="0"/>
                  <a:pt x="15647" y="0"/>
                </a:cubicBezTo>
                <a:close/>
                <a:moveTo>
                  <a:pt x="7625" y="17121"/>
                </a:moveTo>
                <a:lnTo>
                  <a:pt x="6189" y="18581"/>
                </a:lnTo>
                <a:lnTo>
                  <a:pt x="18564" y="18581"/>
                </a:lnTo>
                <a:lnTo>
                  <a:pt x="18564" y="1712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4" name="Google Shape;164;p25"/>
          <p:cNvSpPr/>
          <p:nvPr/>
        </p:nvSpPr>
        <p:spPr>
          <a:xfrm flipH="1">
            <a:off x="7399256" y="4957563"/>
            <a:ext cx="448939" cy="448939"/>
          </a:xfrm>
          <a:custGeom>
            <a:avLst/>
            <a:gdLst/>
            <a:ahLst/>
            <a:cxnLst/>
            <a:rect l="l" t="t" r="r" b="b"/>
            <a:pathLst>
              <a:path w="18587" h="18587" extrusionOk="0">
                <a:moveTo>
                  <a:pt x="10522" y="4265"/>
                </a:moveTo>
                <a:lnTo>
                  <a:pt x="5493" y="9294"/>
                </a:lnTo>
                <a:lnTo>
                  <a:pt x="10522" y="14300"/>
                </a:lnTo>
                <a:lnTo>
                  <a:pt x="11542" y="13280"/>
                </a:lnTo>
                <a:lnTo>
                  <a:pt x="7556" y="9294"/>
                </a:lnTo>
                <a:lnTo>
                  <a:pt x="11542" y="5284"/>
                </a:lnTo>
                <a:lnTo>
                  <a:pt x="10522" y="4265"/>
                </a:lnTo>
                <a:close/>
                <a:moveTo>
                  <a:pt x="9294" y="1437"/>
                </a:moveTo>
                <a:cubicBezTo>
                  <a:pt x="13604" y="1437"/>
                  <a:pt x="17127" y="4960"/>
                  <a:pt x="17127" y="9294"/>
                </a:cubicBezTo>
                <a:cubicBezTo>
                  <a:pt x="17127" y="13604"/>
                  <a:pt x="13604" y="17127"/>
                  <a:pt x="9294" y="17127"/>
                </a:cubicBezTo>
                <a:cubicBezTo>
                  <a:pt x="4960" y="17127"/>
                  <a:pt x="1437" y="13604"/>
                  <a:pt x="1437" y="9294"/>
                </a:cubicBezTo>
                <a:cubicBezTo>
                  <a:pt x="1437" y="4960"/>
                  <a:pt x="4960" y="1437"/>
                  <a:pt x="9294" y="1437"/>
                </a:cubicBezTo>
                <a:close/>
                <a:moveTo>
                  <a:pt x="9294" y="0"/>
                </a:moveTo>
                <a:cubicBezTo>
                  <a:pt x="6814" y="0"/>
                  <a:pt x="4473" y="951"/>
                  <a:pt x="2712" y="2712"/>
                </a:cubicBezTo>
                <a:cubicBezTo>
                  <a:pt x="951" y="4473"/>
                  <a:pt x="0" y="6814"/>
                  <a:pt x="0" y="9294"/>
                </a:cubicBezTo>
                <a:cubicBezTo>
                  <a:pt x="0" y="11773"/>
                  <a:pt x="951" y="14114"/>
                  <a:pt x="2712" y="15852"/>
                </a:cubicBezTo>
                <a:cubicBezTo>
                  <a:pt x="4473" y="17614"/>
                  <a:pt x="6814" y="18587"/>
                  <a:pt x="9294" y="18587"/>
                </a:cubicBezTo>
                <a:cubicBezTo>
                  <a:pt x="11773" y="18587"/>
                  <a:pt x="14114" y="17614"/>
                  <a:pt x="15852" y="15852"/>
                </a:cubicBezTo>
                <a:cubicBezTo>
                  <a:pt x="17614" y="14114"/>
                  <a:pt x="18587" y="11773"/>
                  <a:pt x="18587" y="9294"/>
                </a:cubicBezTo>
                <a:cubicBezTo>
                  <a:pt x="18587" y="6814"/>
                  <a:pt x="17614" y="4473"/>
                  <a:pt x="15852" y="2712"/>
                </a:cubicBezTo>
                <a:cubicBezTo>
                  <a:pt x="14114" y="951"/>
                  <a:pt x="11773" y="0"/>
                  <a:pt x="929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5" name="Google Shape;165;p25"/>
          <p:cNvSpPr/>
          <p:nvPr/>
        </p:nvSpPr>
        <p:spPr>
          <a:xfrm>
            <a:off x="10851018" y="868826"/>
            <a:ext cx="619567" cy="620333"/>
          </a:xfrm>
          <a:custGeom>
            <a:avLst/>
            <a:gdLst/>
            <a:ahLst/>
            <a:cxnLst/>
            <a:rect l="l" t="t" r="r" b="b"/>
            <a:pathLst>
              <a:path w="18587" h="18610" extrusionOk="0">
                <a:moveTo>
                  <a:pt x="5307" y="5678"/>
                </a:moveTo>
                <a:lnTo>
                  <a:pt x="5307" y="7115"/>
                </a:lnTo>
                <a:lnTo>
                  <a:pt x="13280" y="7115"/>
                </a:lnTo>
                <a:lnTo>
                  <a:pt x="13280" y="5678"/>
                </a:lnTo>
                <a:close/>
                <a:moveTo>
                  <a:pt x="5307" y="8575"/>
                </a:moveTo>
                <a:lnTo>
                  <a:pt x="5307" y="10035"/>
                </a:lnTo>
                <a:lnTo>
                  <a:pt x="13280" y="10035"/>
                </a:lnTo>
                <a:lnTo>
                  <a:pt x="13280" y="8575"/>
                </a:lnTo>
                <a:close/>
                <a:moveTo>
                  <a:pt x="5307" y="11472"/>
                </a:moveTo>
                <a:lnTo>
                  <a:pt x="5307" y="12932"/>
                </a:lnTo>
                <a:lnTo>
                  <a:pt x="13280" y="12932"/>
                </a:lnTo>
                <a:lnTo>
                  <a:pt x="13280" y="11472"/>
                </a:lnTo>
                <a:close/>
                <a:moveTo>
                  <a:pt x="9294" y="1460"/>
                </a:moveTo>
                <a:cubicBezTo>
                  <a:pt x="13627" y="1460"/>
                  <a:pt x="17127" y="4983"/>
                  <a:pt x="17127" y="9316"/>
                </a:cubicBezTo>
                <a:cubicBezTo>
                  <a:pt x="17127" y="13627"/>
                  <a:pt x="13627" y="17150"/>
                  <a:pt x="9294" y="17150"/>
                </a:cubicBezTo>
                <a:cubicBezTo>
                  <a:pt x="4960" y="17150"/>
                  <a:pt x="1437" y="13627"/>
                  <a:pt x="1437" y="9316"/>
                </a:cubicBezTo>
                <a:cubicBezTo>
                  <a:pt x="1437" y="4983"/>
                  <a:pt x="4960" y="1460"/>
                  <a:pt x="9294" y="1460"/>
                </a:cubicBezTo>
                <a:close/>
                <a:moveTo>
                  <a:pt x="9294" y="0"/>
                </a:moveTo>
                <a:cubicBezTo>
                  <a:pt x="6814" y="0"/>
                  <a:pt x="4473" y="973"/>
                  <a:pt x="2712" y="2735"/>
                </a:cubicBezTo>
                <a:cubicBezTo>
                  <a:pt x="974" y="4496"/>
                  <a:pt x="0" y="6814"/>
                  <a:pt x="0" y="9293"/>
                </a:cubicBezTo>
                <a:cubicBezTo>
                  <a:pt x="0" y="11796"/>
                  <a:pt x="974" y="14114"/>
                  <a:pt x="2712" y="15875"/>
                </a:cubicBezTo>
                <a:cubicBezTo>
                  <a:pt x="4473" y="17636"/>
                  <a:pt x="6814" y="18610"/>
                  <a:pt x="9294" y="18610"/>
                </a:cubicBezTo>
                <a:cubicBezTo>
                  <a:pt x="11773" y="18610"/>
                  <a:pt x="14114" y="17636"/>
                  <a:pt x="15875" y="15875"/>
                </a:cubicBezTo>
                <a:cubicBezTo>
                  <a:pt x="17613" y="14114"/>
                  <a:pt x="18587" y="11796"/>
                  <a:pt x="18587" y="9293"/>
                </a:cubicBezTo>
                <a:cubicBezTo>
                  <a:pt x="18587" y="6814"/>
                  <a:pt x="17613" y="4496"/>
                  <a:pt x="15875" y="2735"/>
                </a:cubicBezTo>
                <a:cubicBezTo>
                  <a:pt x="14114" y="973"/>
                  <a:pt x="11773" y="0"/>
                  <a:pt x="929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cxnSp>
        <p:nvCxnSpPr>
          <p:cNvPr id="169" name="Google Shape;169;p25"/>
          <p:cNvCxnSpPr/>
          <p:nvPr/>
        </p:nvCxnSpPr>
        <p:spPr>
          <a:xfrm>
            <a:off x="1305100" y="1052033"/>
            <a:ext cx="8293600" cy="0"/>
          </a:xfrm>
          <a:prstGeom prst="straightConnector1">
            <a:avLst/>
          </a:prstGeom>
          <a:noFill/>
          <a:ln w="9525" cap="flat" cmpd="sng">
            <a:solidFill>
              <a:schemeClr val="accent3"/>
            </a:solidFill>
            <a:prstDash val="solid"/>
            <a:round/>
            <a:headEnd type="none" w="med" len="med"/>
            <a:tailEnd type="none" w="med" len="med"/>
          </a:ln>
        </p:spPr>
      </p:cxnSp>
      <p:sp>
        <p:nvSpPr>
          <p:cNvPr id="171" name="Google Shape;171;p25"/>
          <p:cNvSpPr txBox="1">
            <a:spLocks noGrp="1"/>
          </p:cNvSpPr>
          <p:nvPr>
            <p:ph type="subTitle" idx="1"/>
          </p:nvPr>
        </p:nvSpPr>
        <p:spPr>
          <a:xfrm>
            <a:off x="1257300" y="4992229"/>
            <a:ext cx="5742590" cy="379600"/>
          </a:xfrm>
          <a:prstGeom prst="rect">
            <a:avLst/>
          </a:prstGeom>
        </p:spPr>
        <p:txBody>
          <a:bodyPr spcFirstLastPara="1" wrap="square" lIns="182867" tIns="0" rIns="121900" bIns="121900" anchor="t" anchorCtr="0">
            <a:noAutofit/>
          </a:bodyPr>
          <a:lstStyle/>
          <a:p>
            <a:pPr marL="0" indent="0"/>
            <a:r>
              <a:rPr lang="fr" dirty="0">
                <a:solidFill>
                  <a:schemeClr val="tx1"/>
                </a:solidFill>
                <a:latin typeface="Helvetica" panose="020B0604020202020204" pitchFamily="34" charset="0"/>
                <a:cs typeface="Helvetica" panose="020B0604020202020204" pitchFamily="34" charset="0"/>
              </a:rPr>
              <a:t>LET’S GO</a:t>
            </a:r>
            <a:endParaRPr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089787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30">
            <a:extLst>
              <a:ext uri="{FF2B5EF4-FFF2-40B4-BE49-F238E27FC236}">
                <a16:creationId xmlns:a16="http://schemas.microsoft.com/office/drawing/2014/main" id="{77F4443D-C73E-D7E9-8F62-341079191851}"/>
              </a:ext>
            </a:extLst>
          </p:cNvPr>
          <p:cNvSpPr/>
          <p:nvPr/>
        </p:nvSpPr>
        <p:spPr>
          <a:xfrm>
            <a:off x="2659810"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33" name="TextBox 32">
            <a:extLst>
              <a:ext uri="{FF2B5EF4-FFF2-40B4-BE49-F238E27FC236}">
                <a16:creationId xmlns:a16="http://schemas.microsoft.com/office/drawing/2014/main" id="{DE8F77FC-3A5E-8F0E-AF58-FAE8A3F97F33}"/>
              </a:ext>
            </a:extLst>
          </p:cNvPr>
          <p:cNvSpPr txBox="1"/>
          <p:nvPr/>
        </p:nvSpPr>
        <p:spPr>
          <a:xfrm>
            <a:off x="2878721" y="3023680"/>
            <a:ext cx="800815" cy="338554"/>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Recce trips for research</a:t>
            </a:r>
            <a:endParaRPr lang="en-SG" sz="800" dirty="0">
              <a:solidFill>
                <a:schemeClr val="tx1">
                  <a:lumMod val="50000"/>
                  <a:lumOff val="50000"/>
                </a:schemeClr>
              </a:solidFill>
              <a:latin typeface="Helvetica" pitchFamily="2" charset="0"/>
            </a:endParaRPr>
          </a:p>
        </p:txBody>
      </p:sp>
      <p:grpSp>
        <p:nvGrpSpPr>
          <p:cNvPr id="37" name="Group 36">
            <a:extLst>
              <a:ext uri="{FF2B5EF4-FFF2-40B4-BE49-F238E27FC236}">
                <a16:creationId xmlns:a16="http://schemas.microsoft.com/office/drawing/2014/main" id="{69F234D2-7C87-AE86-B494-8826EAFBAF1D}"/>
              </a:ext>
            </a:extLst>
          </p:cNvPr>
          <p:cNvGrpSpPr/>
          <p:nvPr/>
        </p:nvGrpSpPr>
        <p:grpSpPr>
          <a:xfrm>
            <a:off x="2499565" y="3005356"/>
            <a:ext cx="435529" cy="406157"/>
            <a:chOff x="3082827" y="2589559"/>
            <a:chExt cx="291825" cy="291825"/>
          </a:xfrm>
        </p:grpSpPr>
        <p:grpSp>
          <p:nvGrpSpPr>
            <p:cNvPr id="39" name="Group 38">
              <a:extLst>
                <a:ext uri="{FF2B5EF4-FFF2-40B4-BE49-F238E27FC236}">
                  <a16:creationId xmlns:a16="http://schemas.microsoft.com/office/drawing/2014/main" id="{B4909745-53A4-F816-C5F0-ED6A4E95531F}"/>
                </a:ext>
              </a:extLst>
            </p:cNvPr>
            <p:cNvGrpSpPr/>
            <p:nvPr/>
          </p:nvGrpSpPr>
          <p:grpSpPr>
            <a:xfrm>
              <a:off x="3082827" y="2589559"/>
              <a:ext cx="291825" cy="291825"/>
              <a:chOff x="4624074" y="2498789"/>
              <a:chExt cx="483861" cy="483861"/>
            </a:xfrm>
          </p:grpSpPr>
          <p:sp>
            <p:nvSpPr>
              <p:cNvPr id="63" name="Flowchart: Connector 233">
                <a:extLst>
                  <a:ext uri="{FF2B5EF4-FFF2-40B4-BE49-F238E27FC236}">
                    <a16:creationId xmlns:a16="http://schemas.microsoft.com/office/drawing/2014/main" id="{9CE7FAE7-37E5-3E4C-1455-D00BE00541B3}"/>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4" name="Flowchart: Connector 234">
                <a:extLst>
                  <a:ext uri="{FF2B5EF4-FFF2-40B4-BE49-F238E27FC236}">
                    <a16:creationId xmlns:a16="http://schemas.microsoft.com/office/drawing/2014/main" id="{E1EBD32C-F29F-5614-2DD8-190FBF186C17}"/>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60" name="Picture 59" descr="A close up of a logo&#10;&#10;Description automatically generated">
              <a:extLst>
                <a:ext uri="{FF2B5EF4-FFF2-40B4-BE49-F238E27FC236}">
                  <a16:creationId xmlns:a16="http://schemas.microsoft.com/office/drawing/2014/main" id="{6AE6A60E-DFA1-B458-3E62-0430E226871E}"/>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3409950" y="76175"/>
            <a:ext cx="643976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Now we are back here again, remember label box from just now?</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Rounded Corners 59">
            <a:extLst>
              <a:ext uri="{FF2B5EF4-FFF2-40B4-BE49-F238E27FC236}">
                <a16:creationId xmlns:a16="http://schemas.microsoft.com/office/drawing/2014/main" id="{D9C0DC43-E3BF-B670-E419-8FD98F866DCF}"/>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8" name="Rectangle: Rounded Corners 60">
            <a:extLst>
              <a:ext uri="{FF2B5EF4-FFF2-40B4-BE49-F238E27FC236}">
                <a16:creationId xmlns:a16="http://schemas.microsoft.com/office/drawing/2014/main" id="{0960D839-FD37-00E1-B841-4E3C624F570A}"/>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69" name="Straight Connector 168">
            <a:extLst>
              <a:ext uri="{FF2B5EF4-FFF2-40B4-BE49-F238E27FC236}">
                <a16:creationId xmlns:a16="http://schemas.microsoft.com/office/drawing/2014/main" id="{328A8F1F-B66A-EAC9-CACA-59F613FAECA4}"/>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D14B821-C6D0-C685-4F7C-4FE875C2D1F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7D657EB-ABE8-688B-095B-EF85FD5D6CD9}"/>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F2B8A33-9B96-6122-7F3A-1795F69DBB18}"/>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0CECDD88-0ADA-1CF9-18B2-1AAB6A55B9CA}"/>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5CD1D41-B17A-73A6-8EA8-799620D0BDE8}"/>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E69CAFA-FED5-AAA4-09F4-8B7897767ADF}"/>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5AE3B9C-1384-B969-D4D0-1572F21ABED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63B84C6-5228-C32E-438B-0AE0E4DAD193}"/>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8155D388-C8B5-6A20-2C48-1C1F3E9E0B6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714F0A61-820F-1F42-ABE7-0445676B201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81" name="TextBox 180">
            <a:extLst>
              <a:ext uri="{FF2B5EF4-FFF2-40B4-BE49-F238E27FC236}">
                <a16:creationId xmlns:a16="http://schemas.microsoft.com/office/drawing/2014/main" id="{B797DF93-95E9-90A2-A5EF-F4EDE9BDBCD0}"/>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82" name="TextBox 181">
            <a:extLst>
              <a:ext uri="{FF2B5EF4-FFF2-40B4-BE49-F238E27FC236}">
                <a16:creationId xmlns:a16="http://schemas.microsoft.com/office/drawing/2014/main" id="{619BC345-4091-BEA2-B842-002577DCB9FF}"/>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83" name="TextBox 182">
            <a:extLst>
              <a:ext uri="{FF2B5EF4-FFF2-40B4-BE49-F238E27FC236}">
                <a16:creationId xmlns:a16="http://schemas.microsoft.com/office/drawing/2014/main" id="{4C55BEE0-8F09-8EAE-706B-630410A333AD}"/>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84" name="TextBox 183">
            <a:extLst>
              <a:ext uri="{FF2B5EF4-FFF2-40B4-BE49-F238E27FC236}">
                <a16:creationId xmlns:a16="http://schemas.microsoft.com/office/drawing/2014/main" id="{0142D1C4-FD1B-3888-9010-0950A2DBDFF4}"/>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85" name="TextBox 184">
            <a:extLst>
              <a:ext uri="{FF2B5EF4-FFF2-40B4-BE49-F238E27FC236}">
                <a16:creationId xmlns:a16="http://schemas.microsoft.com/office/drawing/2014/main" id="{0E78FCA2-9DF1-D95B-5977-A0C330DB79D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86" name="TextBox 185">
            <a:extLst>
              <a:ext uri="{FF2B5EF4-FFF2-40B4-BE49-F238E27FC236}">
                <a16:creationId xmlns:a16="http://schemas.microsoft.com/office/drawing/2014/main" id="{65A85FDC-7267-FC1D-7352-D8C40325A1E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87" name="TextBox 186">
            <a:extLst>
              <a:ext uri="{FF2B5EF4-FFF2-40B4-BE49-F238E27FC236}">
                <a16:creationId xmlns:a16="http://schemas.microsoft.com/office/drawing/2014/main" id="{7745C7E9-995F-2E76-006A-ED8B5A0B749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88" name="TextBox 187">
            <a:extLst>
              <a:ext uri="{FF2B5EF4-FFF2-40B4-BE49-F238E27FC236}">
                <a16:creationId xmlns:a16="http://schemas.microsoft.com/office/drawing/2014/main" id="{C832496D-25C5-0C51-AA42-DCF2377B479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89" name="TextBox 188">
            <a:extLst>
              <a:ext uri="{FF2B5EF4-FFF2-40B4-BE49-F238E27FC236}">
                <a16:creationId xmlns:a16="http://schemas.microsoft.com/office/drawing/2014/main" id="{6C5D6502-11DD-AFF8-0447-A16B1A3043F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90" name="TextBox 189">
            <a:extLst>
              <a:ext uri="{FF2B5EF4-FFF2-40B4-BE49-F238E27FC236}">
                <a16:creationId xmlns:a16="http://schemas.microsoft.com/office/drawing/2014/main" id="{FCB3A827-D2F8-42B3-DF57-68642A9A547D}"/>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1" name="TextBox 190">
            <a:extLst>
              <a:ext uri="{FF2B5EF4-FFF2-40B4-BE49-F238E27FC236}">
                <a16:creationId xmlns:a16="http://schemas.microsoft.com/office/drawing/2014/main" id="{632CC0B6-1FC2-8E85-6362-A4B42A7C728E}"/>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92" name="TextBox 191">
            <a:extLst>
              <a:ext uri="{FF2B5EF4-FFF2-40B4-BE49-F238E27FC236}">
                <a16:creationId xmlns:a16="http://schemas.microsoft.com/office/drawing/2014/main" id="{11A3D67A-AF68-69F5-2EBA-EA389841498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93" name="Straight Connector 192">
            <a:extLst>
              <a:ext uri="{FF2B5EF4-FFF2-40B4-BE49-F238E27FC236}">
                <a16:creationId xmlns:a16="http://schemas.microsoft.com/office/drawing/2014/main" id="{0AEBF158-E7B2-73D0-FA4B-E3DE888E55CD}"/>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58BE06A2-DBAC-4D58-F1AF-3529B1E0B7C3}"/>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95" name="TextBox 194">
            <a:extLst>
              <a:ext uri="{FF2B5EF4-FFF2-40B4-BE49-F238E27FC236}">
                <a16:creationId xmlns:a16="http://schemas.microsoft.com/office/drawing/2014/main" id="{38B609E5-DE01-4B82-ACF8-3C0684CBCD5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96" name="TextBox 195">
            <a:extLst>
              <a:ext uri="{FF2B5EF4-FFF2-40B4-BE49-F238E27FC236}">
                <a16:creationId xmlns:a16="http://schemas.microsoft.com/office/drawing/2014/main" id="{84F8B544-0A13-D43C-9BB8-1DAB179950A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97" name="TextBox 196">
            <a:extLst>
              <a:ext uri="{FF2B5EF4-FFF2-40B4-BE49-F238E27FC236}">
                <a16:creationId xmlns:a16="http://schemas.microsoft.com/office/drawing/2014/main" id="{5794DC59-9086-D9CE-157C-5762DC163B3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98" name="TextBox 197">
            <a:extLst>
              <a:ext uri="{FF2B5EF4-FFF2-40B4-BE49-F238E27FC236}">
                <a16:creationId xmlns:a16="http://schemas.microsoft.com/office/drawing/2014/main" id="{8D0B6EEF-7BE5-6A26-4635-B7EDB96CA0C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99" name="TextBox 198">
            <a:extLst>
              <a:ext uri="{FF2B5EF4-FFF2-40B4-BE49-F238E27FC236}">
                <a16:creationId xmlns:a16="http://schemas.microsoft.com/office/drawing/2014/main" id="{FFF339D7-1CFC-A78B-7FB1-EA89DE04F581}"/>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00" name="Straight Connector 199">
            <a:extLst>
              <a:ext uri="{FF2B5EF4-FFF2-40B4-BE49-F238E27FC236}">
                <a16:creationId xmlns:a16="http://schemas.microsoft.com/office/drawing/2014/main" id="{4513BC7B-63D5-659E-8DF3-8F32973EEF39}"/>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FB38A46-46AB-D3D3-C853-00B38900E90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4819BC2-2933-9D91-BE87-55A09FDC231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16835D3-91F9-534D-EEB1-AE944D189349}"/>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850212F8-6707-2A18-EB3C-83B180720864}"/>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421A5FBE-C7EF-E9A2-BB82-2E9D28518278}"/>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6" name="Rectangle: Rounded Corners 59">
            <a:extLst>
              <a:ext uri="{FF2B5EF4-FFF2-40B4-BE49-F238E27FC236}">
                <a16:creationId xmlns:a16="http://schemas.microsoft.com/office/drawing/2014/main" id="{63ED9A10-2F8F-4B70-0396-6F29113EC4D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7" name="Rectangle: Rounded Corners 60">
            <a:extLst>
              <a:ext uri="{FF2B5EF4-FFF2-40B4-BE49-F238E27FC236}">
                <a16:creationId xmlns:a16="http://schemas.microsoft.com/office/drawing/2014/main" id="{99CAF02F-A9C8-5DDE-2D34-EB1117536BB8}"/>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08" name="Straight Connector 207">
            <a:extLst>
              <a:ext uri="{FF2B5EF4-FFF2-40B4-BE49-F238E27FC236}">
                <a16:creationId xmlns:a16="http://schemas.microsoft.com/office/drawing/2014/main" id="{B50029B6-E134-45E2-25E3-8768021A36D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2BE38E1-7140-3294-1EED-418BD5FFCD7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A8C79C7-EB0C-0C19-BFC4-672E61EACB25}"/>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5D88434-45D7-7DEF-C9CC-608567DE1D62}"/>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98C1D95-C7FD-7A79-FC95-B4F060D677A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2645335-118B-FC69-4FC2-4103980B008B}"/>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5B61F88-B860-1842-F4CB-AB893E091634}"/>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BBE72363-FC43-1FDB-108D-AB8D7236C145}"/>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E7BDC78-8499-63D3-61F0-19A41CA5258E}"/>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4F423D5-001E-9E69-509B-6719FF6C18D2}"/>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F97B68B-D1B3-344D-7118-E975FC44CF53}"/>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19" name="TextBox 218">
            <a:extLst>
              <a:ext uri="{FF2B5EF4-FFF2-40B4-BE49-F238E27FC236}">
                <a16:creationId xmlns:a16="http://schemas.microsoft.com/office/drawing/2014/main" id="{4B702352-49F0-D30A-A3C6-691BAAFD4F94}"/>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20" name="TextBox 219">
            <a:extLst>
              <a:ext uri="{FF2B5EF4-FFF2-40B4-BE49-F238E27FC236}">
                <a16:creationId xmlns:a16="http://schemas.microsoft.com/office/drawing/2014/main" id="{256BF743-3D7B-52B8-CAA0-E4971FED09B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21" name="TextBox 220">
            <a:extLst>
              <a:ext uri="{FF2B5EF4-FFF2-40B4-BE49-F238E27FC236}">
                <a16:creationId xmlns:a16="http://schemas.microsoft.com/office/drawing/2014/main" id="{B470C904-B1BE-9BB1-148D-91245E9E3C7A}"/>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22" name="TextBox 221">
            <a:extLst>
              <a:ext uri="{FF2B5EF4-FFF2-40B4-BE49-F238E27FC236}">
                <a16:creationId xmlns:a16="http://schemas.microsoft.com/office/drawing/2014/main" id="{49288B69-C014-DAF9-0AEE-09062565671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23" name="TextBox 222">
            <a:extLst>
              <a:ext uri="{FF2B5EF4-FFF2-40B4-BE49-F238E27FC236}">
                <a16:creationId xmlns:a16="http://schemas.microsoft.com/office/drawing/2014/main" id="{3A128C58-7CF2-25EE-9F36-F70DABC5323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24" name="TextBox 223">
            <a:extLst>
              <a:ext uri="{FF2B5EF4-FFF2-40B4-BE49-F238E27FC236}">
                <a16:creationId xmlns:a16="http://schemas.microsoft.com/office/drawing/2014/main" id="{A644F3E9-1814-8827-5711-A40B3C5E47A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25" name="TextBox 224">
            <a:extLst>
              <a:ext uri="{FF2B5EF4-FFF2-40B4-BE49-F238E27FC236}">
                <a16:creationId xmlns:a16="http://schemas.microsoft.com/office/drawing/2014/main" id="{5CDEA514-2C51-9ABE-4C56-B6A2C48CA6D3}"/>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6" name="TextBox 225">
            <a:extLst>
              <a:ext uri="{FF2B5EF4-FFF2-40B4-BE49-F238E27FC236}">
                <a16:creationId xmlns:a16="http://schemas.microsoft.com/office/drawing/2014/main" id="{2C3E20AF-225E-F892-381A-FA1C74DD0ED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7" name="TextBox 226">
            <a:extLst>
              <a:ext uri="{FF2B5EF4-FFF2-40B4-BE49-F238E27FC236}">
                <a16:creationId xmlns:a16="http://schemas.microsoft.com/office/drawing/2014/main" id="{3190B314-9B33-F0FF-2B63-88D67E78615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8" name="TextBox 227">
            <a:extLst>
              <a:ext uri="{FF2B5EF4-FFF2-40B4-BE49-F238E27FC236}">
                <a16:creationId xmlns:a16="http://schemas.microsoft.com/office/drawing/2014/main" id="{F19E8190-A153-7D32-BC6D-751742B71085}"/>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29" name="TextBox 228">
            <a:extLst>
              <a:ext uri="{FF2B5EF4-FFF2-40B4-BE49-F238E27FC236}">
                <a16:creationId xmlns:a16="http://schemas.microsoft.com/office/drawing/2014/main" id="{ADDFC8B5-337E-CAD3-AB9C-E242EF638AC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30" name="TextBox 229">
            <a:extLst>
              <a:ext uri="{FF2B5EF4-FFF2-40B4-BE49-F238E27FC236}">
                <a16:creationId xmlns:a16="http://schemas.microsoft.com/office/drawing/2014/main" id="{D8F8CD35-97CE-362D-7F8A-54CBF7D35C98}"/>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31" name="Straight Connector 230">
            <a:extLst>
              <a:ext uri="{FF2B5EF4-FFF2-40B4-BE49-F238E27FC236}">
                <a16:creationId xmlns:a16="http://schemas.microsoft.com/office/drawing/2014/main" id="{89136D9D-0223-D9AA-ECD1-8DE030885FB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179A8A9F-8717-C131-FB25-16A63FDB9E2A}"/>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33" name="TextBox 232">
            <a:extLst>
              <a:ext uri="{FF2B5EF4-FFF2-40B4-BE49-F238E27FC236}">
                <a16:creationId xmlns:a16="http://schemas.microsoft.com/office/drawing/2014/main" id="{1BFAC962-71DB-6F30-1CD0-4D40F17DB741}"/>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34" name="TextBox 233">
            <a:extLst>
              <a:ext uri="{FF2B5EF4-FFF2-40B4-BE49-F238E27FC236}">
                <a16:creationId xmlns:a16="http://schemas.microsoft.com/office/drawing/2014/main" id="{1DEC0942-7AD4-7D43-AD05-EF460C5A73D3}"/>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35" name="TextBox 234">
            <a:extLst>
              <a:ext uri="{FF2B5EF4-FFF2-40B4-BE49-F238E27FC236}">
                <a16:creationId xmlns:a16="http://schemas.microsoft.com/office/drawing/2014/main" id="{19D9B4AA-9327-B43C-8912-1500C79950DC}"/>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36" name="TextBox 235">
            <a:extLst>
              <a:ext uri="{FF2B5EF4-FFF2-40B4-BE49-F238E27FC236}">
                <a16:creationId xmlns:a16="http://schemas.microsoft.com/office/drawing/2014/main" id="{29EBFA0B-E30C-14B5-480A-3C949EF38B79}"/>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37" name="TextBox 236">
            <a:extLst>
              <a:ext uri="{FF2B5EF4-FFF2-40B4-BE49-F238E27FC236}">
                <a16:creationId xmlns:a16="http://schemas.microsoft.com/office/drawing/2014/main" id="{7BCFAEE6-5232-04BF-7BA0-AC9309C6936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38" name="Straight Connector 237">
            <a:extLst>
              <a:ext uri="{FF2B5EF4-FFF2-40B4-BE49-F238E27FC236}">
                <a16:creationId xmlns:a16="http://schemas.microsoft.com/office/drawing/2014/main" id="{FCB82602-F2AB-7DAC-6BB8-A45C9765608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B76953C0-3BA2-D7C3-FC34-0CAA5CDA8637}"/>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D44AE82D-EDBF-B2B5-A62F-7B8DC523ED1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7D49645-F88A-90BD-6BD3-775C2339B136}"/>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4FE05CC-17EF-ECE4-8C45-2C9AD2AA61AF}"/>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5E93692-0E3B-B585-E77A-17D56D87C1B8}"/>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4" name="Rectangle: Rounded Corners 59">
            <a:extLst>
              <a:ext uri="{FF2B5EF4-FFF2-40B4-BE49-F238E27FC236}">
                <a16:creationId xmlns:a16="http://schemas.microsoft.com/office/drawing/2014/main" id="{5F203CA2-31BE-C9DA-DD79-20111A59F433}"/>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5" name="Rectangle: Rounded Corners 60">
            <a:extLst>
              <a:ext uri="{FF2B5EF4-FFF2-40B4-BE49-F238E27FC236}">
                <a16:creationId xmlns:a16="http://schemas.microsoft.com/office/drawing/2014/main" id="{705C60D8-23A2-5A8A-FE95-1049B05331A4}"/>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46" name="Straight Connector 245">
            <a:extLst>
              <a:ext uri="{FF2B5EF4-FFF2-40B4-BE49-F238E27FC236}">
                <a16:creationId xmlns:a16="http://schemas.microsoft.com/office/drawing/2014/main" id="{230A302C-5432-9C1A-B983-B56465D2172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B43D8CD-AECF-1EF3-2C1E-58BE875F0B46}"/>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0CC237A-32B5-5643-3633-47658B6D16E3}"/>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E340222-7865-8BD6-8360-67633A4199AB}"/>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0DC9131-52AC-A548-2700-58DCB99BF0F4}"/>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555829FC-3345-ECCE-E4A6-8B64D3BF044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7346D57F-F180-4BBA-0167-F1E15EFFB1F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236B5E73-C293-F87C-2B86-87E3950BE96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9112C36-B088-B173-9478-27165F03B3E0}"/>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461B286-F053-361C-DD47-B6B80A165A0F}"/>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619A2B06-BB71-6C6E-1688-F6F8D020052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57" name="TextBox 256">
            <a:extLst>
              <a:ext uri="{FF2B5EF4-FFF2-40B4-BE49-F238E27FC236}">
                <a16:creationId xmlns:a16="http://schemas.microsoft.com/office/drawing/2014/main" id="{A41F6BD7-FE7A-1F5D-4AA1-FB24882A2ECC}"/>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58" name="TextBox 257">
            <a:extLst>
              <a:ext uri="{FF2B5EF4-FFF2-40B4-BE49-F238E27FC236}">
                <a16:creationId xmlns:a16="http://schemas.microsoft.com/office/drawing/2014/main" id="{431A3DE2-A342-7A5B-10FF-9892BCAFD60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9" name="TextBox 258">
            <a:extLst>
              <a:ext uri="{FF2B5EF4-FFF2-40B4-BE49-F238E27FC236}">
                <a16:creationId xmlns:a16="http://schemas.microsoft.com/office/drawing/2014/main" id="{073C1A94-3F32-CE0E-8D32-69BC8DC0B74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60" name="TextBox 259">
            <a:extLst>
              <a:ext uri="{FF2B5EF4-FFF2-40B4-BE49-F238E27FC236}">
                <a16:creationId xmlns:a16="http://schemas.microsoft.com/office/drawing/2014/main" id="{C8E9AE1E-1530-F14F-320A-282C9D123468}"/>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61" name="TextBox 260">
            <a:extLst>
              <a:ext uri="{FF2B5EF4-FFF2-40B4-BE49-F238E27FC236}">
                <a16:creationId xmlns:a16="http://schemas.microsoft.com/office/drawing/2014/main" id="{628279C6-F116-603D-AA26-37CE4BCB792A}"/>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62" name="TextBox 261">
            <a:extLst>
              <a:ext uri="{FF2B5EF4-FFF2-40B4-BE49-F238E27FC236}">
                <a16:creationId xmlns:a16="http://schemas.microsoft.com/office/drawing/2014/main" id="{FAE1B2C1-9826-378D-DAEF-AAA54E63D78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63" name="TextBox 262">
            <a:extLst>
              <a:ext uri="{FF2B5EF4-FFF2-40B4-BE49-F238E27FC236}">
                <a16:creationId xmlns:a16="http://schemas.microsoft.com/office/drawing/2014/main" id="{84E9A78A-5FE0-BA5E-149B-92D38AEAC9D0}"/>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64" name="TextBox 263">
            <a:extLst>
              <a:ext uri="{FF2B5EF4-FFF2-40B4-BE49-F238E27FC236}">
                <a16:creationId xmlns:a16="http://schemas.microsoft.com/office/drawing/2014/main" id="{861B04E5-B919-733E-D4F4-6977DA20519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65" name="TextBox 264">
            <a:extLst>
              <a:ext uri="{FF2B5EF4-FFF2-40B4-BE49-F238E27FC236}">
                <a16:creationId xmlns:a16="http://schemas.microsoft.com/office/drawing/2014/main" id="{53ADF6FD-613F-2007-3FD7-050364D4AF5C}"/>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66" name="TextBox 265">
            <a:extLst>
              <a:ext uri="{FF2B5EF4-FFF2-40B4-BE49-F238E27FC236}">
                <a16:creationId xmlns:a16="http://schemas.microsoft.com/office/drawing/2014/main" id="{7B6D976B-04C7-EB93-494F-4E1CA44EBBD0}"/>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67" name="TextBox 266">
            <a:extLst>
              <a:ext uri="{FF2B5EF4-FFF2-40B4-BE49-F238E27FC236}">
                <a16:creationId xmlns:a16="http://schemas.microsoft.com/office/drawing/2014/main" id="{A0AEEE96-1EED-A90B-F6AB-628997A18A38}"/>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68" name="TextBox 267">
            <a:extLst>
              <a:ext uri="{FF2B5EF4-FFF2-40B4-BE49-F238E27FC236}">
                <a16:creationId xmlns:a16="http://schemas.microsoft.com/office/drawing/2014/main" id="{2142714D-F2EF-D288-4792-A85B7BDBA86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69" name="Straight Connector 268">
            <a:extLst>
              <a:ext uri="{FF2B5EF4-FFF2-40B4-BE49-F238E27FC236}">
                <a16:creationId xmlns:a16="http://schemas.microsoft.com/office/drawing/2014/main" id="{76896231-C5CF-D425-1202-EA79FCE4985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0" name="TextBox 269">
            <a:extLst>
              <a:ext uri="{FF2B5EF4-FFF2-40B4-BE49-F238E27FC236}">
                <a16:creationId xmlns:a16="http://schemas.microsoft.com/office/drawing/2014/main" id="{96F3F19F-C8A4-80FB-AA24-0AB228178C1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71" name="TextBox 270">
            <a:extLst>
              <a:ext uri="{FF2B5EF4-FFF2-40B4-BE49-F238E27FC236}">
                <a16:creationId xmlns:a16="http://schemas.microsoft.com/office/drawing/2014/main" id="{6BBCA3A2-E640-01BF-1247-08C63570FD7F}"/>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72" name="TextBox 271">
            <a:extLst>
              <a:ext uri="{FF2B5EF4-FFF2-40B4-BE49-F238E27FC236}">
                <a16:creationId xmlns:a16="http://schemas.microsoft.com/office/drawing/2014/main" id="{43602361-E0CB-7E66-6884-746CD3A1148C}"/>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73" name="TextBox 272">
            <a:extLst>
              <a:ext uri="{FF2B5EF4-FFF2-40B4-BE49-F238E27FC236}">
                <a16:creationId xmlns:a16="http://schemas.microsoft.com/office/drawing/2014/main" id="{E807341E-61C1-8416-88A1-787A57B58C1A}"/>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74" name="TextBox 273">
            <a:extLst>
              <a:ext uri="{FF2B5EF4-FFF2-40B4-BE49-F238E27FC236}">
                <a16:creationId xmlns:a16="http://schemas.microsoft.com/office/drawing/2014/main" id="{AA8A2F52-3010-21A5-B970-46C635523F1A}"/>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75" name="TextBox 274">
            <a:extLst>
              <a:ext uri="{FF2B5EF4-FFF2-40B4-BE49-F238E27FC236}">
                <a16:creationId xmlns:a16="http://schemas.microsoft.com/office/drawing/2014/main" id="{AFAC5C98-0F9B-E3B6-FDD7-454157E2E80A}"/>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76" name="Straight Connector 275">
            <a:extLst>
              <a:ext uri="{FF2B5EF4-FFF2-40B4-BE49-F238E27FC236}">
                <a16:creationId xmlns:a16="http://schemas.microsoft.com/office/drawing/2014/main" id="{FEA680EE-2F0F-3EF6-181D-E0A919FF4CFA}"/>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583E8A9F-5E91-B5BA-8014-313FA231CCCC}"/>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73FEC271-43C1-ED28-37C0-55C113894CC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F9EB8A4D-E3A3-18E2-0625-530B82F642B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293B18C-EA32-391A-4779-CB271FDE1C63}"/>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44141095-2AAA-BAC5-937E-36A260E2E29E}"/>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2" name="Rectangle: Rounded Corners 59">
            <a:extLst>
              <a:ext uri="{FF2B5EF4-FFF2-40B4-BE49-F238E27FC236}">
                <a16:creationId xmlns:a16="http://schemas.microsoft.com/office/drawing/2014/main" id="{251F8440-5176-CFB2-3DED-BD160261901B}"/>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83" name="Rectangle: Rounded Corners 60">
            <a:extLst>
              <a:ext uri="{FF2B5EF4-FFF2-40B4-BE49-F238E27FC236}">
                <a16:creationId xmlns:a16="http://schemas.microsoft.com/office/drawing/2014/main" id="{3BA41E20-5C8D-B398-988D-CA8B4D0147E2}"/>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84" name="Straight Connector 283">
            <a:extLst>
              <a:ext uri="{FF2B5EF4-FFF2-40B4-BE49-F238E27FC236}">
                <a16:creationId xmlns:a16="http://schemas.microsoft.com/office/drawing/2014/main" id="{3719F195-8B6F-E9F1-1D56-1B169CA49E9A}"/>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456EEE89-9EA3-D969-4F29-39B279D8D7F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9A5793B0-C535-45FD-A4E2-9C015A0E4D0A}"/>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7B43B0B6-A8DC-32E3-37E8-455A522251D9}"/>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E059A8FB-2C8F-3572-4138-203E009CE82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047C7AB0-F424-9FD2-9415-62DCC66822CD}"/>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87E933D0-CFB6-E535-7074-D66543CF78D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FB10EBF-D9B6-134E-85E3-7F8A2142F1A6}"/>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51EB7D18-05E2-2EC3-85AF-47D824A7C7B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96DCD5DD-B57D-F022-56F9-DC99CFEFDB2A}"/>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4" name="TextBox 293">
            <a:extLst>
              <a:ext uri="{FF2B5EF4-FFF2-40B4-BE49-F238E27FC236}">
                <a16:creationId xmlns:a16="http://schemas.microsoft.com/office/drawing/2014/main" id="{8119866B-16A8-3A44-2A53-AFD8593458D7}"/>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95" name="TextBox 294">
            <a:extLst>
              <a:ext uri="{FF2B5EF4-FFF2-40B4-BE49-F238E27FC236}">
                <a16:creationId xmlns:a16="http://schemas.microsoft.com/office/drawing/2014/main" id="{6F4A5A12-28C7-162B-2ADC-EE08FE589ADE}"/>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96" name="TextBox 295">
            <a:extLst>
              <a:ext uri="{FF2B5EF4-FFF2-40B4-BE49-F238E27FC236}">
                <a16:creationId xmlns:a16="http://schemas.microsoft.com/office/drawing/2014/main" id="{1CDED105-7005-D2F7-1ED1-D80293C5CA1A}"/>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97" name="TextBox 296">
            <a:extLst>
              <a:ext uri="{FF2B5EF4-FFF2-40B4-BE49-F238E27FC236}">
                <a16:creationId xmlns:a16="http://schemas.microsoft.com/office/drawing/2014/main" id="{6281DE9C-DC3A-9275-C687-BC7D99F23318}"/>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8" name="TextBox 297">
            <a:extLst>
              <a:ext uri="{FF2B5EF4-FFF2-40B4-BE49-F238E27FC236}">
                <a16:creationId xmlns:a16="http://schemas.microsoft.com/office/drawing/2014/main" id="{BA504184-67D1-D441-AB38-1AF3636EB5D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99" name="TextBox 298">
            <a:extLst>
              <a:ext uri="{FF2B5EF4-FFF2-40B4-BE49-F238E27FC236}">
                <a16:creationId xmlns:a16="http://schemas.microsoft.com/office/drawing/2014/main" id="{F243B0EC-D129-CB01-DF9A-2E626EDE689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00" name="TextBox 299">
            <a:extLst>
              <a:ext uri="{FF2B5EF4-FFF2-40B4-BE49-F238E27FC236}">
                <a16:creationId xmlns:a16="http://schemas.microsoft.com/office/drawing/2014/main" id="{5A723D1B-19D9-5037-DFD2-628DCA6A209A}"/>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01" name="TextBox 300">
            <a:extLst>
              <a:ext uri="{FF2B5EF4-FFF2-40B4-BE49-F238E27FC236}">
                <a16:creationId xmlns:a16="http://schemas.microsoft.com/office/drawing/2014/main" id="{9192253A-3B9B-968C-29AB-ACF0E9DE8EF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02" name="TextBox 301">
            <a:extLst>
              <a:ext uri="{FF2B5EF4-FFF2-40B4-BE49-F238E27FC236}">
                <a16:creationId xmlns:a16="http://schemas.microsoft.com/office/drawing/2014/main" id="{56554328-6C6D-86D0-DBFB-FEB3F82812E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03" name="TextBox 302">
            <a:extLst>
              <a:ext uri="{FF2B5EF4-FFF2-40B4-BE49-F238E27FC236}">
                <a16:creationId xmlns:a16="http://schemas.microsoft.com/office/drawing/2014/main" id="{C0F42704-61A9-3F92-ADA9-5EEB22CC757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04" name="TextBox 303">
            <a:extLst>
              <a:ext uri="{FF2B5EF4-FFF2-40B4-BE49-F238E27FC236}">
                <a16:creationId xmlns:a16="http://schemas.microsoft.com/office/drawing/2014/main" id="{4BAF2A49-FABE-0901-1231-D18356DA209F}"/>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05" name="TextBox 304">
            <a:extLst>
              <a:ext uri="{FF2B5EF4-FFF2-40B4-BE49-F238E27FC236}">
                <a16:creationId xmlns:a16="http://schemas.microsoft.com/office/drawing/2014/main" id="{A3E8D0A1-6257-F718-F846-5853FCB936B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06" name="TextBox 305">
            <a:extLst>
              <a:ext uri="{FF2B5EF4-FFF2-40B4-BE49-F238E27FC236}">
                <a16:creationId xmlns:a16="http://schemas.microsoft.com/office/drawing/2014/main" id="{3BBCC674-8A8C-7C3A-F82A-7A7A3125A19D}"/>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307" name="Straight Connector 306">
            <a:extLst>
              <a:ext uri="{FF2B5EF4-FFF2-40B4-BE49-F238E27FC236}">
                <a16:creationId xmlns:a16="http://schemas.microsoft.com/office/drawing/2014/main" id="{DD1C3CEA-9D33-D9F9-83F0-FBDE271F6959}"/>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8" name="TextBox 307">
            <a:extLst>
              <a:ext uri="{FF2B5EF4-FFF2-40B4-BE49-F238E27FC236}">
                <a16:creationId xmlns:a16="http://schemas.microsoft.com/office/drawing/2014/main" id="{04605209-68C2-449B-FEAD-31FBA94E06B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09" name="TextBox 308">
            <a:extLst>
              <a:ext uri="{FF2B5EF4-FFF2-40B4-BE49-F238E27FC236}">
                <a16:creationId xmlns:a16="http://schemas.microsoft.com/office/drawing/2014/main" id="{1EC2BABC-3282-29B6-CAC1-6BC858BB9D7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10" name="TextBox 309">
            <a:extLst>
              <a:ext uri="{FF2B5EF4-FFF2-40B4-BE49-F238E27FC236}">
                <a16:creationId xmlns:a16="http://schemas.microsoft.com/office/drawing/2014/main" id="{7118F9CE-A5F3-C002-1093-1F59C2F4EAFF}"/>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11" name="TextBox 310">
            <a:extLst>
              <a:ext uri="{FF2B5EF4-FFF2-40B4-BE49-F238E27FC236}">
                <a16:creationId xmlns:a16="http://schemas.microsoft.com/office/drawing/2014/main" id="{2F31E580-6FA6-B0F2-3C24-CC9F0BB493FC}"/>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12" name="TextBox 311">
            <a:extLst>
              <a:ext uri="{FF2B5EF4-FFF2-40B4-BE49-F238E27FC236}">
                <a16:creationId xmlns:a16="http://schemas.microsoft.com/office/drawing/2014/main" id="{F7456BCF-3A19-FAEC-82C6-ABF52B6CD88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313" name="TextBox 312">
            <a:extLst>
              <a:ext uri="{FF2B5EF4-FFF2-40B4-BE49-F238E27FC236}">
                <a16:creationId xmlns:a16="http://schemas.microsoft.com/office/drawing/2014/main" id="{BA4C36EE-339E-2004-D888-E6DB8059A0A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14" name="Straight Connector 313">
            <a:extLst>
              <a:ext uri="{FF2B5EF4-FFF2-40B4-BE49-F238E27FC236}">
                <a16:creationId xmlns:a16="http://schemas.microsoft.com/office/drawing/2014/main" id="{D178881E-7C74-D587-7975-E66D1DE5B80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3E1D1C06-41CF-01C0-7A78-54645A488E8B}"/>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7478930C-7BCC-EB1F-F66B-56A3CDD71C38}"/>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60462AD3-0B5C-49EB-0BFD-CF1D4071D833}"/>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725CDCE7-8487-8CDB-B2E2-36273A9D7D5F}"/>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CE35740E-7125-B9CB-849B-210ECB8549D5}"/>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20" name="Rectangle: Rounded Corners 59">
            <a:extLst>
              <a:ext uri="{FF2B5EF4-FFF2-40B4-BE49-F238E27FC236}">
                <a16:creationId xmlns:a16="http://schemas.microsoft.com/office/drawing/2014/main" id="{DD18D52F-9516-6B8F-09E2-05FA8BCA13FC}"/>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21" name="Rectangle: Rounded Corners 60">
            <a:extLst>
              <a:ext uri="{FF2B5EF4-FFF2-40B4-BE49-F238E27FC236}">
                <a16:creationId xmlns:a16="http://schemas.microsoft.com/office/drawing/2014/main" id="{AA403AFC-5BF4-F516-C4B1-378C295FECF0}"/>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22" name="Straight Connector 321">
            <a:extLst>
              <a:ext uri="{FF2B5EF4-FFF2-40B4-BE49-F238E27FC236}">
                <a16:creationId xmlns:a16="http://schemas.microsoft.com/office/drawing/2014/main" id="{A5E5EF6E-F632-F69D-FF0A-9E0EF830BE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58FBA82E-A94F-8CF1-F0DC-A74BE1F2D65B}"/>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806DA657-F717-D457-FEE3-BB6B7D692F34}"/>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61854F05-DE20-52B8-E274-C1D6E7A6BCFE}"/>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CCDEEF4B-FF30-169D-EBC4-D66F97D55BB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1EB621E6-E216-C3FB-F1C0-44E1806DBB36}"/>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C59EF08-D45E-B74A-BA34-2ECF8BCC256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863FA99-9539-8822-07C7-631B7346902A}"/>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3A8BC296-9199-F86E-9332-E06BD0CDF3DF}"/>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F70AD0F4-BD8F-1362-E33F-09440A36D801}"/>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32" name="TextBox 331">
            <a:extLst>
              <a:ext uri="{FF2B5EF4-FFF2-40B4-BE49-F238E27FC236}">
                <a16:creationId xmlns:a16="http://schemas.microsoft.com/office/drawing/2014/main" id="{30AEB5E5-12DC-22F0-B945-2AFF4EA946DA}"/>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33" name="TextBox 332">
            <a:extLst>
              <a:ext uri="{FF2B5EF4-FFF2-40B4-BE49-F238E27FC236}">
                <a16:creationId xmlns:a16="http://schemas.microsoft.com/office/drawing/2014/main" id="{E994ED41-A274-1CF3-570B-7A5C9446E92D}"/>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34" name="TextBox 333">
            <a:extLst>
              <a:ext uri="{FF2B5EF4-FFF2-40B4-BE49-F238E27FC236}">
                <a16:creationId xmlns:a16="http://schemas.microsoft.com/office/drawing/2014/main" id="{E5A183D9-B680-3CC6-F41D-6857EF0EAAE0}"/>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35" name="TextBox 334">
            <a:extLst>
              <a:ext uri="{FF2B5EF4-FFF2-40B4-BE49-F238E27FC236}">
                <a16:creationId xmlns:a16="http://schemas.microsoft.com/office/drawing/2014/main" id="{BCD476DD-982E-18CF-481A-384B1E1AAAF0}"/>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36" name="TextBox 335">
            <a:extLst>
              <a:ext uri="{FF2B5EF4-FFF2-40B4-BE49-F238E27FC236}">
                <a16:creationId xmlns:a16="http://schemas.microsoft.com/office/drawing/2014/main" id="{A3A73001-5848-F15D-BA1F-76B622CEBED6}"/>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37" name="TextBox 336">
            <a:extLst>
              <a:ext uri="{FF2B5EF4-FFF2-40B4-BE49-F238E27FC236}">
                <a16:creationId xmlns:a16="http://schemas.microsoft.com/office/drawing/2014/main" id="{235F1DDB-B90D-1CB6-ABD4-CDB3D0E923D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338" name="TextBox 337">
            <a:extLst>
              <a:ext uri="{FF2B5EF4-FFF2-40B4-BE49-F238E27FC236}">
                <a16:creationId xmlns:a16="http://schemas.microsoft.com/office/drawing/2014/main" id="{97B20583-D4A5-34EC-ED39-5E8403D98E4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39" name="TextBox 338">
            <a:extLst>
              <a:ext uri="{FF2B5EF4-FFF2-40B4-BE49-F238E27FC236}">
                <a16:creationId xmlns:a16="http://schemas.microsoft.com/office/drawing/2014/main" id="{78A8C3D4-F729-BC6B-6232-5C486090F6F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40" name="TextBox 339">
            <a:extLst>
              <a:ext uri="{FF2B5EF4-FFF2-40B4-BE49-F238E27FC236}">
                <a16:creationId xmlns:a16="http://schemas.microsoft.com/office/drawing/2014/main" id="{51709813-BD07-D677-5353-D655B702DEC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41" name="TextBox 340">
            <a:extLst>
              <a:ext uri="{FF2B5EF4-FFF2-40B4-BE49-F238E27FC236}">
                <a16:creationId xmlns:a16="http://schemas.microsoft.com/office/drawing/2014/main" id="{AB680401-BE80-E95C-6297-F143FDCD94DD}"/>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42" name="TextBox 341">
            <a:extLst>
              <a:ext uri="{FF2B5EF4-FFF2-40B4-BE49-F238E27FC236}">
                <a16:creationId xmlns:a16="http://schemas.microsoft.com/office/drawing/2014/main" id="{9024A94F-DB94-4AB7-C859-BC50368A6FDB}"/>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43" name="TextBox 342">
            <a:extLst>
              <a:ext uri="{FF2B5EF4-FFF2-40B4-BE49-F238E27FC236}">
                <a16:creationId xmlns:a16="http://schemas.microsoft.com/office/drawing/2014/main" id="{8BB84951-AE19-9E42-54E4-F2AF31CD3CD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44" name="TextBox 343">
            <a:extLst>
              <a:ext uri="{FF2B5EF4-FFF2-40B4-BE49-F238E27FC236}">
                <a16:creationId xmlns:a16="http://schemas.microsoft.com/office/drawing/2014/main" id="{33A6E15A-F59B-1C90-3750-8BE02E9A6A2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45" name="Straight Connector 344">
            <a:extLst>
              <a:ext uri="{FF2B5EF4-FFF2-40B4-BE49-F238E27FC236}">
                <a16:creationId xmlns:a16="http://schemas.microsoft.com/office/drawing/2014/main" id="{6DF2C88C-E34E-FB34-A9A2-5972E2468C0D}"/>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46" name="TextBox 345">
            <a:extLst>
              <a:ext uri="{FF2B5EF4-FFF2-40B4-BE49-F238E27FC236}">
                <a16:creationId xmlns:a16="http://schemas.microsoft.com/office/drawing/2014/main" id="{07D3E9F0-C1AB-1BC2-302D-424C8C338295}"/>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47" name="TextBox 346">
            <a:extLst>
              <a:ext uri="{FF2B5EF4-FFF2-40B4-BE49-F238E27FC236}">
                <a16:creationId xmlns:a16="http://schemas.microsoft.com/office/drawing/2014/main" id="{16078C76-2078-3954-4781-CD9FB9F7FEC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48" name="TextBox 347">
            <a:extLst>
              <a:ext uri="{FF2B5EF4-FFF2-40B4-BE49-F238E27FC236}">
                <a16:creationId xmlns:a16="http://schemas.microsoft.com/office/drawing/2014/main" id="{3A78D1D5-5850-06F3-4C53-25C374DF24E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49" name="TextBox 348">
            <a:extLst>
              <a:ext uri="{FF2B5EF4-FFF2-40B4-BE49-F238E27FC236}">
                <a16:creationId xmlns:a16="http://schemas.microsoft.com/office/drawing/2014/main" id="{2F9A30C3-D52B-D5B3-964D-56C9B42A068F}"/>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50" name="TextBox 349">
            <a:extLst>
              <a:ext uri="{FF2B5EF4-FFF2-40B4-BE49-F238E27FC236}">
                <a16:creationId xmlns:a16="http://schemas.microsoft.com/office/drawing/2014/main" id="{A312031B-4306-6B12-FF95-23C1175B0F05}"/>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51" name="TextBox 350">
            <a:extLst>
              <a:ext uri="{FF2B5EF4-FFF2-40B4-BE49-F238E27FC236}">
                <a16:creationId xmlns:a16="http://schemas.microsoft.com/office/drawing/2014/main" id="{13B3D26C-4AD2-0ACF-372B-DBF125DE1B32}"/>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352" name="Straight Connector 351">
            <a:extLst>
              <a:ext uri="{FF2B5EF4-FFF2-40B4-BE49-F238E27FC236}">
                <a16:creationId xmlns:a16="http://schemas.microsoft.com/office/drawing/2014/main" id="{37B59AAC-6D73-7E22-8A86-5106B1D7E446}"/>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F86E2060-B158-1E5F-FC04-5CE1F01615CF}"/>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86E4F120-4ABF-2F22-F998-69E722743A68}"/>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4D7497D5-7353-AC03-109D-A4586D57B0F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99BC1BC9-7A6B-8B6E-B4DC-45E5DB757290}"/>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2FBBE6E-3EC1-F452-9E7D-8FA69532BE03}"/>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B422FB6-6815-AA28-1ED1-DCC4862AA129}"/>
              </a:ext>
            </a:extLst>
          </p:cNvPr>
          <p:cNvSpPr/>
          <p:nvPr/>
        </p:nvSpPr>
        <p:spPr>
          <a:xfrm>
            <a:off x="717738" y="669611"/>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18">
            <a:extLst>
              <a:ext uri="{FF2B5EF4-FFF2-40B4-BE49-F238E27FC236}">
                <a16:creationId xmlns:a16="http://schemas.microsoft.com/office/drawing/2014/main" id="{DF7CCE73-4DF6-75BE-5C6B-84B4E62D4EF5}"/>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000" b="1" dirty="0">
                <a:solidFill>
                  <a:schemeClr val="tx1">
                    <a:lumMod val="50000"/>
                    <a:lumOff val="50000"/>
                  </a:schemeClr>
                </a:solidFill>
                <a:latin typeface="Helvetica" panose="020B0604020202020204" pitchFamily="34" charset="0"/>
                <a:cs typeface="Helvetica" panose="020B0604020202020204" pitchFamily="34" charset="0"/>
              </a:rPr>
              <a:t>  </a:t>
            </a:r>
            <a:r>
              <a:rPr lang="en-US" sz="1000" b="1" u="sng" dirty="0">
                <a:solidFill>
                  <a:schemeClr val="tx1">
                    <a:lumMod val="50000"/>
                    <a:lumOff val="50000"/>
                  </a:schemeClr>
                </a:solidFill>
                <a:latin typeface="Helvetica" panose="020B0604020202020204" pitchFamily="34" charset="0"/>
                <a:cs typeface="Helvetica" panose="020B0604020202020204" pitchFamily="34" charset="0"/>
              </a:rPr>
              <a:t>Recce trips for research</a:t>
            </a:r>
            <a:r>
              <a:rPr lang="en-US" sz="1000" u="sng" dirty="0">
                <a:solidFill>
                  <a:schemeClr val="tx1">
                    <a:lumMod val="50000"/>
                    <a:lumOff val="50000"/>
                  </a:schemeClr>
                </a:solidFill>
                <a:latin typeface="Helvetica" panose="020B0604020202020204" pitchFamily="34" charset="0"/>
                <a:cs typeface="Helvetica" panose="020B0604020202020204" pitchFamily="34" charset="0"/>
              </a:rPr>
              <a:t>, </a:t>
            </a:r>
            <a:r>
              <a:rPr lang="en-SG" sz="10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62" name="TextBox 61">
            <a:extLst>
              <a:ext uri="{FF2B5EF4-FFF2-40B4-BE49-F238E27FC236}">
                <a16:creationId xmlns:a16="http://schemas.microsoft.com/office/drawing/2014/main" id="{6916CDFB-EEB0-04BA-C5E9-C0B555DC7752}"/>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29" name="Rectangle: Rounded Corners 220">
            <a:extLst>
              <a:ext uri="{FF2B5EF4-FFF2-40B4-BE49-F238E27FC236}">
                <a16:creationId xmlns:a16="http://schemas.microsoft.com/office/drawing/2014/main" id="{6B5158B3-A93A-ED7F-30EF-3349C27ADEB1}"/>
              </a:ext>
            </a:extLst>
          </p:cNvPr>
          <p:cNvSpPr/>
          <p:nvPr/>
        </p:nvSpPr>
        <p:spPr>
          <a:xfrm>
            <a:off x="5128067" y="3215987"/>
            <a:ext cx="2037881"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a:t>
            </a:r>
            <a:endParaRPr lang="en-SG" sz="1000" dirty="0">
              <a:solidFill>
                <a:schemeClr val="tx1">
                  <a:lumMod val="50000"/>
                  <a:lumOff val="50000"/>
                </a:schemeClr>
              </a:solidFill>
              <a:latin typeface="Helvetica" pitchFamily="2" charset="0"/>
            </a:endParaRPr>
          </a:p>
        </p:txBody>
      </p:sp>
      <p:sp>
        <p:nvSpPr>
          <p:cNvPr id="130" name="Rectangle: Rounded Corners 220">
            <a:extLst>
              <a:ext uri="{FF2B5EF4-FFF2-40B4-BE49-F238E27FC236}">
                <a16:creationId xmlns:a16="http://schemas.microsoft.com/office/drawing/2014/main" id="{6BD23476-4D21-D861-0520-585D2091FE22}"/>
              </a:ext>
            </a:extLst>
          </p:cNvPr>
          <p:cNvSpPr/>
          <p:nvPr/>
        </p:nvSpPr>
        <p:spPr>
          <a:xfrm>
            <a:off x="5124348" y="4310566"/>
            <a:ext cx="1324241"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31" name="Rectangle 130">
            <a:extLst>
              <a:ext uri="{FF2B5EF4-FFF2-40B4-BE49-F238E27FC236}">
                <a16:creationId xmlns:a16="http://schemas.microsoft.com/office/drawing/2014/main" id="{E0D65710-0C7C-0716-7F87-1130D22F9BA8}"/>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2" name="Graphic 131" descr="Play with solid fill">
            <a:extLst>
              <a:ext uri="{FF2B5EF4-FFF2-40B4-BE49-F238E27FC236}">
                <a16:creationId xmlns:a16="http://schemas.microsoft.com/office/drawing/2014/main" id="{4120B696-A79B-842C-3651-CC944F56F6DF}"/>
              </a:ext>
            </a:extLst>
          </p:cNvPr>
          <p:cNvPicPr>
            <a:picLocks noChangeAspect="1"/>
          </p:cNvPicPr>
          <p:nvPr/>
        </p:nvPicPr>
        <p:blipFill>
          <a:blip r:embed="rId7">
            <a:extLst>
              <a:ext uri="{96DAC541-7B7A-43D3-8B79-37D633B846F1}">
                <asvg:svgBlip xmlns:asvg="http://schemas.microsoft.com/office/drawing/2016/SVG/main" r:embed="rId17"/>
              </a:ext>
            </a:extLst>
          </a:blip>
          <a:stretch>
            <a:fillRect/>
          </a:stretch>
        </p:blipFill>
        <p:spPr>
          <a:xfrm rot="5400000">
            <a:off x="6186370" y="4380976"/>
            <a:ext cx="199103" cy="199103"/>
          </a:xfrm>
          <a:prstGeom prst="rect">
            <a:avLst/>
          </a:prstGeom>
        </p:spPr>
      </p:pic>
      <p:sp>
        <p:nvSpPr>
          <p:cNvPr id="133" name="Rectangle: Rounded Corners 220">
            <a:extLst>
              <a:ext uri="{FF2B5EF4-FFF2-40B4-BE49-F238E27FC236}">
                <a16:creationId xmlns:a16="http://schemas.microsoft.com/office/drawing/2014/main" id="{8199DBE1-A2A2-4524-F429-664566F1A66E}"/>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34" name="Rectangle: Rounded Corners 220">
            <a:extLst>
              <a:ext uri="{FF2B5EF4-FFF2-40B4-BE49-F238E27FC236}">
                <a16:creationId xmlns:a16="http://schemas.microsoft.com/office/drawing/2014/main" id="{A7C1FCEF-344B-EC2A-13DF-EEB96C1FD9EE}"/>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53" name="Rectangle: Rounded Corners 220">
            <a:extLst>
              <a:ext uri="{FF2B5EF4-FFF2-40B4-BE49-F238E27FC236}">
                <a16:creationId xmlns:a16="http://schemas.microsoft.com/office/drawing/2014/main" id="{C5D84AEF-A55A-8EF0-F9E4-AEF94ED0E190}"/>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54" name="Straight Arrow Connector 153">
            <a:extLst>
              <a:ext uri="{FF2B5EF4-FFF2-40B4-BE49-F238E27FC236}">
                <a16:creationId xmlns:a16="http://schemas.microsoft.com/office/drawing/2014/main" id="{B3F78117-0F84-25B7-8BAD-12D70E12E792}"/>
              </a:ext>
            </a:extLst>
          </p:cNvPr>
          <p:cNvCxnSpPr>
            <a:cxnSpLocks/>
            <a:stCxn id="133" idx="3"/>
            <a:endCxn id="13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B0CD3166-3915-A296-EB98-FA1A934F068B}"/>
              </a:ext>
            </a:extLst>
          </p:cNvPr>
          <p:cNvCxnSpPr>
            <a:stCxn id="134" idx="3"/>
            <a:endCxn id="153"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Rounded Corners 220">
            <a:extLst>
              <a:ext uri="{FF2B5EF4-FFF2-40B4-BE49-F238E27FC236}">
                <a16:creationId xmlns:a16="http://schemas.microsoft.com/office/drawing/2014/main" id="{BBB8168F-7122-D38E-AC5A-47DD2B93EA39}"/>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157" name="Rectangle: Rounded Corners 220">
            <a:extLst>
              <a:ext uri="{FF2B5EF4-FFF2-40B4-BE49-F238E27FC236}">
                <a16:creationId xmlns:a16="http://schemas.microsoft.com/office/drawing/2014/main" id="{BFBCDEDC-D5AA-FE27-866F-81695E1E521A}"/>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8" name="Rectangle: Rounded Corners 220">
            <a:extLst>
              <a:ext uri="{FF2B5EF4-FFF2-40B4-BE49-F238E27FC236}">
                <a16:creationId xmlns:a16="http://schemas.microsoft.com/office/drawing/2014/main" id="{1DEE594C-9DA7-635F-6FE0-23957CB27DB9}"/>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9" name="Rectangle: Rounded Corners 220">
            <a:extLst>
              <a:ext uri="{FF2B5EF4-FFF2-40B4-BE49-F238E27FC236}">
                <a16:creationId xmlns:a16="http://schemas.microsoft.com/office/drawing/2014/main" id="{BB65FEF8-DFD2-DF94-5008-749574D95E60}"/>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60" name="Rectangle: Rounded Corners 220">
            <a:extLst>
              <a:ext uri="{FF2B5EF4-FFF2-40B4-BE49-F238E27FC236}">
                <a16:creationId xmlns:a16="http://schemas.microsoft.com/office/drawing/2014/main" id="{D2153836-0527-014B-F060-A0305FA92BE4}"/>
              </a:ext>
            </a:extLst>
          </p:cNvPr>
          <p:cNvSpPr/>
          <p:nvPr/>
        </p:nvSpPr>
        <p:spPr>
          <a:xfrm>
            <a:off x="5128067" y="3616831"/>
            <a:ext cx="1765756"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61" name="Graphic 160" descr="Add with solid fill">
            <a:extLst>
              <a:ext uri="{FF2B5EF4-FFF2-40B4-BE49-F238E27FC236}">
                <a16:creationId xmlns:a16="http://schemas.microsoft.com/office/drawing/2014/main" id="{067AD565-A14D-D941-1F0C-8DB758CEE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1430" y="3672289"/>
            <a:ext cx="170856" cy="170856"/>
          </a:xfrm>
          <a:prstGeom prst="rect">
            <a:avLst/>
          </a:prstGeom>
        </p:spPr>
      </p:pic>
      <p:sp>
        <p:nvSpPr>
          <p:cNvPr id="162" name="Rectangle: Rounded Corners 220">
            <a:extLst>
              <a:ext uri="{FF2B5EF4-FFF2-40B4-BE49-F238E27FC236}">
                <a16:creationId xmlns:a16="http://schemas.microsoft.com/office/drawing/2014/main" id="{2E7DDDE9-06D3-B753-7869-0B2B9C8C5D57}"/>
              </a:ext>
            </a:extLst>
          </p:cNvPr>
          <p:cNvSpPr/>
          <p:nvPr/>
        </p:nvSpPr>
        <p:spPr>
          <a:xfrm>
            <a:off x="5128067" y="3971081"/>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pic>
        <p:nvPicPr>
          <p:cNvPr id="163" name="Graphic 162" descr="Cursor with solid fill">
            <a:extLst>
              <a:ext uri="{FF2B5EF4-FFF2-40B4-BE49-F238E27FC236}">
                <a16:creationId xmlns:a16="http://schemas.microsoft.com/office/drawing/2014/main" id="{7C7DC0C5-7F9C-B761-EC3B-79FD9AC2863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96366" y="4440583"/>
            <a:ext cx="312187" cy="312187"/>
          </a:xfrm>
          <a:prstGeom prst="rect">
            <a:avLst/>
          </a:prstGeom>
        </p:spPr>
      </p:pic>
      <p:pic>
        <p:nvPicPr>
          <p:cNvPr id="19" name="Picture 18">
            <a:extLst>
              <a:ext uri="{FF2B5EF4-FFF2-40B4-BE49-F238E27FC236}">
                <a16:creationId xmlns:a16="http://schemas.microsoft.com/office/drawing/2014/main" id="{7C407BEB-062F-CC03-774F-0ADC44C7F11E}"/>
              </a:ext>
            </a:extLst>
          </p:cNvPr>
          <p:cNvPicPr>
            <a:picLocks noChangeAspect="1"/>
          </p:cNvPicPr>
          <p:nvPr/>
        </p:nvPicPr>
        <p:blipFill>
          <a:blip r:embed="rId20"/>
          <a:stretch>
            <a:fillRect/>
          </a:stretch>
        </p:blipFill>
        <p:spPr>
          <a:xfrm>
            <a:off x="9010256" y="690172"/>
            <a:ext cx="2397805" cy="340865"/>
          </a:xfrm>
          <a:prstGeom prst="rect">
            <a:avLst/>
          </a:prstGeom>
        </p:spPr>
      </p:pic>
      <p:sp>
        <p:nvSpPr>
          <p:cNvPr id="165" name="Rectangle: Rounded Corners 220">
            <a:extLst>
              <a:ext uri="{FF2B5EF4-FFF2-40B4-BE49-F238E27FC236}">
                <a16:creationId xmlns:a16="http://schemas.microsoft.com/office/drawing/2014/main" id="{121DFD7D-ACC4-AEEB-DE2A-E5F984D1A7DA}"/>
              </a:ext>
            </a:extLst>
          </p:cNvPr>
          <p:cNvSpPr/>
          <p:nvPr/>
        </p:nvSpPr>
        <p:spPr>
          <a:xfrm>
            <a:off x="5128067" y="3215987"/>
            <a:ext cx="226803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 there</a:t>
            </a:r>
            <a:endParaRPr lang="en-SG" sz="1000" dirty="0">
              <a:solidFill>
                <a:schemeClr val="tx1">
                  <a:lumMod val="50000"/>
                  <a:lumOff val="50000"/>
                </a:schemeClr>
              </a:solidFill>
              <a:latin typeface="Helvetica" pitchFamily="2" charset="0"/>
            </a:endParaRPr>
          </a:p>
        </p:txBody>
      </p:sp>
    </p:spTree>
    <p:extLst>
      <p:ext uri="{BB962C8B-B14F-4D97-AF65-F5344CB8AC3E}">
        <p14:creationId xmlns:p14="http://schemas.microsoft.com/office/powerpoint/2010/main" val="8278798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30">
            <a:extLst>
              <a:ext uri="{FF2B5EF4-FFF2-40B4-BE49-F238E27FC236}">
                <a16:creationId xmlns:a16="http://schemas.microsoft.com/office/drawing/2014/main" id="{77F4443D-C73E-D7E9-8F62-341079191851}"/>
              </a:ext>
            </a:extLst>
          </p:cNvPr>
          <p:cNvSpPr/>
          <p:nvPr/>
        </p:nvSpPr>
        <p:spPr>
          <a:xfrm>
            <a:off x="2659810"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33" name="TextBox 32">
            <a:extLst>
              <a:ext uri="{FF2B5EF4-FFF2-40B4-BE49-F238E27FC236}">
                <a16:creationId xmlns:a16="http://schemas.microsoft.com/office/drawing/2014/main" id="{DE8F77FC-3A5E-8F0E-AF58-FAE8A3F97F33}"/>
              </a:ext>
            </a:extLst>
          </p:cNvPr>
          <p:cNvSpPr txBox="1"/>
          <p:nvPr/>
        </p:nvSpPr>
        <p:spPr>
          <a:xfrm>
            <a:off x="2878721" y="3023680"/>
            <a:ext cx="800815" cy="338554"/>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Recce trips for research</a:t>
            </a:r>
            <a:endParaRPr lang="en-SG" sz="800" dirty="0">
              <a:solidFill>
                <a:schemeClr val="tx1">
                  <a:lumMod val="50000"/>
                  <a:lumOff val="50000"/>
                </a:schemeClr>
              </a:solidFill>
              <a:latin typeface="Helvetica" pitchFamily="2" charset="0"/>
            </a:endParaRPr>
          </a:p>
        </p:txBody>
      </p:sp>
      <p:grpSp>
        <p:nvGrpSpPr>
          <p:cNvPr id="37" name="Group 36">
            <a:extLst>
              <a:ext uri="{FF2B5EF4-FFF2-40B4-BE49-F238E27FC236}">
                <a16:creationId xmlns:a16="http://schemas.microsoft.com/office/drawing/2014/main" id="{69F234D2-7C87-AE86-B494-8826EAFBAF1D}"/>
              </a:ext>
            </a:extLst>
          </p:cNvPr>
          <p:cNvGrpSpPr/>
          <p:nvPr/>
        </p:nvGrpSpPr>
        <p:grpSpPr>
          <a:xfrm>
            <a:off x="2499565" y="3005356"/>
            <a:ext cx="435529" cy="406157"/>
            <a:chOff x="3082827" y="2589559"/>
            <a:chExt cx="291825" cy="291825"/>
          </a:xfrm>
        </p:grpSpPr>
        <p:grpSp>
          <p:nvGrpSpPr>
            <p:cNvPr id="39" name="Group 38">
              <a:extLst>
                <a:ext uri="{FF2B5EF4-FFF2-40B4-BE49-F238E27FC236}">
                  <a16:creationId xmlns:a16="http://schemas.microsoft.com/office/drawing/2014/main" id="{B4909745-53A4-F816-C5F0-ED6A4E95531F}"/>
                </a:ext>
              </a:extLst>
            </p:cNvPr>
            <p:cNvGrpSpPr/>
            <p:nvPr/>
          </p:nvGrpSpPr>
          <p:grpSpPr>
            <a:xfrm>
              <a:off x="3082827" y="2589559"/>
              <a:ext cx="291825" cy="291825"/>
              <a:chOff x="4624074" y="2498789"/>
              <a:chExt cx="483861" cy="483861"/>
            </a:xfrm>
          </p:grpSpPr>
          <p:sp>
            <p:nvSpPr>
              <p:cNvPr id="63" name="Flowchart: Connector 233">
                <a:extLst>
                  <a:ext uri="{FF2B5EF4-FFF2-40B4-BE49-F238E27FC236}">
                    <a16:creationId xmlns:a16="http://schemas.microsoft.com/office/drawing/2014/main" id="{9CE7FAE7-37E5-3E4C-1455-D00BE00541B3}"/>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4" name="Flowchart: Connector 234">
                <a:extLst>
                  <a:ext uri="{FF2B5EF4-FFF2-40B4-BE49-F238E27FC236}">
                    <a16:creationId xmlns:a16="http://schemas.microsoft.com/office/drawing/2014/main" id="{E1EBD32C-F29F-5614-2DD8-190FBF186C17}"/>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60" name="Picture 59" descr="A close up of a logo&#10;&#10;Description automatically generated">
              <a:extLst>
                <a:ext uri="{FF2B5EF4-FFF2-40B4-BE49-F238E27FC236}">
                  <a16:creationId xmlns:a16="http://schemas.microsoft.com/office/drawing/2014/main" id="{6AE6A60E-DFA1-B458-3E62-0430E226871E}"/>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3409950" y="76175"/>
            <a:ext cx="643976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Upon clicking the drop-down menu, several labels show up, and shows various labels that could be useful for users. For example, the user is planning for work… </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Rounded Corners 59">
            <a:extLst>
              <a:ext uri="{FF2B5EF4-FFF2-40B4-BE49-F238E27FC236}">
                <a16:creationId xmlns:a16="http://schemas.microsoft.com/office/drawing/2014/main" id="{D9C0DC43-E3BF-B670-E419-8FD98F866DCF}"/>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8" name="Rectangle: Rounded Corners 60">
            <a:extLst>
              <a:ext uri="{FF2B5EF4-FFF2-40B4-BE49-F238E27FC236}">
                <a16:creationId xmlns:a16="http://schemas.microsoft.com/office/drawing/2014/main" id="{0960D839-FD37-00E1-B841-4E3C624F570A}"/>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69" name="Straight Connector 168">
            <a:extLst>
              <a:ext uri="{FF2B5EF4-FFF2-40B4-BE49-F238E27FC236}">
                <a16:creationId xmlns:a16="http://schemas.microsoft.com/office/drawing/2014/main" id="{328A8F1F-B66A-EAC9-CACA-59F613FAECA4}"/>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D14B821-C6D0-C685-4F7C-4FE875C2D1F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7D657EB-ABE8-688B-095B-EF85FD5D6CD9}"/>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F2B8A33-9B96-6122-7F3A-1795F69DBB18}"/>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0CECDD88-0ADA-1CF9-18B2-1AAB6A55B9CA}"/>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5CD1D41-B17A-73A6-8EA8-799620D0BDE8}"/>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E69CAFA-FED5-AAA4-09F4-8B7897767ADF}"/>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5AE3B9C-1384-B969-D4D0-1572F21ABED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63B84C6-5228-C32E-438B-0AE0E4DAD193}"/>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8155D388-C8B5-6A20-2C48-1C1F3E9E0B6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714F0A61-820F-1F42-ABE7-0445676B201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81" name="TextBox 180">
            <a:extLst>
              <a:ext uri="{FF2B5EF4-FFF2-40B4-BE49-F238E27FC236}">
                <a16:creationId xmlns:a16="http://schemas.microsoft.com/office/drawing/2014/main" id="{B797DF93-95E9-90A2-A5EF-F4EDE9BDBCD0}"/>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82" name="TextBox 181">
            <a:extLst>
              <a:ext uri="{FF2B5EF4-FFF2-40B4-BE49-F238E27FC236}">
                <a16:creationId xmlns:a16="http://schemas.microsoft.com/office/drawing/2014/main" id="{619BC345-4091-BEA2-B842-002577DCB9FF}"/>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83" name="TextBox 182">
            <a:extLst>
              <a:ext uri="{FF2B5EF4-FFF2-40B4-BE49-F238E27FC236}">
                <a16:creationId xmlns:a16="http://schemas.microsoft.com/office/drawing/2014/main" id="{4C55BEE0-8F09-8EAE-706B-630410A333AD}"/>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84" name="TextBox 183">
            <a:extLst>
              <a:ext uri="{FF2B5EF4-FFF2-40B4-BE49-F238E27FC236}">
                <a16:creationId xmlns:a16="http://schemas.microsoft.com/office/drawing/2014/main" id="{0142D1C4-FD1B-3888-9010-0950A2DBDFF4}"/>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85" name="TextBox 184">
            <a:extLst>
              <a:ext uri="{FF2B5EF4-FFF2-40B4-BE49-F238E27FC236}">
                <a16:creationId xmlns:a16="http://schemas.microsoft.com/office/drawing/2014/main" id="{0E78FCA2-9DF1-D95B-5977-A0C330DB79D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86" name="TextBox 185">
            <a:extLst>
              <a:ext uri="{FF2B5EF4-FFF2-40B4-BE49-F238E27FC236}">
                <a16:creationId xmlns:a16="http://schemas.microsoft.com/office/drawing/2014/main" id="{65A85FDC-7267-FC1D-7352-D8C40325A1E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87" name="TextBox 186">
            <a:extLst>
              <a:ext uri="{FF2B5EF4-FFF2-40B4-BE49-F238E27FC236}">
                <a16:creationId xmlns:a16="http://schemas.microsoft.com/office/drawing/2014/main" id="{7745C7E9-995F-2E76-006A-ED8B5A0B749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88" name="TextBox 187">
            <a:extLst>
              <a:ext uri="{FF2B5EF4-FFF2-40B4-BE49-F238E27FC236}">
                <a16:creationId xmlns:a16="http://schemas.microsoft.com/office/drawing/2014/main" id="{C832496D-25C5-0C51-AA42-DCF2377B479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89" name="TextBox 188">
            <a:extLst>
              <a:ext uri="{FF2B5EF4-FFF2-40B4-BE49-F238E27FC236}">
                <a16:creationId xmlns:a16="http://schemas.microsoft.com/office/drawing/2014/main" id="{6C5D6502-11DD-AFF8-0447-A16B1A3043F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90" name="TextBox 189">
            <a:extLst>
              <a:ext uri="{FF2B5EF4-FFF2-40B4-BE49-F238E27FC236}">
                <a16:creationId xmlns:a16="http://schemas.microsoft.com/office/drawing/2014/main" id="{FCB3A827-D2F8-42B3-DF57-68642A9A547D}"/>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1" name="TextBox 190">
            <a:extLst>
              <a:ext uri="{FF2B5EF4-FFF2-40B4-BE49-F238E27FC236}">
                <a16:creationId xmlns:a16="http://schemas.microsoft.com/office/drawing/2014/main" id="{632CC0B6-1FC2-8E85-6362-A4B42A7C728E}"/>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92" name="TextBox 191">
            <a:extLst>
              <a:ext uri="{FF2B5EF4-FFF2-40B4-BE49-F238E27FC236}">
                <a16:creationId xmlns:a16="http://schemas.microsoft.com/office/drawing/2014/main" id="{11A3D67A-AF68-69F5-2EBA-EA389841498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93" name="Straight Connector 192">
            <a:extLst>
              <a:ext uri="{FF2B5EF4-FFF2-40B4-BE49-F238E27FC236}">
                <a16:creationId xmlns:a16="http://schemas.microsoft.com/office/drawing/2014/main" id="{0AEBF158-E7B2-73D0-FA4B-E3DE888E55CD}"/>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58BE06A2-DBAC-4D58-F1AF-3529B1E0B7C3}"/>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95" name="TextBox 194">
            <a:extLst>
              <a:ext uri="{FF2B5EF4-FFF2-40B4-BE49-F238E27FC236}">
                <a16:creationId xmlns:a16="http://schemas.microsoft.com/office/drawing/2014/main" id="{38B609E5-DE01-4B82-ACF8-3C0684CBCD5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96" name="TextBox 195">
            <a:extLst>
              <a:ext uri="{FF2B5EF4-FFF2-40B4-BE49-F238E27FC236}">
                <a16:creationId xmlns:a16="http://schemas.microsoft.com/office/drawing/2014/main" id="{84F8B544-0A13-D43C-9BB8-1DAB179950A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97" name="TextBox 196">
            <a:extLst>
              <a:ext uri="{FF2B5EF4-FFF2-40B4-BE49-F238E27FC236}">
                <a16:creationId xmlns:a16="http://schemas.microsoft.com/office/drawing/2014/main" id="{5794DC59-9086-D9CE-157C-5762DC163B3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98" name="TextBox 197">
            <a:extLst>
              <a:ext uri="{FF2B5EF4-FFF2-40B4-BE49-F238E27FC236}">
                <a16:creationId xmlns:a16="http://schemas.microsoft.com/office/drawing/2014/main" id="{8D0B6EEF-7BE5-6A26-4635-B7EDB96CA0C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99" name="TextBox 198">
            <a:extLst>
              <a:ext uri="{FF2B5EF4-FFF2-40B4-BE49-F238E27FC236}">
                <a16:creationId xmlns:a16="http://schemas.microsoft.com/office/drawing/2014/main" id="{FFF339D7-1CFC-A78B-7FB1-EA89DE04F581}"/>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00" name="Straight Connector 199">
            <a:extLst>
              <a:ext uri="{FF2B5EF4-FFF2-40B4-BE49-F238E27FC236}">
                <a16:creationId xmlns:a16="http://schemas.microsoft.com/office/drawing/2014/main" id="{4513BC7B-63D5-659E-8DF3-8F32973EEF39}"/>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FB38A46-46AB-D3D3-C853-00B38900E90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4819BC2-2933-9D91-BE87-55A09FDC231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16835D3-91F9-534D-EEB1-AE944D189349}"/>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850212F8-6707-2A18-EB3C-83B180720864}"/>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421A5FBE-C7EF-E9A2-BB82-2E9D28518278}"/>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6" name="Rectangle: Rounded Corners 59">
            <a:extLst>
              <a:ext uri="{FF2B5EF4-FFF2-40B4-BE49-F238E27FC236}">
                <a16:creationId xmlns:a16="http://schemas.microsoft.com/office/drawing/2014/main" id="{63ED9A10-2F8F-4B70-0396-6F29113EC4D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7" name="Rectangle: Rounded Corners 60">
            <a:extLst>
              <a:ext uri="{FF2B5EF4-FFF2-40B4-BE49-F238E27FC236}">
                <a16:creationId xmlns:a16="http://schemas.microsoft.com/office/drawing/2014/main" id="{99CAF02F-A9C8-5DDE-2D34-EB1117536BB8}"/>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08" name="Straight Connector 207">
            <a:extLst>
              <a:ext uri="{FF2B5EF4-FFF2-40B4-BE49-F238E27FC236}">
                <a16:creationId xmlns:a16="http://schemas.microsoft.com/office/drawing/2014/main" id="{B50029B6-E134-45E2-25E3-8768021A36D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2BE38E1-7140-3294-1EED-418BD5FFCD7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A8C79C7-EB0C-0C19-BFC4-672E61EACB25}"/>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5D88434-45D7-7DEF-C9CC-608567DE1D62}"/>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98C1D95-C7FD-7A79-FC95-B4F060D677A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2645335-118B-FC69-4FC2-4103980B008B}"/>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5B61F88-B860-1842-F4CB-AB893E091634}"/>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BBE72363-FC43-1FDB-108D-AB8D7236C145}"/>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E7BDC78-8499-63D3-61F0-19A41CA5258E}"/>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4F423D5-001E-9E69-509B-6719FF6C18D2}"/>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F97B68B-D1B3-344D-7118-E975FC44CF53}"/>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19" name="TextBox 218">
            <a:extLst>
              <a:ext uri="{FF2B5EF4-FFF2-40B4-BE49-F238E27FC236}">
                <a16:creationId xmlns:a16="http://schemas.microsoft.com/office/drawing/2014/main" id="{4B702352-49F0-D30A-A3C6-691BAAFD4F94}"/>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20" name="TextBox 219">
            <a:extLst>
              <a:ext uri="{FF2B5EF4-FFF2-40B4-BE49-F238E27FC236}">
                <a16:creationId xmlns:a16="http://schemas.microsoft.com/office/drawing/2014/main" id="{256BF743-3D7B-52B8-CAA0-E4971FED09B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21" name="TextBox 220">
            <a:extLst>
              <a:ext uri="{FF2B5EF4-FFF2-40B4-BE49-F238E27FC236}">
                <a16:creationId xmlns:a16="http://schemas.microsoft.com/office/drawing/2014/main" id="{B470C904-B1BE-9BB1-148D-91245E9E3C7A}"/>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22" name="TextBox 221">
            <a:extLst>
              <a:ext uri="{FF2B5EF4-FFF2-40B4-BE49-F238E27FC236}">
                <a16:creationId xmlns:a16="http://schemas.microsoft.com/office/drawing/2014/main" id="{49288B69-C014-DAF9-0AEE-09062565671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23" name="TextBox 222">
            <a:extLst>
              <a:ext uri="{FF2B5EF4-FFF2-40B4-BE49-F238E27FC236}">
                <a16:creationId xmlns:a16="http://schemas.microsoft.com/office/drawing/2014/main" id="{3A128C58-7CF2-25EE-9F36-F70DABC5323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24" name="TextBox 223">
            <a:extLst>
              <a:ext uri="{FF2B5EF4-FFF2-40B4-BE49-F238E27FC236}">
                <a16:creationId xmlns:a16="http://schemas.microsoft.com/office/drawing/2014/main" id="{A644F3E9-1814-8827-5711-A40B3C5E47A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25" name="TextBox 224">
            <a:extLst>
              <a:ext uri="{FF2B5EF4-FFF2-40B4-BE49-F238E27FC236}">
                <a16:creationId xmlns:a16="http://schemas.microsoft.com/office/drawing/2014/main" id="{5CDEA514-2C51-9ABE-4C56-B6A2C48CA6D3}"/>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6" name="TextBox 225">
            <a:extLst>
              <a:ext uri="{FF2B5EF4-FFF2-40B4-BE49-F238E27FC236}">
                <a16:creationId xmlns:a16="http://schemas.microsoft.com/office/drawing/2014/main" id="{2C3E20AF-225E-F892-381A-FA1C74DD0ED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7" name="TextBox 226">
            <a:extLst>
              <a:ext uri="{FF2B5EF4-FFF2-40B4-BE49-F238E27FC236}">
                <a16:creationId xmlns:a16="http://schemas.microsoft.com/office/drawing/2014/main" id="{3190B314-9B33-F0FF-2B63-88D67E78615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8" name="TextBox 227">
            <a:extLst>
              <a:ext uri="{FF2B5EF4-FFF2-40B4-BE49-F238E27FC236}">
                <a16:creationId xmlns:a16="http://schemas.microsoft.com/office/drawing/2014/main" id="{F19E8190-A153-7D32-BC6D-751742B71085}"/>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29" name="TextBox 228">
            <a:extLst>
              <a:ext uri="{FF2B5EF4-FFF2-40B4-BE49-F238E27FC236}">
                <a16:creationId xmlns:a16="http://schemas.microsoft.com/office/drawing/2014/main" id="{ADDFC8B5-337E-CAD3-AB9C-E242EF638AC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30" name="TextBox 229">
            <a:extLst>
              <a:ext uri="{FF2B5EF4-FFF2-40B4-BE49-F238E27FC236}">
                <a16:creationId xmlns:a16="http://schemas.microsoft.com/office/drawing/2014/main" id="{D8F8CD35-97CE-362D-7F8A-54CBF7D35C98}"/>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31" name="Straight Connector 230">
            <a:extLst>
              <a:ext uri="{FF2B5EF4-FFF2-40B4-BE49-F238E27FC236}">
                <a16:creationId xmlns:a16="http://schemas.microsoft.com/office/drawing/2014/main" id="{89136D9D-0223-D9AA-ECD1-8DE030885FB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179A8A9F-8717-C131-FB25-16A63FDB9E2A}"/>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33" name="TextBox 232">
            <a:extLst>
              <a:ext uri="{FF2B5EF4-FFF2-40B4-BE49-F238E27FC236}">
                <a16:creationId xmlns:a16="http://schemas.microsoft.com/office/drawing/2014/main" id="{1BFAC962-71DB-6F30-1CD0-4D40F17DB741}"/>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34" name="TextBox 233">
            <a:extLst>
              <a:ext uri="{FF2B5EF4-FFF2-40B4-BE49-F238E27FC236}">
                <a16:creationId xmlns:a16="http://schemas.microsoft.com/office/drawing/2014/main" id="{1DEC0942-7AD4-7D43-AD05-EF460C5A73D3}"/>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35" name="TextBox 234">
            <a:extLst>
              <a:ext uri="{FF2B5EF4-FFF2-40B4-BE49-F238E27FC236}">
                <a16:creationId xmlns:a16="http://schemas.microsoft.com/office/drawing/2014/main" id="{19D9B4AA-9327-B43C-8912-1500C79950DC}"/>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36" name="TextBox 235">
            <a:extLst>
              <a:ext uri="{FF2B5EF4-FFF2-40B4-BE49-F238E27FC236}">
                <a16:creationId xmlns:a16="http://schemas.microsoft.com/office/drawing/2014/main" id="{29EBFA0B-E30C-14B5-480A-3C949EF38B79}"/>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37" name="TextBox 236">
            <a:extLst>
              <a:ext uri="{FF2B5EF4-FFF2-40B4-BE49-F238E27FC236}">
                <a16:creationId xmlns:a16="http://schemas.microsoft.com/office/drawing/2014/main" id="{7BCFAEE6-5232-04BF-7BA0-AC9309C6936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38" name="Straight Connector 237">
            <a:extLst>
              <a:ext uri="{FF2B5EF4-FFF2-40B4-BE49-F238E27FC236}">
                <a16:creationId xmlns:a16="http://schemas.microsoft.com/office/drawing/2014/main" id="{FCB82602-F2AB-7DAC-6BB8-A45C9765608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B76953C0-3BA2-D7C3-FC34-0CAA5CDA8637}"/>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D44AE82D-EDBF-B2B5-A62F-7B8DC523ED1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7D49645-F88A-90BD-6BD3-775C2339B136}"/>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4FE05CC-17EF-ECE4-8C45-2C9AD2AA61AF}"/>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5E93692-0E3B-B585-E77A-17D56D87C1B8}"/>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4" name="Rectangle: Rounded Corners 59">
            <a:extLst>
              <a:ext uri="{FF2B5EF4-FFF2-40B4-BE49-F238E27FC236}">
                <a16:creationId xmlns:a16="http://schemas.microsoft.com/office/drawing/2014/main" id="{5F203CA2-31BE-C9DA-DD79-20111A59F433}"/>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5" name="Rectangle: Rounded Corners 60">
            <a:extLst>
              <a:ext uri="{FF2B5EF4-FFF2-40B4-BE49-F238E27FC236}">
                <a16:creationId xmlns:a16="http://schemas.microsoft.com/office/drawing/2014/main" id="{705C60D8-23A2-5A8A-FE95-1049B05331A4}"/>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46" name="Straight Connector 245">
            <a:extLst>
              <a:ext uri="{FF2B5EF4-FFF2-40B4-BE49-F238E27FC236}">
                <a16:creationId xmlns:a16="http://schemas.microsoft.com/office/drawing/2014/main" id="{230A302C-5432-9C1A-B983-B56465D2172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B43D8CD-AECF-1EF3-2C1E-58BE875F0B46}"/>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0CC237A-32B5-5643-3633-47658B6D16E3}"/>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E340222-7865-8BD6-8360-67633A4199AB}"/>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0DC9131-52AC-A548-2700-58DCB99BF0F4}"/>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555829FC-3345-ECCE-E4A6-8B64D3BF044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7346D57F-F180-4BBA-0167-F1E15EFFB1F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236B5E73-C293-F87C-2B86-87E3950BE96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9112C36-B088-B173-9478-27165F03B3E0}"/>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461B286-F053-361C-DD47-B6B80A165A0F}"/>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619A2B06-BB71-6C6E-1688-F6F8D020052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57" name="TextBox 256">
            <a:extLst>
              <a:ext uri="{FF2B5EF4-FFF2-40B4-BE49-F238E27FC236}">
                <a16:creationId xmlns:a16="http://schemas.microsoft.com/office/drawing/2014/main" id="{A41F6BD7-FE7A-1F5D-4AA1-FB24882A2ECC}"/>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58" name="TextBox 257">
            <a:extLst>
              <a:ext uri="{FF2B5EF4-FFF2-40B4-BE49-F238E27FC236}">
                <a16:creationId xmlns:a16="http://schemas.microsoft.com/office/drawing/2014/main" id="{431A3DE2-A342-7A5B-10FF-9892BCAFD60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9" name="TextBox 258">
            <a:extLst>
              <a:ext uri="{FF2B5EF4-FFF2-40B4-BE49-F238E27FC236}">
                <a16:creationId xmlns:a16="http://schemas.microsoft.com/office/drawing/2014/main" id="{073C1A94-3F32-CE0E-8D32-69BC8DC0B74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60" name="TextBox 259">
            <a:extLst>
              <a:ext uri="{FF2B5EF4-FFF2-40B4-BE49-F238E27FC236}">
                <a16:creationId xmlns:a16="http://schemas.microsoft.com/office/drawing/2014/main" id="{C8E9AE1E-1530-F14F-320A-282C9D123468}"/>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61" name="TextBox 260">
            <a:extLst>
              <a:ext uri="{FF2B5EF4-FFF2-40B4-BE49-F238E27FC236}">
                <a16:creationId xmlns:a16="http://schemas.microsoft.com/office/drawing/2014/main" id="{628279C6-F116-603D-AA26-37CE4BCB792A}"/>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62" name="TextBox 261">
            <a:extLst>
              <a:ext uri="{FF2B5EF4-FFF2-40B4-BE49-F238E27FC236}">
                <a16:creationId xmlns:a16="http://schemas.microsoft.com/office/drawing/2014/main" id="{FAE1B2C1-9826-378D-DAEF-AAA54E63D78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63" name="TextBox 262">
            <a:extLst>
              <a:ext uri="{FF2B5EF4-FFF2-40B4-BE49-F238E27FC236}">
                <a16:creationId xmlns:a16="http://schemas.microsoft.com/office/drawing/2014/main" id="{84E9A78A-5FE0-BA5E-149B-92D38AEAC9D0}"/>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64" name="TextBox 263">
            <a:extLst>
              <a:ext uri="{FF2B5EF4-FFF2-40B4-BE49-F238E27FC236}">
                <a16:creationId xmlns:a16="http://schemas.microsoft.com/office/drawing/2014/main" id="{861B04E5-B919-733E-D4F4-6977DA20519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65" name="TextBox 264">
            <a:extLst>
              <a:ext uri="{FF2B5EF4-FFF2-40B4-BE49-F238E27FC236}">
                <a16:creationId xmlns:a16="http://schemas.microsoft.com/office/drawing/2014/main" id="{53ADF6FD-613F-2007-3FD7-050364D4AF5C}"/>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66" name="TextBox 265">
            <a:extLst>
              <a:ext uri="{FF2B5EF4-FFF2-40B4-BE49-F238E27FC236}">
                <a16:creationId xmlns:a16="http://schemas.microsoft.com/office/drawing/2014/main" id="{7B6D976B-04C7-EB93-494F-4E1CA44EBBD0}"/>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67" name="TextBox 266">
            <a:extLst>
              <a:ext uri="{FF2B5EF4-FFF2-40B4-BE49-F238E27FC236}">
                <a16:creationId xmlns:a16="http://schemas.microsoft.com/office/drawing/2014/main" id="{A0AEEE96-1EED-A90B-F6AB-628997A18A38}"/>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68" name="TextBox 267">
            <a:extLst>
              <a:ext uri="{FF2B5EF4-FFF2-40B4-BE49-F238E27FC236}">
                <a16:creationId xmlns:a16="http://schemas.microsoft.com/office/drawing/2014/main" id="{2142714D-F2EF-D288-4792-A85B7BDBA86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69" name="Straight Connector 268">
            <a:extLst>
              <a:ext uri="{FF2B5EF4-FFF2-40B4-BE49-F238E27FC236}">
                <a16:creationId xmlns:a16="http://schemas.microsoft.com/office/drawing/2014/main" id="{76896231-C5CF-D425-1202-EA79FCE4985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0" name="TextBox 269">
            <a:extLst>
              <a:ext uri="{FF2B5EF4-FFF2-40B4-BE49-F238E27FC236}">
                <a16:creationId xmlns:a16="http://schemas.microsoft.com/office/drawing/2014/main" id="{96F3F19F-C8A4-80FB-AA24-0AB228178C1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71" name="TextBox 270">
            <a:extLst>
              <a:ext uri="{FF2B5EF4-FFF2-40B4-BE49-F238E27FC236}">
                <a16:creationId xmlns:a16="http://schemas.microsoft.com/office/drawing/2014/main" id="{6BBCA3A2-E640-01BF-1247-08C63570FD7F}"/>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72" name="TextBox 271">
            <a:extLst>
              <a:ext uri="{FF2B5EF4-FFF2-40B4-BE49-F238E27FC236}">
                <a16:creationId xmlns:a16="http://schemas.microsoft.com/office/drawing/2014/main" id="{43602361-E0CB-7E66-6884-746CD3A1148C}"/>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73" name="TextBox 272">
            <a:extLst>
              <a:ext uri="{FF2B5EF4-FFF2-40B4-BE49-F238E27FC236}">
                <a16:creationId xmlns:a16="http://schemas.microsoft.com/office/drawing/2014/main" id="{E807341E-61C1-8416-88A1-787A57B58C1A}"/>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74" name="TextBox 273">
            <a:extLst>
              <a:ext uri="{FF2B5EF4-FFF2-40B4-BE49-F238E27FC236}">
                <a16:creationId xmlns:a16="http://schemas.microsoft.com/office/drawing/2014/main" id="{AA8A2F52-3010-21A5-B970-46C635523F1A}"/>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75" name="TextBox 274">
            <a:extLst>
              <a:ext uri="{FF2B5EF4-FFF2-40B4-BE49-F238E27FC236}">
                <a16:creationId xmlns:a16="http://schemas.microsoft.com/office/drawing/2014/main" id="{AFAC5C98-0F9B-E3B6-FDD7-454157E2E80A}"/>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76" name="Straight Connector 275">
            <a:extLst>
              <a:ext uri="{FF2B5EF4-FFF2-40B4-BE49-F238E27FC236}">
                <a16:creationId xmlns:a16="http://schemas.microsoft.com/office/drawing/2014/main" id="{FEA680EE-2F0F-3EF6-181D-E0A919FF4CFA}"/>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583E8A9F-5E91-B5BA-8014-313FA231CCCC}"/>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73FEC271-43C1-ED28-37C0-55C113894CC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F9EB8A4D-E3A3-18E2-0625-530B82F642B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293B18C-EA32-391A-4779-CB271FDE1C63}"/>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44141095-2AAA-BAC5-937E-36A260E2E29E}"/>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2" name="Rectangle: Rounded Corners 59">
            <a:extLst>
              <a:ext uri="{FF2B5EF4-FFF2-40B4-BE49-F238E27FC236}">
                <a16:creationId xmlns:a16="http://schemas.microsoft.com/office/drawing/2014/main" id="{251F8440-5176-CFB2-3DED-BD160261901B}"/>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83" name="Rectangle: Rounded Corners 60">
            <a:extLst>
              <a:ext uri="{FF2B5EF4-FFF2-40B4-BE49-F238E27FC236}">
                <a16:creationId xmlns:a16="http://schemas.microsoft.com/office/drawing/2014/main" id="{3BA41E20-5C8D-B398-988D-CA8B4D0147E2}"/>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84" name="Straight Connector 283">
            <a:extLst>
              <a:ext uri="{FF2B5EF4-FFF2-40B4-BE49-F238E27FC236}">
                <a16:creationId xmlns:a16="http://schemas.microsoft.com/office/drawing/2014/main" id="{3719F195-8B6F-E9F1-1D56-1B169CA49E9A}"/>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456EEE89-9EA3-D969-4F29-39B279D8D7F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9A5793B0-C535-45FD-A4E2-9C015A0E4D0A}"/>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7B43B0B6-A8DC-32E3-37E8-455A522251D9}"/>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E059A8FB-2C8F-3572-4138-203E009CE82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047C7AB0-F424-9FD2-9415-62DCC66822CD}"/>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87E933D0-CFB6-E535-7074-D66543CF78D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FB10EBF-D9B6-134E-85E3-7F8A2142F1A6}"/>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51EB7D18-05E2-2EC3-85AF-47D824A7C7B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96DCD5DD-B57D-F022-56F9-DC99CFEFDB2A}"/>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4" name="TextBox 293">
            <a:extLst>
              <a:ext uri="{FF2B5EF4-FFF2-40B4-BE49-F238E27FC236}">
                <a16:creationId xmlns:a16="http://schemas.microsoft.com/office/drawing/2014/main" id="{8119866B-16A8-3A44-2A53-AFD8593458D7}"/>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95" name="TextBox 294">
            <a:extLst>
              <a:ext uri="{FF2B5EF4-FFF2-40B4-BE49-F238E27FC236}">
                <a16:creationId xmlns:a16="http://schemas.microsoft.com/office/drawing/2014/main" id="{6F4A5A12-28C7-162B-2ADC-EE08FE589ADE}"/>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96" name="TextBox 295">
            <a:extLst>
              <a:ext uri="{FF2B5EF4-FFF2-40B4-BE49-F238E27FC236}">
                <a16:creationId xmlns:a16="http://schemas.microsoft.com/office/drawing/2014/main" id="{1CDED105-7005-D2F7-1ED1-D80293C5CA1A}"/>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97" name="TextBox 296">
            <a:extLst>
              <a:ext uri="{FF2B5EF4-FFF2-40B4-BE49-F238E27FC236}">
                <a16:creationId xmlns:a16="http://schemas.microsoft.com/office/drawing/2014/main" id="{6281DE9C-DC3A-9275-C687-BC7D99F23318}"/>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8" name="TextBox 297">
            <a:extLst>
              <a:ext uri="{FF2B5EF4-FFF2-40B4-BE49-F238E27FC236}">
                <a16:creationId xmlns:a16="http://schemas.microsoft.com/office/drawing/2014/main" id="{BA504184-67D1-D441-AB38-1AF3636EB5D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99" name="TextBox 298">
            <a:extLst>
              <a:ext uri="{FF2B5EF4-FFF2-40B4-BE49-F238E27FC236}">
                <a16:creationId xmlns:a16="http://schemas.microsoft.com/office/drawing/2014/main" id="{F243B0EC-D129-CB01-DF9A-2E626EDE689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00" name="TextBox 299">
            <a:extLst>
              <a:ext uri="{FF2B5EF4-FFF2-40B4-BE49-F238E27FC236}">
                <a16:creationId xmlns:a16="http://schemas.microsoft.com/office/drawing/2014/main" id="{5A723D1B-19D9-5037-DFD2-628DCA6A209A}"/>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01" name="TextBox 300">
            <a:extLst>
              <a:ext uri="{FF2B5EF4-FFF2-40B4-BE49-F238E27FC236}">
                <a16:creationId xmlns:a16="http://schemas.microsoft.com/office/drawing/2014/main" id="{9192253A-3B9B-968C-29AB-ACF0E9DE8EF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02" name="TextBox 301">
            <a:extLst>
              <a:ext uri="{FF2B5EF4-FFF2-40B4-BE49-F238E27FC236}">
                <a16:creationId xmlns:a16="http://schemas.microsoft.com/office/drawing/2014/main" id="{56554328-6C6D-86D0-DBFB-FEB3F82812E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03" name="TextBox 302">
            <a:extLst>
              <a:ext uri="{FF2B5EF4-FFF2-40B4-BE49-F238E27FC236}">
                <a16:creationId xmlns:a16="http://schemas.microsoft.com/office/drawing/2014/main" id="{C0F42704-61A9-3F92-ADA9-5EEB22CC757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04" name="TextBox 303">
            <a:extLst>
              <a:ext uri="{FF2B5EF4-FFF2-40B4-BE49-F238E27FC236}">
                <a16:creationId xmlns:a16="http://schemas.microsoft.com/office/drawing/2014/main" id="{4BAF2A49-FABE-0901-1231-D18356DA209F}"/>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05" name="TextBox 304">
            <a:extLst>
              <a:ext uri="{FF2B5EF4-FFF2-40B4-BE49-F238E27FC236}">
                <a16:creationId xmlns:a16="http://schemas.microsoft.com/office/drawing/2014/main" id="{A3E8D0A1-6257-F718-F846-5853FCB936B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06" name="TextBox 305">
            <a:extLst>
              <a:ext uri="{FF2B5EF4-FFF2-40B4-BE49-F238E27FC236}">
                <a16:creationId xmlns:a16="http://schemas.microsoft.com/office/drawing/2014/main" id="{3BBCC674-8A8C-7C3A-F82A-7A7A3125A19D}"/>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307" name="Straight Connector 306">
            <a:extLst>
              <a:ext uri="{FF2B5EF4-FFF2-40B4-BE49-F238E27FC236}">
                <a16:creationId xmlns:a16="http://schemas.microsoft.com/office/drawing/2014/main" id="{DD1C3CEA-9D33-D9F9-83F0-FBDE271F6959}"/>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8" name="TextBox 307">
            <a:extLst>
              <a:ext uri="{FF2B5EF4-FFF2-40B4-BE49-F238E27FC236}">
                <a16:creationId xmlns:a16="http://schemas.microsoft.com/office/drawing/2014/main" id="{04605209-68C2-449B-FEAD-31FBA94E06B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09" name="TextBox 308">
            <a:extLst>
              <a:ext uri="{FF2B5EF4-FFF2-40B4-BE49-F238E27FC236}">
                <a16:creationId xmlns:a16="http://schemas.microsoft.com/office/drawing/2014/main" id="{1EC2BABC-3282-29B6-CAC1-6BC858BB9D7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10" name="TextBox 309">
            <a:extLst>
              <a:ext uri="{FF2B5EF4-FFF2-40B4-BE49-F238E27FC236}">
                <a16:creationId xmlns:a16="http://schemas.microsoft.com/office/drawing/2014/main" id="{7118F9CE-A5F3-C002-1093-1F59C2F4EAFF}"/>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11" name="TextBox 310">
            <a:extLst>
              <a:ext uri="{FF2B5EF4-FFF2-40B4-BE49-F238E27FC236}">
                <a16:creationId xmlns:a16="http://schemas.microsoft.com/office/drawing/2014/main" id="{2F31E580-6FA6-B0F2-3C24-CC9F0BB493FC}"/>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12" name="TextBox 311">
            <a:extLst>
              <a:ext uri="{FF2B5EF4-FFF2-40B4-BE49-F238E27FC236}">
                <a16:creationId xmlns:a16="http://schemas.microsoft.com/office/drawing/2014/main" id="{F7456BCF-3A19-FAEC-82C6-ABF52B6CD88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313" name="TextBox 312">
            <a:extLst>
              <a:ext uri="{FF2B5EF4-FFF2-40B4-BE49-F238E27FC236}">
                <a16:creationId xmlns:a16="http://schemas.microsoft.com/office/drawing/2014/main" id="{BA4C36EE-339E-2004-D888-E6DB8059A0A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14" name="Straight Connector 313">
            <a:extLst>
              <a:ext uri="{FF2B5EF4-FFF2-40B4-BE49-F238E27FC236}">
                <a16:creationId xmlns:a16="http://schemas.microsoft.com/office/drawing/2014/main" id="{D178881E-7C74-D587-7975-E66D1DE5B80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3E1D1C06-41CF-01C0-7A78-54645A488E8B}"/>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7478930C-7BCC-EB1F-F66B-56A3CDD71C38}"/>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60462AD3-0B5C-49EB-0BFD-CF1D4071D833}"/>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725CDCE7-8487-8CDB-B2E2-36273A9D7D5F}"/>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CE35740E-7125-B9CB-849B-210ECB8549D5}"/>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20" name="Rectangle: Rounded Corners 59">
            <a:extLst>
              <a:ext uri="{FF2B5EF4-FFF2-40B4-BE49-F238E27FC236}">
                <a16:creationId xmlns:a16="http://schemas.microsoft.com/office/drawing/2014/main" id="{DD18D52F-9516-6B8F-09E2-05FA8BCA13FC}"/>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21" name="Rectangle: Rounded Corners 60">
            <a:extLst>
              <a:ext uri="{FF2B5EF4-FFF2-40B4-BE49-F238E27FC236}">
                <a16:creationId xmlns:a16="http://schemas.microsoft.com/office/drawing/2014/main" id="{AA403AFC-5BF4-F516-C4B1-378C295FECF0}"/>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22" name="Straight Connector 321">
            <a:extLst>
              <a:ext uri="{FF2B5EF4-FFF2-40B4-BE49-F238E27FC236}">
                <a16:creationId xmlns:a16="http://schemas.microsoft.com/office/drawing/2014/main" id="{A5E5EF6E-F632-F69D-FF0A-9E0EF830BE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58FBA82E-A94F-8CF1-F0DC-A74BE1F2D65B}"/>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806DA657-F717-D457-FEE3-BB6B7D692F34}"/>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61854F05-DE20-52B8-E274-C1D6E7A6BCFE}"/>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CCDEEF4B-FF30-169D-EBC4-D66F97D55BB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1EB621E6-E216-C3FB-F1C0-44E1806DBB36}"/>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C59EF08-D45E-B74A-BA34-2ECF8BCC256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863FA99-9539-8822-07C7-631B7346902A}"/>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3A8BC296-9199-F86E-9332-E06BD0CDF3DF}"/>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F70AD0F4-BD8F-1362-E33F-09440A36D801}"/>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32" name="TextBox 331">
            <a:extLst>
              <a:ext uri="{FF2B5EF4-FFF2-40B4-BE49-F238E27FC236}">
                <a16:creationId xmlns:a16="http://schemas.microsoft.com/office/drawing/2014/main" id="{30AEB5E5-12DC-22F0-B945-2AFF4EA946DA}"/>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33" name="TextBox 332">
            <a:extLst>
              <a:ext uri="{FF2B5EF4-FFF2-40B4-BE49-F238E27FC236}">
                <a16:creationId xmlns:a16="http://schemas.microsoft.com/office/drawing/2014/main" id="{E994ED41-A274-1CF3-570B-7A5C9446E92D}"/>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34" name="TextBox 333">
            <a:extLst>
              <a:ext uri="{FF2B5EF4-FFF2-40B4-BE49-F238E27FC236}">
                <a16:creationId xmlns:a16="http://schemas.microsoft.com/office/drawing/2014/main" id="{E5A183D9-B680-3CC6-F41D-6857EF0EAAE0}"/>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35" name="TextBox 334">
            <a:extLst>
              <a:ext uri="{FF2B5EF4-FFF2-40B4-BE49-F238E27FC236}">
                <a16:creationId xmlns:a16="http://schemas.microsoft.com/office/drawing/2014/main" id="{BCD476DD-982E-18CF-481A-384B1E1AAAF0}"/>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36" name="TextBox 335">
            <a:extLst>
              <a:ext uri="{FF2B5EF4-FFF2-40B4-BE49-F238E27FC236}">
                <a16:creationId xmlns:a16="http://schemas.microsoft.com/office/drawing/2014/main" id="{A3A73001-5848-F15D-BA1F-76B622CEBED6}"/>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37" name="TextBox 336">
            <a:extLst>
              <a:ext uri="{FF2B5EF4-FFF2-40B4-BE49-F238E27FC236}">
                <a16:creationId xmlns:a16="http://schemas.microsoft.com/office/drawing/2014/main" id="{235F1DDB-B90D-1CB6-ABD4-CDB3D0E923D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338" name="TextBox 337">
            <a:extLst>
              <a:ext uri="{FF2B5EF4-FFF2-40B4-BE49-F238E27FC236}">
                <a16:creationId xmlns:a16="http://schemas.microsoft.com/office/drawing/2014/main" id="{97B20583-D4A5-34EC-ED39-5E8403D98E4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39" name="TextBox 338">
            <a:extLst>
              <a:ext uri="{FF2B5EF4-FFF2-40B4-BE49-F238E27FC236}">
                <a16:creationId xmlns:a16="http://schemas.microsoft.com/office/drawing/2014/main" id="{78A8C3D4-F729-BC6B-6232-5C486090F6F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40" name="TextBox 339">
            <a:extLst>
              <a:ext uri="{FF2B5EF4-FFF2-40B4-BE49-F238E27FC236}">
                <a16:creationId xmlns:a16="http://schemas.microsoft.com/office/drawing/2014/main" id="{51709813-BD07-D677-5353-D655B702DEC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41" name="TextBox 340">
            <a:extLst>
              <a:ext uri="{FF2B5EF4-FFF2-40B4-BE49-F238E27FC236}">
                <a16:creationId xmlns:a16="http://schemas.microsoft.com/office/drawing/2014/main" id="{AB680401-BE80-E95C-6297-F143FDCD94DD}"/>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42" name="TextBox 341">
            <a:extLst>
              <a:ext uri="{FF2B5EF4-FFF2-40B4-BE49-F238E27FC236}">
                <a16:creationId xmlns:a16="http://schemas.microsoft.com/office/drawing/2014/main" id="{9024A94F-DB94-4AB7-C859-BC50368A6FDB}"/>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43" name="TextBox 342">
            <a:extLst>
              <a:ext uri="{FF2B5EF4-FFF2-40B4-BE49-F238E27FC236}">
                <a16:creationId xmlns:a16="http://schemas.microsoft.com/office/drawing/2014/main" id="{8BB84951-AE19-9E42-54E4-F2AF31CD3CD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44" name="TextBox 343">
            <a:extLst>
              <a:ext uri="{FF2B5EF4-FFF2-40B4-BE49-F238E27FC236}">
                <a16:creationId xmlns:a16="http://schemas.microsoft.com/office/drawing/2014/main" id="{33A6E15A-F59B-1C90-3750-8BE02E9A6A2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45" name="Straight Connector 344">
            <a:extLst>
              <a:ext uri="{FF2B5EF4-FFF2-40B4-BE49-F238E27FC236}">
                <a16:creationId xmlns:a16="http://schemas.microsoft.com/office/drawing/2014/main" id="{6DF2C88C-E34E-FB34-A9A2-5972E2468C0D}"/>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46" name="TextBox 345">
            <a:extLst>
              <a:ext uri="{FF2B5EF4-FFF2-40B4-BE49-F238E27FC236}">
                <a16:creationId xmlns:a16="http://schemas.microsoft.com/office/drawing/2014/main" id="{07D3E9F0-C1AB-1BC2-302D-424C8C338295}"/>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47" name="TextBox 346">
            <a:extLst>
              <a:ext uri="{FF2B5EF4-FFF2-40B4-BE49-F238E27FC236}">
                <a16:creationId xmlns:a16="http://schemas.microsoft.com/office/drawing/2014/main" id="{16078C76-2078-3954-4781-CD9FB9F7FEC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48" name="TextBox 347">
            <a:extLst>
              <a:ext uri="{FF2B5EF4-FFF2-40B4-BE49-F238E27FC236}">
                <a16:creationId xmlns:a16="http://schemas.microsoft.com/office/drawing/2014/main" id="{3A78D1D5-5850-06F3-4C53-25C374DF24E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49" name="TextBox 348">
            <a:extLst>
              <a:ext uri="{FF2B5EF4-FFF2-40B4-BE49-F238E27FC236}">
                <a16:creationId xmlns:a16="http://schemas.microsoft.com/office/drawing/2014/main" id="{2F9A30C3-D52B-D5B3-964D-56C9B42A068F}"/>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50" name="TextBox 349">
            <a:extLst>
              <a:ext uri="{FF2B5EF4-FFF2-40B4-BE49-F238E27FC236}">
                <a16:creationId xmlns:a16="http://schemas.microsoft.com/office/drawing/2014/main" id="{A312031B-4306-6B12-FF95-23C1175B0F05}"/>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51" name="TextBox 350">
            <a:extLst>
              <a:ext uri="{FF2B5EF4-FFF2-40B4-BE49-F238E27FC236}">
                <a16:creationId xmlns:a16="http://schemas.microsoft.com/office/drawing/2014/main" id="{13B3D26C-4AD2-0ACF-372B-DBF125DE1B32}"/>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352" name="Straight Connector 351">
            <a:extLst>
              <a:ext uri="{FF2B5EF4-FFF2-40B4-BE49-F238E27FC236}">
                <a16:creationId xmlns:a16="http://schemas.microsoft.com/office/drawing/2014/main" id="{37B59AAC-6D73-7E22-8A86-5106B1D7E446}"/>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F86E2060-B158-1E5F-FC04-5CE1F01615CF}"/>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86E4F120-4ABF-2F22-F998-69E722743A68}"/>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4D7497D5-7353-AC03-109D-A4586D57B0F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99BC1BC9-7A6B-8B6E-B4DC-45E5DB757290}"/>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2FBBE6E-3EC1-F452-9E7D-8FA69532BE03}"/>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B422FB6-6815-AA28-1ED1-DCC4862AA129}"/>
              </a:ext>
            </a:extLst>
          </p:cNvPr>
          <p:cNvSpPr/>
          <p:nvPr/>
        </p:nvSpPr>
        <p:spPr>
          <a:xfrm>
            <a:off x="717738" y="669611"/>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18">
            <a:extLst>
              <a:ext uri="{FF2B5EF4-FFF2-40B4-BE49-F238E27FC236}">
                <a16:creationId xmlns:a16="http://schemas.microsoft.com/office/drawing/2014/main" id="{DF7CCE73-4DF6-75BE-5C6B-84B4E62D4EF5}"/>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000" b="1" dirty="0">
                <a:solidFill>
                  <a:schemeClr val="tx1">
                    <a:lumMod val="50000"/>
                    <a:lumOff val="50000"/>
                  </a:schemeClr>
                </a:solidFill>
                <a:latin typeface="Helvetica" panose="020B0604020202020204" pitchFamily="34" charset="0"/>
                <a:cs typeface="Helvetica" panose="020B0604020202020204" pitchFamily="34" charset="0"/>
              </a:rPr>
              <a:t>  </a:t>
            </a:r>
            <a:r>
              <a:rPr lang="en-US" sz="1000" b="1" u="sng" dirty="0">
                <a:solidFill>
                  <a:schemeClr val="tx1">
                    <a:lumMod val="50000"/>
                    <a:lumOff val="50000"/>
                  </a:schemeClr>
                </a:solidFill>
                <a:latin typeface="Helvetica" panose="020B0604020202020204" pitchFamily="34" charset="0"/>
                <a:cs typeface="Helvetica" panose="020B0604020202020204" pitchFamily="34" charset="0"/>
              </a:rPr>
              <a:t>Recce trips for research</a:t>
            </a:r>
            <a:r>
              <a:rPr lang="en-US" sz="1000" u="sng" dirty="0">
                <a:solidFill>
                  <a:schemeClr val="tx1">
                    <a:lumMod val="50000"/>
                    <a:lumOff val="50000"/>
                  </a:schemeClr>
                </a:solidFill>
                <a:latin typeface="Helvetica" panose="020B0604020202020204" pitchFamily="34" charset="0"/>
                <a:cs typeface="Helvetica" panose="020B0604020202020204" pitchFamily="34" charset="0"/>
              </a:rPr>
              <a:t>, </a:t>
            </a:r>
            <a:r>
              <a:rPr lang="en-SG" sz="10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62" name="TextBox 61">
            <a:extLst>
              <a:ext uri="{FF2B5EF4-FFF2-40B4-BE49-F238E27FC236}">
                <a16:creationId xmlns:a16="http://schemas.microsoft.com/office/drawing/2014/main" id="{6916CDFB-EEB0-04BA-C5E9-C0B555DC7752}"/>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29" name="Rectangle: Rounded Corners 220">
            <a:extLst>
              <a:ext uri="{FF2B5EF4-FFF2-40B4-BE49-F238E27FC236}">
                <a16:creationId xmlns:a16="http://schemas.microsoft.com/office/drawing/2014/main" id="{6B5158B3-A93A-ED7F-30EF-3349C27ADEB1}"/>
              </a:ext>
            </a:extLst>
          </p:cNvPr>
          <p:cNvSpPr/>
          <p:nvPr/>
        </p:nvSpPr>
        <p:spPr>
          <a:xfrm>
            <a:off x="5128067" y="3215987"/>
            <a:ext cx="2037881"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a:t>
            </a:r>
            <a:endParaRPr lang="en-SG" sz="1000" dirty="0">
              <a:solidFill>
                <a:schemeClr val="tx1">
                  <a:lumMod val="50000"/>
                  <a:lumOff val="50000"/>
                </a:schemeClr>
              </a:solidFill>
              <a:latin typeface="Helvetica" pitchFamily="2" charset="0"/>
            </a:endParaRPr>
          </a:p>
        </p:txBody>
      </p:sp>
      <p:sp>
        <p:nvSpPr>
          <p:cNvPr id="130" name="Rectangle: Rounded Corners 220">
            <a:extLst>
              <a:ext uri="{FF2B5EF4-FFF2-40B4-BE49-F238E27FC236}">
                <a16:creationId xmlns:a16="http://schemas.microsoft.com/office/drawing/2014/main" id="{6BD23476-4D21-D861-0520-585D2091FE22}"/>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31" name="Rectangle 130">
            <a:extLst>
              <a:ext uri="{FF2B5EF4-FFF2-40B4-BE49-F238E27FC236}">
                <a16:creationId xmlns:a16="http://schemas.microsoft.com/office/drawing/2014/main" id="{E0D65710-0C7C-0716-7F87-1130D22F9BA8}"/>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2" name="Graphic 131" descr="Play with solid fill">
            <a:extLst>
              <a:ext uri="{FF2B5EF4-FFF2-40B4-BE49-F238E27FC236}">
                <a16:creationId xmlns:a16="http://schemas.microsoft.com/office/drawing/2014/main" id="{4120B696-A79B-842C-3651-CC944F56F6DF}"/>
              </a:ext>
            </a:extLst>
          </p:cNvPr>
          <p:cNvPicPr>
            <a:picLocks noChangeAspect="1"/>
          </p:cNvPicPr>
          <p:nvPr/>
        </p:nvPicPr>
        <p:blipFill>
          <a:blip r:embed="rId7">
            <a:extLst>
              <a:ext uri="{96DAC541-7B7A-43D3-8B79-37D633B846F1}">
                <asvg:svgBlip xmlns:asvg="http://schemas.microsoft.com/office/drawing/2016/SVG/main" r:embed="rId17"/>
              </a:ext>
            </a:extLst>
          </a:blip>
          <a:stretch>
            <a:fillRect/>
          </a:stretch>
        </p:blipFill>
        <p:spPr>
          <a:xfrm rot="5400000">
            <a:off x="6186370" y="4380976"/>
            <a:ext cx="199103" cy="199103"/>
          </a:xfrm>
          <a:prstGeom prst="rect">
            <a:avLst/>
          </a:prstGeom>
        </p:spPr>
      </p:pic>
      <p:sp>
        <p:nvSpPr>
          <p:cNvPr id="133" name="Rectangle: Rounded Corners 220">
            <a:extLst>
              <a:ext uri="{FF2B5EF4-FFF2-40B4-BE49-F238E27FC236}">
                <a16:creationId xmlns:a16="http://schemas.microsoft.com/office/drawing/2014/main" id="{8199DBE1-A2A2-4524-F429-664566F1A66E}"/>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34" name="Rectangle: Rounded Corners 220">
            <a:extLst>
              <a:ext uri="{FF2B5EF4-FFF2-40B4-BE49-F238E27FC236}">
                <a16:creationId xmlns:a16="http://schemas.microsoft.com/office/drawing/2014/main" id="{A7C1FCEF-344B-EC2A-13DF-EEB96C1FD9EE}"/>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53" name="Rectangle: Rounded Corners 220">
            <a:extLst>
              <a:ext uri="{FF2B5EF4-FFF2-40B4-BE49-F238E27FC236}">
                <a16:creationId xmlns:a16="http://schemas.microsoft.com/office/drawing/2014/main" id="{C5D84AEF-A55A-8EF0-F9E4-AEF94ED0E190}"/>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54" name="Straight Arrow Connector 153">
            <a:extLst>
              <a:ext uri="{FF2B5EF4-FFF2-40B4-BE49-F238E27FC236}">
                <a16:creationId xmlns:a16="http://schemas.microsoft.com/office/drawing/2014/main" id="{B3F78117-0F84-25B7-8BAD-12D70E12E792}"/>
              </a:ext>
            </a:extLst>
          </p:cNvPr>
          <p:cNvCxnSpPr>
            <a:cxnSpLocks/>
            <a:stCxn id="133" idx="3"/>
            <a:endCxn id="13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B0CD3166-3915-A296-EB98-FA1A934F068B}"/>
              </a:ext>
            </a:extLst>
          </p:cNvPr>
          <p:cNvCxnSpPr>
            <a:stCxn id="134" idx="3"/>
            <a:endCxn id="153"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Rounded Corners 220">
            <a:extLst>
              <a:ext uri="{FF2B5EF4-FFF2-40B4-BE49-F238E27FC236}">
                <a16:creationId xmlns:a16="http://schemas.microsoft.com/office/drawing/2014/main" id="{BBB8168F-7122-D38E-AC5A-47DD2B93EA39}"/>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157" name="Rectangle: Rounded Corners 220">
            <a:extLst>
              <a:ext uri="{FF2B5EF4-FFF2-40B4-BE49-F238E27FC236}">
                <a16:creationId xmlns:a16="http://schemas.microsoft.com/office/drawing/2014/main" id="{BFBCDEDC-D5AA-FE27-866F-81695E1E521A}"/>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8" name="Rectangle: Rounded Corners 220">
            <a:extLst>
              <a:ext uri="{FF2B5EF4-FFF2-40B4-BE49-F238E27FC236}">
                <a16:creationId xmlns:a16="http://schemas.microsoft.com/office/drawing/2014/main" id="{1DEE594C-9DA7-635F-6FE0-23957CB27DB9}"/>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9" name="Rectangle: Rounded Corners 220">
            <a:extLst>
              <a:ext uri="{FF2B5EF4-FFF2-40B4-BE49-F238E27FC236}">
                <a16:creationId xmlns:a16="http://schemas.microsoft.com/office/drawing/2014/main" id="{BB65FEF8-DFD2-DF94-5008-749574D95E60}"/>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60" name="Rectangle: Rounded Corners 220">
            <a:extLst>
              <a:ext uri="{FF2B5EF4-FFF2-40B4-BE49-F238E27FC236}">
                <a16:creationId xmlns:a16="http://schemas.microsoft.com/office/drawing/2014/main" id="{D2153836-0527-014B-F060-A0305FA92BE4}"/>
              </a:ext>
            </a:extLst>
          </p:cNvPr>
          <p:cNvSpPr/>
          <p:nvPr/>
        </p:nvSpPr>
        <p:spPr>
          <a:xfrm>
            <a:off x="5128067" y="3616831"/>
            <a:ext cx="1765756"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61" name="Graphic 160" descr="Add with solid fill">
            <a:extLst>
              <a:ext uri="{FF2B5EF4-FFF2-40B4-BE49-F238E27FC236}">
                <a16:creationId xmlns:a16="http://schemas.microsoft.com/office/drawing/2014/main" id="{067AD565-A14D-D941-1F0C-8DB758CEE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1430" y="3672289"/>
            <a:ext cx="170856" cy="170856"/>
          </a:xfrm>
          <a:prstGeom prst="rect">
            <a:avLst/>
          </a:prstGeom>
        </p:spPr>
      </p:pic>
      <p:sp>
        <p:nvSpPr>
          <p:cNvPr id="162" name="Rectangle: Rounded Corners 220">
            <a:extLst>
              <a:ext uri="{FF2B5EF4-FFF2-40B4-BE49-F238E27FC236}">
                <a16:creationId xmlns:a16="http://schemas.microsoft.com/office/drawing/2014/main" id="{2E7DDDE9-06D3-B753-7869-0B2B9C8C5D57}"/>
              </a:ext>
            </a:extLst>
          </p:cNvPr>
          <p:cNvSpPr/>
          <p:nvPr/>
        </p:nvSpPr>
        <p:spPr>
          <a:xfrm>
            <a:off x="5128067" y="3971081"/>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pic>
        <p:nvPicPr>
          <p:cNvPr id="19" name="Picture 18">
            <a:extLst>
              <a:ext uri="{FF2B5EF4-FFF2-40B4-BE49-F238E27FC236}">
                <a16:creationId xmlns:a16="http://schemas.microsoft.com/office/drawing/2014/main" id="{7C407BEB-062F-CC03-774F-0ADC44C7F11E}"/>
              </a:ext>
            </a:extLst>
          </p:cNvPr>
          <p:cNvPicPr>
            <a:picLocks noChangeAspect="1"/>
          </p:cNvPicPr>
          <p:nvPr/>
        </p:nvPicPr>
        <p:blipFill>
          <a:blip r:embed="rId18"/>
          <a:stretch>
            <a:fillRect/>
          </a:stretch>
        </p:blipFill>
        <p:spPr>
          <a:xfrm>
            <a:off x="9010256" y="690172"/>
            <a:ext cx="2397805" cy="340865"/>
          </a:xfrm>
          <a:prstGeom prst="rect">
            <a:avLst/>
          </a:prstGeom>
        </p:spPr>
      </p:pic>
      <p:sp>
        <p:nvSpPr>
          <p:cNvPr id="165" name="Rectangle: Rounded Corners 220">
            <a:extLst>
              <a:ext uri="{FF2B5EF4-FFF2-40B4-BE49-F238E27FC236}">
                <a16:creationId xmlns:a16="http://schemas.microsoft.com/office/drawing/2014/main" id="{121DFD7D-ACC4-AEEB-DE2A-E5F984D1A7DA}"/>
              </a:ext>
            </a:extLst>
          </p:cNvPr>
          <p:cNvSpPr/>
          <p:nvPr/>
        </p:nvSpPr>
        <p:spPr>
          <a:xfrm>
            <a:off x="5128067" y="3215987"/>
            <a:ext cx="226803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 there</a:t>
            </a:r>
            <a:endParaRPr lang="en-SG" sz="1000" dirty="0">
              <a:solidFill>
                <a:schemeClr val="tx1">
                  <a:lumMod val="50000"/>
                  <a:lumOff val="50000"/>
                </a:schemeClr>
              </a:solidFill>
              <a:latin typeface="Helvetica" pitchFamily="2" charset="0"/>
            </a:endParaRPr>
          </a:p>
        </p:txBody>
      </p:sp>
      <p:grpSp>
        <p:nvGrpSpPr>
          <p:cNvPr id="370" name="Group 369">
            <a:extLst>
              <a:ext uri="{FF2B5EF4-FFF2-40B4-BE49-F238E27FC236}">
                <a16:creationId xmlns:a16="http://schemas.microsoft.com/office/drawing/2014/main" id="{970FAD23-A188-1A56-AC9F-2AB056FAF55E}"/>
              </a:ext>
            </a:extLst>
          </p:cNvPr>
          <p:cNvGrpSpPr/>
          <p:nvPr/>
        </p:nvGrpSpPr>
        <p:grpSpPr>
          <a:xfrm>
            <a:off x="4881604" y="4577963"/>
            <a:ext cx="1537264" cy="973784"/>
            <a:chOff x="10544286" y="3450371"/>
            <a:chExt cx="1537264" cy="973784"/>
          </a:xfrm>
        </p:grpSpPr>
        <p:sp>
          <p:nvSpPr>
            <p:cNvPr id="362" name="TextBox 361">
              <a:extLst>
                <a:ext uri="{FF2B5EF4-FFF2-40B4-BE49-F238E27FC236}">
                  <a16:creationId xmlns:a16="http://schemas.microsoft.com/office/drawing/2014/main" id="{FCEF3DBF-410C-554C-6C38-EC26D5B9CEE7}"/>
                </a:ext>
              </a:extLst>
            </p:cNvPr>
            <p:cNvSpPr txBox="1"/>
            <p:nvPr/>
          </p:nvSpPr>
          <p:spPr>
            <a:xfrm>
              <a:off x="10546080" y="3696592"/>
              <a:ext cx="1524365"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School</a:t>
              </a:r>
            </a:p>
          </p:txBody>
        </p:sp>
        <p:sp>
          <p:nvSpPr>
            <p:cNvPr id="364" name="TextBox 363">
              <a:extLst>
                <a:ext uri="{FF2B5EF4-FFF2-40B4-BE49-F238E27FC236}">
                  <a16:creationId xmlns:a16="http://schemas.microsoft.com/office/drawing/2014/main" id="{C14D8B74-6859-5F22-3C70-6BC5132111D3}"/>
                </a:ext>
              </a:extLst>
            </p:cNvPr>
            <p:cNvSpPr txBox="1"/>
            <p:nvPr/>
          </p:nvSpPr>
          <p:spPr>
            <a:xfrm>
              <a:off x="10546656" y="3941749"/>
              <a:ext cx="1524365"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Personal</a:t>
              </a:r>
            </a:p>
          </p:txBody>
        </p:sp>
        <p:sp>
          <p:nvSpPr>
            <p:cNvPr id="365" name="TextBox 364">
              <a:extLst>
                <a:ext uri="{FF2B5EF4-FFF2-40B4-BE49-F238E27FC236}">
                  <a16:creationId xmlns:a16="http://schemas.microsoft.com/office/drawing/2014/main" id="{7484AB02-6F3F-FF92-E074-41A95D983715}"/>
                </a:ext>
              </a:extLst>
            </p:cNvPr>
            <p:cNvSpPr txBox="1"/>
            <p:nvPr/>
          </p:nvSpPr>
          <p:spPr>
            <a:xfrm>
              <a:off x="10546101" y="4177933"/>
              <a:ext cx="1524365"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US" sz="1000" b="1" dirty="0">
                  <a:solidFill>
                    <a:schemeClr val="tx1">
                      <a:lumMod val="50000"/>
                      <a:lumOff val="50000"/>
                    </a:schemeClr>
                  </a:solidFill>
                  <a:latin typeface="Helvetica" panose="020B0604020202020204" pitchFamily="34" charset="0"/>
                  <a:cs typeface="Helvetica" panose="020B0604020202020204" pitchFamily="34" charset="0"/>
                </a:rPr>
                <a:t>Create new label…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66" name="TextBox 365">
              <a:extLst>
                <a:ext uri="{FF2B5EF4-FFF2-40B4-BE49-F238E27FC236}">
                  <a16:creationId xmlns:a16="http://schemas.microsoft.com/office/drawing/2014/main" id="{9D7BE5A2-770C-8142-856D-D2D0ED84D601}"/>
                </a:ext>
              </a:extLst>
            </p:cNvPr>
            <p:cNvSpPr txBox="1"/>
            <p:nvPr/>
          </p:nvSpPr>
          <p:spPr>
            <a:xfrm>
              <a:off x="10544286" y="3450371"/>
              <a:ext cx="1523240" cy="246221"/>
            </a:xfrm>
            <a:prstGeom prst="rect">
              <a:avLst/>
            </a:prstGeom>
            <a:solidFill>
              <a:srgbClr val="FFFFFF"/>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Work</a:t>
              </a:r>
            </a:p>
          </p:txBody>
        </p:sp>
        <p:sp>
          <p:nvSpPr>
            <p:cNvPr id="367" name="Rectangle 366">
              <a:extLst>
                <a:ext uri="{FF2B5EF4-FFF2-40B4-BE49-F238E27FC236}">
                  <a16:creationId xmlns:a16="http://schemas.microsoft.com/office/drawing/2014/main" id="{20DBFD5A-32E4-5D46-DDAA-3A73C1BCDCC1}"/>
                </a:ext>
              </a:extLst>
            </p:cNvPr>
            <p:cNvSpPr/>
            <p:nvPr/>
          </p:nvSpPr>
          <p:spPr>
            <a:xfrm>
              <a:off x="11960524" y="3450371"/>
              <a:ext cx="121026" cy="973784"/>
            </a:xfrm>
            <a:prstGeom prst="rect">
              <a:avLst/>
            </a:prstGeom>
            <a:solidFill>
              <a:srgbClr val="60D9A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8" name="Rectangle 367">
              <a:extLst>
                <a:ext uri="{FF2B5EF4-FFF2-40B4-BE49-F238E27FC236}">
                  <a16:creationId xmlns:a16="http://schemas.microsoft.com/office/drawing/2014/main" id="{F2B96E1D-EC3E-5EFC-6C2E-6C6BD4920570}"/>
                </a:ext>
              </a:extLst>
            </p:cNvPr>
            <p:cNvSpPr/>
            <p:nvPr/>
          </p:nvSpPr>
          <p:spPr>
            <a:xfrm>
              <a:off x="11982849" y="3485620"/>
              <a:ext cx="78335" cy="22881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69" name="Graphic 368" descr="Cursor with solid fill">
              <a:extLst>
                <a:ext uri="{FF2B5EF4-FFF2-40B4-BE49-F238E27FC236}">
                  <a16:creationId xmlns:a16="http://schemas.microsoft.com/office/drawing/2014/main" id="{22A19324-0264-D4CF-C62A-D8D0448550C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708850" y="3565905"/>
              <a:ext cx="312187" cy="312187"/>
            </a:xfrm>
            <a:prstGeom prst="rect">
              <a:avLst/>
            </a:prstGeom>
          </p:spPr>
        </p:pic>
      </p:grpSp>
    </p:spTree>
    <p:extLst>
      <p:ext uri="{BB962C8B-B14F-4D97-AF65-F5344CB8AC3E}">
        <p14:creationId xmlns:p14="http://schemas.microsoft.com/office/powerpoint/2010/main" val="17031543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30">
            <a:extLst>
              <a:ext uri="{FF2B5EF4-FFF2-40B4-BE49-F238E27FC236}">
                <a16:creationId xmlns:a16="http://schemas.microsoft.com/office/drawing/2014/main" id="{77F4443D-C73E-D7E9-8F62-341079191851}"/>
              </a:ext>
            </a:extLst>
          </p:cNvPr>
          <p:cNvSpPr/>
          <p:nvPr/>
        </p:nvSpPr>
        <p:spPr>
          <a:xfrm>
            <a:off x="2659810"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33" name="TextBox 32">
            <a:extLst>
              <a:ext uri="{FF2B5EF4-FFF2-40B4-BE49-F238E27FC236}">
                <a16:creationId xmlns:a16="http://schemas.microsoft.com/office/drawing/2014/main" id="{DE8F77FC-3A5E-8F0E-AF58-FAE8A3F97F33}"/>
              </a:ext>
            </a:extLst>
          </p:cNvPr>
          <p:cNvSpPr txBox="1"/>
          <p:nvPr/>
        </p:nvSpPr>
        <p:spPr>
          <a:xfrm>
            <a:off x="2878721" y="3023680"/>
            <a:ext cx="800815" cy="338554"/>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Recce trips for research</a:t>
            </a:r>
            <a:endParaRPr lang="en-SG" sz="800" dirty="0">
              <a:solidFill>
                <a:schemeClr val="tx1">
                  <a:lumMod val="50000"/>
                  <a:lumOff val="50000"/>
                </a:schemeClr>
              </a:solidFill>
              <a:latin typeface="Helvetica" pitchFamily="2" charset="0"/>
            </a:endParaRPr>
          </a:p>
        </p:txBody>
      </p:sp>
      <p:grpSp>
        <p:nvGrpSpPr>
          <p:cNvPr id="37" name="Group 36">
            <a:extLst>
              <a:ext uri="{FF2B5EF4-FFF2-40B4-BE49-F238E27FC236}">
                <a16:creationId xmlns:a16="http://schemas.microsoft.com/office/drawing/2014/main" id="{69F234D2-7C87-AE86-B494-8826EAFBAF1D}"/>
              </a:ext>
            </a:extLst>
          </p:cNvPr>
          <p:cNvGrpSpPr/>
          <p:nvPr/>
        </p:nvGrpSpPr>
        <p:grpSpPr>
          <a:xfrm>
            <a:off x="2499565" y="3005356"/>
            <a:ext cx="435529" cy="406157"/>
            <a:chOff x="3082827" y="2589559"/>
            <a:chExt cx="291825" cy="291825"/>
          </a:xfrm>
        </p:grpSpPr>
        <p:grpSp>
          <p:nvGrpSpPr>
            <p:cNvPr id="39" name="Group 38">
              <a:extLst>
                <a:ext uri="{FF2B5EF4-FFF2-40B4-BE49-F238E27FC236}">
                  <a16:creationId xmlns:a16="http://schemas.microsoft.com/office/drawing/2014/main" id="{B4909745-53A4-F816-C5F0-ED6A4E95531F}"/>
                </a:ext>
              </a:extLst>
            </p:cNvPr>
            <p:cNvGrpSpPr/>
            <p:nvPr/>
          </p:nvGrpSpPr>
          <p:grpSpPr>
            <a:xfrm>
              <a:off x="3082827" y="2589559"/>
              <a:ext cx="291825" cy="291825"/>
              <a:chOff x="4624074" y="2498789"/>
              <a:chExt cx="483861" cy="483861"/>
            </a:xfrm>
          </p:grpSpPr>
          <p:sp>
            <p:nvSpPr>
              <p:cNvPr id="63" name="Flowchart: Connector 233">
                <a:extLst>
                  <a:ext uri="{FF2B5EF4-FFF2-40B4-BE49-F238E27FC236}">
                    <a16:creationId xmlns:a16="http://schemas.microsoft.com/office/drawing/2014/main" id="{9CE7FAE7-37E5-3E4C-1455-D00BE00541B3}"/>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4" name="Flowchart: Connector 234">
                <a:extLst>
                  <a:ext uri="{FF2B5EF4-FFF2-40B4-BE49-F238E27FC236}">
                    <a16:creationId xmlns:a16="http://schemas.microsoft.com/office/drawing/2014/main" id="{E1EBD32C-F29F-5614-2DD8-190FBF186C17}"/>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60" name="Picture 59" descr="A close up of a logo&#10;&#10;Description automatically generated">
              <a:extLst>
                <a:ext uri="{FF2B5EF4-FFF2-40B4-BE49-F238E27FC236}">
                  <a16:creationId xmlns:a16="http://schemas.microsoft.com/office/drawing/2014/main" id="{6AE6A60E-DFA1-B458-3E62-0430E226871E}"/>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3409950" y="76175"/>
            <a:ext cx="643976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User can even create their own labels based on their different needs, upon clicking…</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Rounded Corners 59">
            <a:extLst>
              <a:ext uri="{FF2B5EF4-FFF2-40B4-BE49-F238E27FC236}">
                <a16:creationId xmlns:a16="http://schemas.microsoft.com/office/drawing/2014/main" id="{D9C0DC43-E3BF-B670-E419-8FD98F866DCF}"/>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8" name="Rectangle: Rounded Corners 60">
            <a:extLst>
              <a:ext uri="{FF2B5EF4-FFF2-40B4-BE49-F238E27FC236}">
                <a16:creationId xmlns:a16="http://schemas.microsoft.com/office/drawing/2014/main" id="{0960D839-FD37-00E1-B841-4E3C624F570A}"/>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69" name="Straight Connector 168">
            <a:extLst>
              <a:ext uri="{FF2B5EF4-FFF2-40B4-BE49-F238E27FC236}">
                <a16:creationId xmlns:a16="http://schemas.microsoft.com/office/drawing/2014/main" id="{328A8F1F-B66A-EAC9-CACA-59F613FAECA4}"/>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D14B821-C6D0-C685-4F7C-4FE875C2D1F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7D657EB-ABE8-688B-095B-EF85FD5D6CD9}"/>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F2B8A33-9B96-6122-7F3A-1795F69DBB18}"/>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0CECDD88-0ADA-1CF9-18B2-1AAB6A55B9CA}"/>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5CD1D41-B17A-73A6-8EA8-799620D0BDE8}"/>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E69CAFA-FED5-AAA4-09F4-8B7897767ADF}"/>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5AE3B9C-1384-B969-D4D0-1572F21ABED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63B84C6-5228-C32E-438B-0AE0E4DAD193}"/>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8155D388-C8B5-6A20-2C48-1C1F3E9E0B6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714F0A61-820F-1F42-ABE7-0445676B201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81" name="TextBox 180">
            <a:extLst>
              <a:ext uri="{FF2B5EF4-FFF2-40B4-BE49-F238E27FC236}">
                <a16:creationId xmlns:a16="http://schemas.microsoft.com/office/drawing/2014/main" id="{B797DF93-95E9-90A2-A5EF-F4EDE9BDBCD0}"/>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82" name="TextBox 181">
            <a:extLst>
              <a:ext uri="{FF2B5EF4-FFF2-40B4-BE49-F238E27FC236}">
                <a16:creationId xmlns:a16="http://schemas.microsoft.com/office/drawing/2014/main" id="{619BC345-4091-BEA2-B842-002577DCB9FF}"/>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83" name="TextBox 182">
            <a:extLst>
              <a:ext uri="{FF2B5EF4-FFF2-40B4-BE49-F238E27FC236}">
                <a16:creationId xmlns:a16="http://schemas.microsoft.com/office/drawing/2014/main" id="{4C55BEE0-8F09-8EAE-706B-630410A333AD}"/>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84" name="TextBox 183">
            <a:extLst>
              <a:ext uri="{FF2B5EF4-FFF2-40B4-BE49-F238E27FC236}">
                <a16:creationId xmlns:a16="http://schemas.microsoft.com/office/drawing/2014/main" id="{0142D1C4-FD1B-3888-9010-0950A2DBDFF4}"/>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85" name="TextBox 184">
            <a:extLst>
              <a:ext uri="{FF2B5EF4-FFF2-40B4-BE49-F238E27FC236}">
                <a16:creationId xmlns:a16="http://schemas.microsoft.com/office/drawing/2014/main" id="{0E78FCA2-9DF1-D95B-5977-A0C330DB79D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86" name="TextBox 185">
            <a:extLst>
              <a:ext uri="{FF2B5EF4-FFF2-40B4-BE49-F238E27FC236}">
                <a16:creationId xmlns:a16="http://schemas.microsoft.com/office/drawing/2014/main" id="{65A85FDC-7267-FC1D-7352-D8C40325A1E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87" name="TextBox 186">
            <a:extLst>
              <a:ext uri="{FF2B5EF4-FFF2-40B4-BE49-F238E27FC236}">
                <a16:creationId xmlns:a16="http://schemas.microsoft.com/office/drawing/2014/main" id="{7745C7E9-995F-2E76-006A-ED8B5A0B749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88" name="TextBox 187">
            <a:extLst>
              <a:ext uri="{FF2B5EF4-FFF2-40B4-BE49-F238E27FC236}">
                <a16:creationId xmlns:a16="http://schemas.microsoft.com/office/drawing/2014/main" id="{C832496D-25C5-0C51-AA42-DCF2377B479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89" name="TextBox 188">
            <a:extLst>
              <a:ext uri="{FF2B5EF4-FFF2-40B4-BE49-F238E27FC236}">
                <a16:creationId xmlns:a16="http://schemas.microsoft.com/office/drawing/2014/main" id="{6C5D6502-11DD-AFF8-0447-A16B1A3043F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90" name="TextBox 189">
            <a:extLst>
              <a:ext uri="{FF2B5EF4-FFF2-40B4-BE49-F238E27FC236}">
                <a16:creationId xmlns:a16="http://schemas.microsoft.com/office/drawing/2014/main" id="{FCB3A827-D2F8-42B3-DF57-68642A9A547D}"/>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1" name="TextBox 190">
            <a:extLst>
              <a:ext uri="{FF2B5EF4-FFF2-40B4-BE49-F238E27FC236}">
                <a16:creationId xmlns:a16="http://schemas.microsoft.com/office/drawing/2014/main" id="{632CC0B6-1FC2-8E85-6362-A4B42A7C728E}"/>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92" name="TextBox 191">
            <a:extLst>
              <a:ext uri="{FF2B5EF4-FFF2-40B4-BE49-F238E27FC236}">
                <a16:creationId xmlns:a16="http://schemas.microsoft.com/office/drawing/2014/main" id="{11A3D67A-AF68-69F5-2EBA-EA389841498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93" name="Straight Connector 192">
            <a:extLst>
              <a:ext uri="{FF2B5EF4-FFF2-40B4-BE49-F238E27FC236}">
                <a16:creationId xmlns:a16="http://schemas.microsoft.com/office/drawing/2014/main" id="{0AEBF158-E7B2-73D0-FA4B-E3DE888E55CD}"/>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58BE06A2-DBAC-4D58-F1AF-3529B1E0B7C3}"/>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95" name="TextBox 194">
            <a:extLst>
              <a:ext uri="{FF2B5EF4-FFF2-40B4-BE49-F238E27FC236}">
                <a16:creationId xmlns:a16="http://schemas.microsoft.com/office/drawing/2014/main" id="{38B609E5-DE01-4B82-ACF8-3C0684CBCD5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96" name="TextBox 195">
            <a:extLst>
              <a:ext uri="{FF2B5EF4-FFF2-40B4-BE49-F238E27FC236}">
                <a16:creationId xmlns:a16="http://schemas.microsoft.com/office/drawing/2014/main" id="{84F8B544-0A13-D43C-9BB8-1DAB179950A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97" name="TextBox 196">
            <a:extLst>
              <a:ext uri="{FF2B5EF4-FFF2-40B4-BE49-F238E27FC236}">
                <a16:creationId xmlns:a16="http://schemas.microsoft.com/office/drawing/2014/main" id="{5794DC59-9086-D9CE-157C-5762DC163B3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98" name="TextBox 197">
            <a:extLst>
              <a:ext uri="{FF2B5EF4-FFF2-40B4-BE49-F238E27FC236}">
                <a16:creationId xmlns:a16="http://schemas.microsoft.com/office/drawing/2014/main" id="{8D0B6EEF-7BE5-6A26-4635-B7EDB96CA0C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99" name="TextBox 198">
            <a:extLst>
              <a:ext uri="{FF2B5EF4-FFF2-40B4-BE49-F238E27FC236}">
                <a16:creationId xmlns:a16="http://schemas.microsoft.com/office/drawing/2014/main" id="{FFF339D7-1CFC-A78B-7FB1-EA89DE04F581}"/>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00" name="Straight Connector 199">
            <a:extLst>
              <a:ext uri="{FF2B5EF4-FFF2-40B4-BE49-F238E27FC236}">
                <a16:creationId xmlns:a16="http://schemas.microsoft.com/office/drawing/2014/main" id="{4513BC7B-63D5-659E-8DF3-8F32973EEF39}"/>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FB38A46-46AB-D3D3-C853-00B38900E90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4819BC2-2933-9D91-BE87-55A09FDC231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16835D3-91F9-534D-EEB1-AE944D189349}"/>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850212F8-6707-2A18-EB3C-83B180720864}"/>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421A5FBE-C7EF-E9A2-BB82-2E9D28518278}"/>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6" name="Rectangle: Rounded Corners 59">
            <a:extLst>
              <a:ext uri="{FF2B5EF4-FFF2-40B4-BE49-F238E27FC236}">
                <a16:creationId xmlns:a16="http://schemas.microsoft.com/office/drawing/2014/main" id="{63ED9A10-2F8F-4B70-0396-6F29113EC4D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7" name="Rectangle: Rounded Corners 60">
            <a:extLst>
              <a:ext uri="{FF2B5EF4-FFF2-40B4-BE49-F238E27FC236}">
                <a16:creationId xmlns:a16="http://schemas.microsoft.com/office/drawing/2014/main" id="{99CAF02F-A9C8-5DDE-2D34-EB1117536BB8}"/>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08" name="Straight Connector 207">
            <a:extLst>
              <a:ext uri="{FF2B5EF4-FFF2-40B4-BE49-F238E27FC236}">
                <a16:creationId xmlns:a16="http://schemas.microsoft.com/office/drawing/2014/main" id="{B50029B6-E134-45E2-25E3-8768021A36D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2BE38E1-7140-3294-1EED-418BD5FFCD7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A8C79C7-EB0C-0C19-BFC4-672E61EACB25}"/>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5D88434-45D7-7DEF-C9CC-608567DE1D62}"/>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98C1D95-C7FD-7A79-FC95-B4F060D677A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2645335-118B-FC69-4FC2-4103980B008B}"/>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5B61F88-B860-1842-F4CB-AB893E091634}"/>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BBE72363-FC43-1FDB-108D-AB8D7236C145}"/>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E7BDC78-8499-63D3-61F0-19A41CA5258E}"/>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4F423D5-001E-9E69-509B-6719FF6C18D2}"/>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F97B68B-D1B3-344D-7118-E975FC44CF53}"/>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19" name="TextBox 218">
            <a:extLst>
              <a:ext uri="{FF2B5EF4-FFF2-40B4-BE49-F238E27FC236}">
                <a16:creationId xmlns:a16="http://schemas.microsoft.com/office/drawing/2014/main" id="{4B702352-49F0-D30A-A3C6-691BAAFD4F94}"/>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20" name="TextBox 219">
            <a:extLst>
              <a:ext uri="{FF2B5EF4-FFF2-40B4-BE49-F238E27FC236}">
                <a16:creationId xmlns:a16="http://schemas.microsoft.com/office/drawing/2014/main" id="{256BF743-3D7B-52B8-CAA0-E4971FED09B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21" name="TextBox 220">
            <a:extLst>
              <a:ext uri="{FF2B5EF4-FFF2-40B4-BE49-F238E27FC236}">
                <a16:creationId xmlns:a16="http://schemas.microsoft.com/office/drawing/2014/main" id="{B470C904-B1BE-9BB1-148D-91245E9E3C7A}"/>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22" name="TextBox 221">
            <a:extLst>
              <a:ext uri="{FF2B5EF4-FFF2-40B4-BE49-F238E27FC236}">
                <a16:creationId xmlns:a16="http://schemas.microsoft.com/office/drawing/2014/main" id="{49288B69-C014-DAF9-0AEE-09062565671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23" name="TextBox 222">
            <a:extLst>
              <a:ext uri="{FF2B5EF4-FFF2-40B4-BE49-F238E27FC236}">
                <a16:creationId xmlns:a16="http://schemas.microsoft.com/office/drawing/2014/main" id="{3A128C58-7CF2-25EE-9F36-F70DABC5323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24" name="TextBox 223">
            <a:extLst>
              <a:ext uri="{FF2B5EF4-FFF2-40B4-BE49-F238E27FC236}">
                <a16:creationId xmlns:a16="http://schemas.microsoft.com/office/drawing/2014/main" id="{A644F3E9-1814-8827-5711-A40B3C5E47A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25" name="TextBox 224">
            <a:extLst>
              <a:ext uri="{FF2B5EF4-FFF2-40B4-BE49-F238E27FC236}">
                <a16:creationId xmlns:a16="http://schemas.microsoft.com/office/drawing/2014/main" id="{5CDEA514-2C51-9ABE-4C56-B6A2C48CA6D3}"/>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6" name="TextBox 225">
            <a:extLst>
              <a:ext uri="{FF2B5EF4-FFF2-40B4-BE49-F238E27FC236}">
                <a16:creationId xmlns:a16="http://schemas.microsoft.com/office/drawing/2014/main" id="{2C3E20AF-225E-F892-381A-FA1C74DD0ED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7" name="TextBox 226">
            <a:extLst>
              <a:ext uri="{FF2B5EF4-FFF2-40B4-BE49-F238E27FC236}">
                <a16:creationId xmlns:a16="http://schemas.microsoft.com/office/drawing/2014/main" id="{3190B314-9B33-F0FF-2B63-88D67E78615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8" name="TextBox 227">
            <a:extLst>
              <a:ext uri="{FF2B5EF4-FFF2-40B4-BE49-F238E27FC236}">
                <a16:creationId xmlns:a16="http://schemas.microsoft.com/office/drawing/2014/main" id="{F19E8190-A153-7D32-BC6D-751742B71085}"/>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29" name="TextBox 228">
            <a:extLst>
              <a:ext uri="{FF2B5EF4-FFF2-40B4-BE49-F238E27FC236}">
                <a16:creationId xmlns:a16="http://schemas.microsoft.com/office/drawing/2014/main" id="{ADDFC8B5-337E-CAD3-AB9C-E242EF638AC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30" name="TextBox 229">
            <a:extLst>
              <a:ext uri="{FF2B5EF4-FFF2-40B4-BE49-F238E27FC236}">
                <a16:creationId xmlns:a16="http://schemas.microsoft.com/office/drawing/2014/main" id="{D8F8CD35-97CE-362D-7F8A-54CBF7D35C98}"/>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31" name="Straight Connector 230">
            <a:extLst>
              <a:ext uri="{FF2B5EF4-FFF2-40B4-BE49-F238E27FC236}">
                <a16:creationId xmlns:a16="http://schemas.microsoft.com/office/drawing/2014/main" id="{89136D9D-0223-D9AA-ECD1-8DE030885FB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179A8A9F-8717-C131-FB25-16A63FDB9E2A}"/>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33" name="TextBox 232">
            <a:extLst>
              <a:ext uri="{FF2B5EF4-FFF2-40B4-BE49-F238E27FC236}">
                <a16:creationId xmlns:a16="http://schemas.microsoft.com/office/drawing/2014/main" id="{1BFAC962-71DB-6F30-1CD0-4D40F17DB741}"/>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34" name="TextBox 233">
            <a:extLst>
              <a:ext uri="{FF2B5EF4-FFF2-40B4-BE49-F238E27FC236}">
                <a16:creationId xmlns:a16="http://schemas.microsoft.com/office/drawing/2014/main" id="{1DEC0942-7AD4-7D43-AD05-EF460C5A73D3}"/>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35" name="TextBox 234">
            <a:extLst>
              <a:ext uri="{FF2B5EF4-FFF2-40B4-BE49-F238E27FC236}">
                <a16:creationId xmlns:a16="http://schemas.microsoft.com/office/drawing/2014/main" id="{19D9B4AA-9327-B43C-8912-1500C79950DC}"/>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36" name="TextBox 235">
            <a:extLst>
              <a:ext uri="{FF2B5EF4-FFF2-40B4-BE49-F238E27FC236}">
                <a16:creationId xmlns:a16="http://schemas.microsoft.com/office/drawing/2014/main" id="{29EBFA0B-E30C-14B5-480A-3C949EF38B79}"/>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37" name="TextBox 236">
            <a:extLst>
              <a:ext uri="{FF2B5EF4-FFF2-40B4-BE49-F238E27FC236}">
                <a16:creationId xmlns:a16="http://schemas.microsoft.com/office/drawing/2014/main" id="{7BCFAEE6-5232-04BF-7BA0-AC9309C6936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38" name="Straight Connector 237">
            <a:extLst>
              <a:ext uri="{FF2B5EF4-FFF2-40B4-BE49-F238E27FC236}">
                <a16:creationId xmlns:a16="http://schemas.microsoft.com/office/drawing/2014/main" id="{FCB82602-F2AB-7DAC-6BB8-A45C9765608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B76953C0-3BA2-D7C3-FC34-0CAA5CDA8637}"/>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D44AE82D-EDBF-B2B5-A62F-7B8DC523ED1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7D49645-F88A-90BD-6BD3-775C2339B136}"/>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4FE05CC-17EF-ECE4-8C45-2C9AD2AA61AF}"/>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5E93692-0E3B-B585-E77A-17D56D87C1B8}"/>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4" name="Rectangle: Rounded Corners 59">
            <a:extLst>
              <a:ext uri="{FF2B5EF4-FFF2-40B4-BE49-F238E27FC236}">
                <a16:creationId xmlns:a16="http://schemas.microsoft.com/office/drawing/2014/main" id="{5F203CA2-31BE-C9DA-DD79-20111A59F433}"/>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5" name="Rectangle: Rounded Corners 60">
            <a:extLst>
              <a:ext uri="{FF2B5EF4-FFF2-40B4-BE49-F238E27FC236}">
                <a16:creationId xmlns:a16="http://schemas.microsoft.com/office/drawing/2014/main" id="{705C60D8-23A2-5A8A-FE95-1049B05331A4}"/>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46" name="Straight Connector 245">
            <a:extLst>
              <a:ext uri="{FF2B5EF4-FFF2-40B4-BE49-F238E27FC236}">
                <a16:creationId xmlns:a16="http://schemas.microsoft.com/office/drawing/2014/main" id="{230A302C-5432-9C1A-B983-B56465D2172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B43D8CD-AECF-1EF3-2C1E-58BE875F0B46}"/>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0CC237A-32B5-5643-3633-47658B6D16E3}"/>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E340222-7865-8BD6-8360-67633A4199AB}"/>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0DC9131-52AC-A548-2700-58DCB99BF0F4}"/>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555829FC-3345-ECCE-E4A6-8B64D3BF044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7346D57F-F180-4BBA-0167-F1E15EFFB1F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236B5E73-C293-F87C-2B86-87E3950BE96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9112C36-B088-B173-9478-27165F03B3E0}"/>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461B286-F053-361C-DD47-B6B80A165A0F}"/>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619A2B06-BB71-6C6E-1688-F6F8D020052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57" name="TextBox 256">
            <a:extLst>
              <a:ext uri="{FF2B5EF4-FFF2-40B4-BE49-F238E27FC236}">
                <a16:creationId xmlns:a16="http://schemas.microsoft.com/office/drawing/2014/main" id="{A41F6BD7-FE7A-1F5D-4AA1-FB24882A2ECC}"/>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58" name="TextBox 257">
            <a:extLst>
              <a:ext uri="{FF2B5EF4-FFF2-40B4-BE49-F238E27FC236}">
                <a16:creationId xmlns:a16="http://schemas.microsoft.com/office/drawing/2014/main" id="{431A3DE2-A342-7A5B-10FF-9892BCAFD60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9" name="TextBox 258">
            <a:extLst>
              <a:ext uri="{FF2B5EF4-FFF2-40B4-BE49-F238E27FC236}">
                <a16:creationId xmlns:a16="http://schemas.microsoft.com/office/drawing/2014/main" id="{073C1A94-3F32-CE0E-8D32-69BC8DC0B74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60" name="TextBox 259">
            <a:extLst>
              <a:ext uri="{FF2B5EF4-FFF2-40B4-BE49-F238E27FC236}">
                <a16:creationId xmlns:a16="http://schemas.microsoft.com/office/drawing/2014/main" id="{C8E9AE1E-1530-F14F-320A-282C9D123468}"/>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61" name="TextBox 260">
            <a:extLst>
              <a:ext uri="{FF2B5EF4-FFF2-40B4-BE49-F238E27FC236}">
                <a16:creationId xmlns:a16="http://schemas.microsoft.com/office/drawing/2014/main" id="{628279C6-F116-603D-AA26-37CE4BCB792A}"/>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62" name="TextBox 261">
            <a:extLst>
              <a:ext uri="{FF2B5EF4-FFF2-40B4-BE49-F238E27FC236}">
                <a16:creationId xmlns:a16="http://schemas.microsoft.com/office/drawing/2014/main" id="{FAE1B2C1-9826-378D-DAEF-AAA54E63D78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63" name="TextBox 262">
            <a:extLst>
              <a:ext uri="{FF2B5EF4-FFF2-40B4-BE49-F238E27FC236}">
                <a16:creationId xmlns:a16="http://schemas.microsoft.com/office/drawing/2014/main" id="{84E9A78A-5FE0-BA5E-149B-92D38AEAC9D0}"/>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64" name="TextBox 263">
            <a:extLst>
              <a:ext uri="{FF2B5EF4-FFF2-40B4-BE49-F238E27FC236}">
                <a16:creationId xmlns:a16="http://schemas.microsoft.com/office/drawing/2014/main" id="{861B04E5-B919-733E-D4F4-6977DA20519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65" name="TextBox 264">
            <a:extLst>
              <a:ext uri="{FF2B5EF4-FFF2-40B4-BE49-F238E27FC236}">
                <a16:creationId xmlns:a16="http://schemas.microsoft.com/office/drawing/2014/main" id="{53ADF6FD-613F-2007-3FD7-050364D4AF5C}"/>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66" name="TextBox 265">
            <a:extLst>
              <a:ext uri="{FF2B5EF4-FFF2-40B4-BE49-F238E27FC236}">
                <a16:creationId xmlns:a16="http://schemas.microsoft.com/office/drawing/2014/main" id="{7B6D976B-04C7-EB93-494F-4E1CA44EBBD0}"/>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67" name="TextBox 266">
            <a:extLst>
              <a:ext uri="{FF2B5EF4-FFF2-40B4-BE49-F238E27FC236}">
                <a16:creationId xmlns:a16="http://schemas.microsoft.com/office/drawing/2014/main" id="{A0AEEE96-1EED-A90B-F6AB-628997A18A38}"/>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68" name="TextBox 267">
            <a:extLst>
              <a:ext uri="{FF2B5EF4-FFF2-40B4-BE49-F238E27FC236}">
                <a16:creationId xmlns:a16="http://schemas.microsoft.com/office/drawing/2014/main" id="{2142714D-F2EF-D288-4792-A85B7BDBA86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69" name="Straight Connector 268">
            <a:extLst>
              <a:ext uri="{FF2B5EF4-FFF2-40B4-BE49-F238E27FC236}">
                <a16:creationId xmlns:a16="http://schemas.microsoft.com/office/drawing/2014/main" id="{76896231-C5CF-D425-1202-EA79FCE4985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0" name="TextBox 269">
            <a:extLst>
              <a:ext uri="{FF2B5EF4-FFF2-40B4-BE49-F238E27FC236}">
                <a16:creationId xmlns:a16="http://schemas.microsoft.com/office/drawing/2014/main" id="{96F3F19F-C8A4-80FB-AA24-0AB228178C1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71" name="TextBox 270">
            <a:extLst>
              <a:ext uri="{FF2B5EF4-FFF2-40B4-BE49-F238E27FC236}">
                <a16:creationId xmlns:a16="http://schemas.microsoft.com/office/drawing/2014/main" id="{6BBCA3A2-E640-01BF-1247-08C63570FD7F}"/>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72" name="TextBox 271">
            <a:extLst>
              <a:ext uri="{FF2B5EF4-FFF2-40B4-BE49-F238E27FC236}">
                <a16:creationId xmlns:a16="http://schemas.microsoft.com/office/drawing/2014/main" id="{43602361-E0CB-7E66-6884-746CD3A1148C}"/>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73" name="TextBox 272">
            <a:extLst>
              <a:ext uri="{FF2B5EF4-FFF2-40B4-BE49-F238E27FC236}">
                <a16:creationId xmlns:a16="http://schemas.microsoft.com/office/drawing/2014/main" id="{E807341E-61C1-8416-88A1-787A57B58C1A}"/>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74" name="TextBox 273">
            <a:extLst>
              <a:ext uri="{FF2B5EF4-FFF2-40B4-BE49-F238E27FC236}">
                <a16:creationId xmlns:a16="http://schemas.microsoft.com/office/drawing/2014/main" id="{AA8A2F52-3010-21A5-B970-46C635523F1A}"/>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75" name="TextBox 274">
            <a:extLst>
              <a:ext uri="{FF2B5EF4-FFF2-40B4-BE49-F238E27FC236}">
                <a16:creationId xmlns:a16="http://schemas.microsoft.com/office/drawing/2014/main" id="{AFAC5C98-0F9B-E3B6-FDD7-454157E2E80A}"/>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76" name="Straight Connector 275">
            <a:extLst>
              <a:ext uri="{FF2B5EF4-FFF2-40B4-BE49-F238E27FC236}">
                <a16:creationId xmlns:a16="http://schemas.microsoft.com/office/drawing/2014/main" id="{FEA680EE-2F0F-3EF6-181D-E0A919FF4CFA}"/>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583E8A9F-5E91-B5BA-8014-313FA231CCCC}"/>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73FEC271-43C1-ED28-37C0-55C113894CC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F9EB8A4D-E3A3-18E2-0625-530B82F642B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293B18C-EA32-391A-4779-CB271FDE1C63}"/>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44141095-2AAA-BAC5-937E-36A260E2E29E}"/>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2" name="Rectangle: Rounded Corners 59">
            <a:extLst>
              <a:ext uri="{FF2B5EF4-FFF2-40B4-BE49-F238E27FC236}">
                <a16:creationId xmlns:a16="http://schemas.microsoft.com/office/drawing/2014/main" id="{251F8440-5176-CFB2-3DED-BD160261901B}"/>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83" name="Rectangle: Rounded Corners 60">
            <a:extLst>
              <a:ext uri="{FF2B5EF4-FFF2-40B4-BE49-F238E27FC236}">
                <a16:creationId xmlns:a16="http://schemas.microsoft.com/office/drawing/2014/main" id="{3BA41E20-5C8D-B398-988D-CA8B4D0147E2}"/>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84" name="Straight Connector 283">
            <a:extLst>
              <a:ext uri="{FF2B5EF4-FFF2-40B4-BE49-F238E27FC236}">
                <a16:creationId xmlns:a16="http://schemas.microsoft.com/office/drawing/2014/main" id="{3719F195-8B6F-E9F1-1D56-1B169CA49E9A}"/>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456EEE89-9EA3-D969-4F29-39B279D8D7F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9A5793B0-C535-45FD-A4E2-9C015A0E4D0A}"/>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7B43B0B6-A8DC-32E3-37E8-455A522251D9}"/>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E059A8FB-2C8F-3572-4138-203E009CE82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047C7AB0-F424-9FD2-9415-62DCC66822CD}"/>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87E933D0-CFB6-E535-7074-D66543CF78D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FB10EBF-D9B6-134E-85E3-7F8A2142F1A6}"/>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51EB7D18-05E2-2EC3-85AF-47D824A7C7B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96DCD5DD-B57D-F022-56F9-DC99CFEFDB2A}"/>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4" name="TextBox 293">
            <a:extLst>
              <a:ext uri="{FF2B5EF4-FFF2-40B4-BE49-F238E27FC236}">
                <a16:creationId xmlns:a16="http://schemas.microsoft.com/office/drawing/2014/main" id="{8119866B-16A8-3A44-2A53-AFD8593458D7}"/>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95" name="TextBox 294">
            <a:extLst>
              <a:ext uri="{FF2B5EF4-FFF2-40B4-BE49-F238E27FC236}">
                <a16:creationId xmlns:a16="http://schemas.microsoft.com/office/drawing/2014/main" id="{6F4A5A12-28C7-162B-2ADC-EE08FE589ADE}"/>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96" name="TextBox 295">
            <a:extLst>
              <a:ext uri="{FF2B5EF4-FFF2-40B4-BE49-F238E27FC236}">
                <a16:creationId xmlns:a16="http://schemas.microsoft.com/office/drawing/2014/main" id="{1CDED105-7005-D2F7-1ED1-D80293C5CA1A}"/>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97" name="TextBox 296">
            <a:extLst>
              <a:ext uri="{FF2B5EF4-FFF2-40B4-BE49-F238E27FC236}">
                <a16:creationId xmlns:a16="http://schemas.microsoft.com/office/drawing/2014/main" id="{6281DE9C-DC3A-9275-C687-BC7D99F23318}"/>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8" name="TextBox 297">
            <a:extLst>
              <a:ext uri="{FF2B5EF4-FFF2-40B4-BE49-F238E27FC236}">
                <a16:creationId xmlns:a16="http://schemas.microsoft.com/office/drawing/2014/main" id="{BA504184-67D1-D441-AB38-1AF3636EB5D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99" name="TextBox 298">
            <a:extLst>
              <a:ext uri="{FF2B5EF4-FFF2-40B4-BE49-F238E27FC236}">
                <a16:creationId xmlns:a16="http://schemas.microsoft.com/office/drawing/2014/main" id="{F243B0EC-D129-CB01-DF9A-2E626EDE689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00" name="TextBox 299">
            <a:extLst>
              <a:ext uri="{FF2B5EF4-FFF2-40B4-BE49-F238E27FC236}">
                <a16:creationId xmlns:a16="http://schemas.microsoft.com/office/drawing/2014/main" id="{5A723D1B-19D9-5037-DFD2-628DCA6A209A}"/>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01" name="TextBox 300">
            <a:extLst>
              <a:ext uri="{FF2B5EF4-FFF2-40B4-BE49-F238E27FC236}">
                <a16:creationId xmlns:a16="http://schemas.microsoft.com/office/drawing/2014/main" id="{9192253A-3B9B-968C-29AB-ACF0E9DE8EF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02" name="TextBox 301">
            <a:extLst>
              <a:ext uri="{FF2B5EF4-FFF2-40B4-BE49-F238E27FC236}">
                <a16:creationId xmlns:a16="http://schemas.microsoft.com/office/drawing/2014/main" id="{56554328-6C6D-86D0-DBFB-FEB3F82812E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03" name="TextBox 302">
            <a:extLst>
              <a:ext uri="{FF2B5EF4-FFF2-40B4-BE49-F238E27FC236}">
                <a16:creationId xmlns:a16="http://schemas.microsoft.com/office/drawing/2014/main" id="{C0F42704-61A9-3F92-ADA9-5EEB22CC757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04" name="TextBox 303">
            <a:extLst>
              <a:ext uri="{FF2B5EF4-FFF2-40B4-BE49-F238E27FC236}">
                <a16:creationId xmlns:a16="http://schemas.microsoft.com/office/drawing/2014/main" id="{4BAF2A49-FABE-0901-1231-D18356DA209F}"/>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05" name="TextBox 304">
            <a:extLst>
              <a:ext uri="{FF2B5EF4-FFF2-40B4-BE49-F238E27FC236}">
                <a16:creationId xmlns:a16="http://schemas.microsoft.com/office/drawing/2014/main" id="{A3E8D0A1-6257-F718-F846-5853FCB936B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06" name="TextBox 305">
            <a:extLst>
              <a:ext uri="{FF2B5EF4-FFF2-40B4-BE49-F238E27FC236}">
                <a16:creationId xmlns:a16="http://schemas.microsoft.com/office/drawing/2014/main" id="{3BBCC674-8A8C-7C3A-F82A-7A7A3125A19D}"/>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307" name="Straight Connector 306">
            <a:extLst>
              <a:ext uri="{FF2B5EF4-FFF2-40B4-BE49-F238E27FC236}">
                <a16:creationId xmlns:a16="http://schemas.microsoft.com/office/drawing/2014/main" id="{DD1C3CEA-9D33-D9F9-83F0-FBDE271F6959}"/>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8" name="TextBox 307">
            <a:extLst>
              <a:ext uri="{FF2B5EF4-FFF2-40B4-BE49-F238E27FC236}">
                <a16:creationId xmlns:a16="http://schemas.microsoft.com/office/drawing/2014/main" id="{04605209-68C2-449B-FEAD-31FBA94E06B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09" name="TextBox 308">
            <a:extLst>
              <a:ext uri="{FF2B5EF4-FFF2-40B4-BE49-F238E27FC236}">
                <a16:creationId xmlns:a16="http://schemas.microsoft.com/office/drawing/2014/main" id="{1EC2BABC-3282-29B6-CAC1-6BC858BB9D7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10" name="TextBox 309">
            <a:extLst>
              <a:ext uri="{FF2B5EF4-FFF2-40B4-BE49-F238E27FC236}">
                <a16:creationId xmlns:a16="http://schemas.microsoft.com/office/drawing/2014/main" id="{7118F9CE-A5F3-C002-1093-1F59C2F4EAFF}"/>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11" name="TextBox 310">
            <a:extLst>
              <a:ext uri="{FF2B5EF4-FFF2-40B4-BE49-F238E27FC236}">
                <a16:creationId xmlns:a16="http://schemas.microsoft.com/office/drawing/2014/main" id="{2F31E580-6FA6-B0F2-3C24-CC9F0BB493FC}"/>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12" name="TextBox 311">
            <a:extLst>
              <a:ext uri="{FF2B5EF4-FFF2-40B4-BE49-F238E27FC236}">
                <a16:creationId xmlns:a16="http://schemas.microsoft.com/office/drawing/2014/main" id="{F7456BCF-3A19-FAEC-82C6-ABF52B6CD88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313" name="TextBox 312">
            <a:extLst>
              <a:ext uri="{FF2B5EF4-FFF2-40B4-BE49-F238E27FC236}">
                <a16:creationId xmlns:a16="http://schemas.microsoft.com/office/drawing/2014/main" id="{BA4C36EE-339E-2004-D888-E6DB8059A0A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14" name="Straight Connector 313">
            <a:extLst>
              <a:ext uri="{FF2B5EF4-FFF2-40B4-BE49-F238E27FC236}">
                <a16:creationId xmlns:a16="http://schemas.microsoft.com/office/drawing/2014/main" id="{D178881E-7C74-D587-7975-E66D1DE5B80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3E1D1C06-41CF-01C0-7A78-54645A488E8B}"/>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7478930C-7BCC-EB1F-F66B-56A3CDD71C38}"/>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60462AD3-0B5C-49EB-0BFD-CF1D4071D833}"/>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725CDCE7-8487-8CDB-B2E2-36273A9D7D5F}"/>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CE35740E-7125-B9CB-849B-210ECB8549D5}"/>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20" name="Rectangle: Rounded Corners 59">
            <a:extLst>
              <a:ext uri="{FF2B5EF4-FFF2-40B4-BE49-F238E27FC236}">
                <a16:creationId xmlns:a16="http://schemas.microsoft.com/office/drawing/2014/main" id="{DD18D52F-9516-6B8F-09E2-05FA8BCA13FC}"/>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21" name="Rectangle: Rounded Corners 60">
            <a:extLst>
              <a:ext uri="{FF2B5EF4-FFF2-40B4-BE49-F238E27FC236}">
                <a16:creationId xmlns:a16="http://schemas.microsoft.com/office/drawing/2014/main" id="{AA403AFC-5BF4-F516-C4B1-378C295FECF0}"/>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22" name="Straight Connector 321">
            <a:extLst>
              <a:ext uri="{FF2B5EF4-FFF2-40B4-BE49-F238E27FC236}">
                <a16:creationId xmlns:a16="http://schemas.microsoft.com/office/drawing/2014/main" id="{A5E5EF6E-F632-F69D-FF0A-9E0EF830BE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58FBA82E-A94F-8CF1-F0DC-A74BE1F2D65B}"/>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806DA657-F717-D457-FEE3-BB6B7D692F34}"/>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61854F05-DE20-52B8-E274-C1D6E7A6BCFE}"/>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CCDEEF4B-FF30-169D-EBC4-D66F97D55BB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1EB621E6-E216-C3FB-F1C0-44E1806DBB36}"/>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C59EF08-D45E-B74A-BA34-2ECF8BCC256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863FA99-9539-8822-07C7-631B7346902A}"/>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3A8BC296-9199-F86E-9332-E06BD0CDF3DF}"/>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F70AD0F4-BD8F-1362-E33F-09440A36D801}"/>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32" name="TextBox 331">
            <a:extLst>
              <a:ext uri="{FF2B5EF4-FFF2-40B4-BE49-F238E27FC236}">
                <a16:creationId xmlns:a16="http://schemas.microsoft.com/office/drawing/2014/main" id="{30AEB5E5-12DC-22F0-B945-2AFF4EA946DA}"/>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33" name="TextBox 332">
            <a:extLst>
              <a:ext uri="{FF2B5EF4-FFF2-40B4-BE49-F238E27FC236}">
                <a16:creationId xmlns:a16="http://schemas.microsoft.com/office/drawing/2014/main" id="{E994ED41-A274-1CF3-570B-7A5C9446E92D}"/>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34" name="TextBox 333">
            <a:extLst>
              <a:ext uri="{FF2B5EF4-FFF2-40B4-BE49-F238E27FC236}">
                <a16:creationId xmlns:a16="http://schemas.microsoft.com/office/drawing/2014/main" id="{E5A183D9-B680-3CC6-F41D-6857EF0EAAE0}"/>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35" name="TextBox 334">
            <a:extLst>
              <a:ext uri="{FF2B5EF4-FFF2-40B4-BE49-F238E27FC236}">
                <a16:creationId xmlns:a16="http://schemas.microsoft.com/office/drawing/2014/main" id="{BCD476DD-982E-18CF-481A-384B1E1AAAF0}"/>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36" name="TextBox 335">
            <a:extLst>
              <a:ext uri="{FF2B5EF4-FFF2-40B4-BE49-F238E27FC236}">
                <a16:creationId xmlns:a16="http://schemas.microsoft.com/office/drawing/2014/main" id="{A3A73001-5848-F15D-BA1F-76B622CEBED6}"/>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37" name="TextBox 336">
            <a:extLst>
              <a:ext uri="{FF2B5EF4-FFF2-40B4-BE49-F238E27FC236}">
                <a16:creationId xmlns:a16="http://schemas.microsoft.com/office/drawing/2014/main" id="{235F1DDB-B90D-1CB6-ABD4-CDB3D0E923D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338" name="TextBox 337">
            <a:extLst>
              <a:ext uri="{FF2B5EF4-FFF2-40B4-BE49-F238E27FC236}">
                <a16:creationId xmlns:a16="http://schemas.microsoft.com/office/drawing/2014/main" id="{97B20583-D4A5-34EC-ED39-5E8403D98E4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39" name="TextBox 338">
            <a:extLst>
              <a:ext uri="{FF2B5EF4-FFF2-40B4-BE49-F238E27FC236}">
                <a16:creationId xmlns:a16="http://schemas.microsoft.com/office/drawing/2014/main" id="{78A8C3D4-F729-BC6B-6232-5C486090F6F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40" name="TextBox 339">
            <a:extLst>
              <a:ext uri="{FF2B5EF4-FFF2-40B4-BE49-F238E27FC236}">
                <a16:creationId xmlns:a16="http://schemas.microsoft.com/office/drawing/2014/main" id="{51709813-BD07-D677-5353-D655B702DEC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41" name="TextBox 340">
            <a:extLst>
              <a:ext uri="{FF2B5EF4-FFF2-40B4-BE49-F238E27FC236}">
                <a16:creationId xmlns:a16="http://schemas.microsoft.com/office/drawing/2014/main" id="{AB680401-BE80-E95C-6297-F143FDCD94DD}"/>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42" name="TextBox 341">
            <a:extLst>
              <a:ext uri="{FF2B5EF4-FFF2-40B4-BE49-F238E27FC236}">
                <a16:creationId xmlns:a16="http://schemas.microsoft.com/office/drawing/2014/main" id="{9024A94F-DB94-4AB7-C859-BC50368A6FDB}"/>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43" name="TextBox 342">
            <a:extLst>
              <a:ext uri="{FF2B5EF4-FFF2-40B4-BE49-F238E27FC236}">
                <a16:creationId xmlns:a16="http://schemas.microsoft.com/office/drawing/2014/main" id="{8BB84951-AE19-9E42-54E4-F2AF31CD3CD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44" name="TextBox 343">
            <a:extLst>
              <a:ext uri="{FF2B5EF4-FFF2-40B4-BE49-F238E27FC236}">
                <a16:creationId xmlns:a16="http://schemas.microsoft.com/office/drawing/2014/main" id="{33A6E15A-F59B-1C90-3750-8BE02E9A6A2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45" name="Straight Connector 344">
            <a:extLst>
              <a:ext uri="{FF2B5EF4-FFF2-40B4-BE49-F238E27FC236}">
                <a16:creationId xmlns:a16="http://schemas.microsoft.com/office/drawing/2014/main" id="{6DF2C88C-E34E-FB34-A9A2-5972E2468C0D}"/>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46" name="TextBox 345">
            <a:extLst>
              <a:ext uri="{FF2B5EF4-FFF2-40B4-BE49-F238E27FC236}">
                <a16:creationId xmlns:a16="http://schemas.microsoft.com/office/drawing/2014/main" id="{07D3E9F0-C1AB-1BC2-302D-424C8C338295}"/>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47" name="TextBox 346">
            <a:extLst>
              <a:ext uri="{FF2B5EF4-FFF2-40B4-BE49-F238E27FC236}">
                <a16:creationId xmlns:a16="http://schemas.microsoft.com/office/drawing/2014/main" id="{16078C76-2078-3954-4781-CD9FB9F7FEC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48" name="TextBox 347">
            <a:extLst>
              <a:ext uri="{FF2B5EF4-FFF2-40B4-BE49-F238E27FC236}">
                <a16:creationId xmlns:a16="http://schemas.microsoft.com/office/drawing/2014/main" id="{3A78D1D5-5850-06F3-4C53-25C374DF24E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49" name="TextBox 348">
            <a:extLst>
              <a:ext uri="{FF2B5EF4-FFF2-40B4-BE49-F238E27FC236}">
                <a16:creationId xmlns:a16="http://schemas.microsoft.com/office/drawing/2014/main" id="{2F9A30C3-D52B-D5B3-964D-56C9B42A068F}"/>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50" name="TextBox 349">
            <a:extLst>
              <a:ext uri="{FF2B5EF4-FFF2-40B4-BE49-F238E27FC236}">
                <a16:creationId xmlns:a16="http://schemas.microsoft.com/office/drawing/2014/main" id="{A312031B-4306-6B12-FF95-23C1175B0F05}"/>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51" name="TextBox 350">
            <a:extLst>
              <a:ext uri="{FF2B5EF4-FFF2-40B4-BE49-F238E27FC236}">
                <a16:creationId xmlns:a16="http://schemas.microsoft.com/office/drawing/2014/main" id="{13B3D26C-4AD2-0ACF-372B-DBF125DE1B32}"/>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352" name="Straight Connector 351">
            <a:extLst>
              <a:ext uri="{FF2B5EF4-FFF2-40B4-BE49-F238E27FC236}">
                <a16:creationId xmlns:a16="http://schemas.microsoft.com/office/drawing/2014/main" id="{37B59AAC-6D73-7E22-8A86-5106B1D7E446}"/>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F86E2060-B158-1E5F-FC04-5CE1F01615CF}"/>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86E4F120-4ABF-2F22-F998-69E722743A68}"/>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4D7497D5-7353-AC03-109D-A4586D57B0F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99BC1BC9-7A6B-8B6E-B4DC-45E5DB757290}"/>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2FBBE6E-3EC1-F452-9E7D-8FA69532BE03}"/>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B422FB6-6815-AA28-1ED1-DCC4862AA129}"/>
              </a:ext>
            </a:extLst>
          </p:cNvPr>
          <p:cNvSpPr/>
          <p:nvPr/>
        </p:nvSpPr>
        <p:spPr>
          <a:xfrm>
            <a:off x="717738" y="669611"/>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18">
            <a:extLst>
              <a:ext uri="{FF2B5EF4-FFF2-40B4-BE49-F238E27FC236}">
                <a16:creationId xmlns:a16="http://schemas.microsoft.com/office/drawing/2014/main" id="{DF7CCE73-4DF6-75BE-5C6B-84B4E62D4EF5}"/>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000" b="1" dirty="0">
                <a:solidFill>
                  <a:schemeClr val="tx1">
                    <a:lumMod val="50000"/>
                    <a:lumOff val="50000"/>
                  </a:schemeClr>
                </a:solidFill>
                <a:latin typeface="Helvetica" panose="020B0604020202020204" pitchFamily="34" charset="0"/>
                <a:cs typeface="Helvetica" panose="020B0604020202020204" pitchFamily="34" charset="0"/>
              </a:rPr>
              <a:t>  </a:t>
            </a:r>
            <a:r>
              <a:rPr lang="en-US" sz="1000" b="1" u="sng" dirty="0">
                <a:solidFill>
                  <a:schemeClr val="tx1">
                    <a:lumMod val="50000"/>
                    <a:lumOff val="50000"/>
                  </a:schemeClr>
                </a:solidFill>
                <a:latin typeface="Helvetica" panose="020B0604020202020204" pitchFamily="34" charset="0"/>
                <a:cs typeface="Helvetica" panose="020B0604020202020204" pitchFamily="34" charset="0"/>
              </a:rPr>
              <a:t>Recce trips for research</a:t>
            </a:r>
            <a:r>
              <a:rPr lang="en-US" sz="1000" u="sng" dirty="0">
                <a:solidFill>
                  <a:schemeClr val="tx1">
                    <a:lumMod val="50000"/>
                    <a:lumOff val="50000"/>
                  </a:schemeClr>
                </a:solidFill>
                <a:latin typeface="Helvetica" panose="020B0604020202020204" pitchFamily="34" charset="0"/>
                <a:cs typeface="Helvetica" panose="020B0604020202020204" pitchFamily="34" charset="0"/>
              </a:rPr>
              <a:t>, </a:t>
            </a:r>
            <a:r>
              <a:rPr lang="en-SG" sz="10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62" name="TextBox 61">
            <a:extLst>
              <a:ext uri="{FF2B5EF4-FFF2-40B4-BE49-F238E27FC236}">
                <a16:creationId xmlns:a16="http://schemas.microsoft.com/office/drawing/2014/main" id="{6916CDFB-EEB0-04BA-C5E9-C0B555DC7752}"/>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29" name="Rectangle: Rounded Corners 220">
            <a:extLst>
              <a:ext uri="{FF2B5EF4-FFF2-40B4-BE49-F238E27FC236}">
                <a16:creationId xmlns:a16="http://schemas.microsoft.com/office/drawing/2014/main" id="{6B5158B3-A93A-ED7F-30EF-3349C27ADEB1}"/>
              </a:ext>
            </a:extLst>
          </p:cNvPr>
          <p:cNvSpPr/>
          <p:nvPr/>
        </p:nvSpPr>
        <p:spPr>
          <a:xfrm>
            <a:off x="5128067" y="3215987"/>
            <a:ext cx="2037881"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a:t>
            </a:r>
            <a:endParaRPr lang="en-SG" sz="1000" dirty="0">
              <a:solidFill>
                <a:schemeClr val="tx1">
                  <a:lumMod val="50000"/>
                  <a:lumOff val="50000"/>
                </a:schemeClr>
              </a:solidFill>
              <a:latin typeface="Helvetica" pitchFamily="2" charset="0"/>
            </a:endParaRPr>
          </a:p>
        </p:txBody>
      </p:sp>
      <p:sp>
        <p:nvSpPr>
          <p:cNvPr id="130" name="Rectangle: Rounded Corners 220">
            <a:extLst>
              <a:ext uri="{FF2B5EF4-FFF2-40B4-BE49-F238E27FC236}">
                <a16:creationId xmlns:a16="http://schemas.microsoft.com/office/drawing/2014/main" id="{6BD23476-4D21-D861-0520-585D2091FE22}"/>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31" name="Rectangle 130">
            <a:extLst>
              <a:ext uri="{FF2B5EF4-FFF2-40B4-BE49-F238E27FC236}">
                <a16:creationId xmlns:a16="http://schemas.microsoft.com/office/drawing/2014/main" id="{E0D65710-0C7C-0716-7F87-1130D22F9BA8}"/>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2" name="Graphic 131" descr="Play with solid fill">
            <a:extLst>
              <a:ext uri="{FF2B5EF4-FFF2-40B4-BE49-F238E27FC236}">
                <a16:creationId xmlns:a16="http://schemas.microsoft.com/office/drawing/2014/main" id="{4120B696-A79B-842C-3651-CC944F56F6DF}"/>
              </a:ext>
            </a:extLst>
          </p:cNvPr>
          <p:cNvPicPr>
            <a:picLocks noChangeAspect="1"/>
          </p:cNvPicPr>
          <p:nvPr/>
        </p:nvPicPr>
        <p:blipFill>
          <a:blip r:embed="rId7">
            <a:extLst>
              <a:ext uri="{96DAC541-7B7A-43D3-8B79-37D633B846F1}">
                <asvg:svgBlip xmlns:asvg="http://schemas.microsoft.com/office/drawing/2016/SVG/main" r:embed="rId17"/>
              </a:ext>
            </a:extLst>
          </a:blip>
          <a:stretch>
            <a:fillRect/>
          </a:stretch>
        </p:blipFill>
        <p:spPr>
          <a:xfrm rot="5400000">
            <a:off x="6186370" y="4380976"/>
            <a:ext cx="199103" cy="199103"/>
          </a:xfrm>
          <a:prstGeom prst="rect">
            <a:avLst/>
          </a:prstGeom>
        </p:spPr>
      </p:pic>
      <p:sp>
        <p:nvSpPr>
          <p:cNvPr id="133" name="Rectangle: Rounded Corners 220">
            <a:extLst>
              <a:ext uri="{FF2B5EF4-FFF2-40B4-BE49-F238E27FC236}">
                <a16:creationId xmlns:a16="http://schemas.microsoft.com/office/drawing/2014/main" id="{8199DBE1-A2A2-4524-F429-664566F1A66E}"/>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34" name="Rectangle: Rounded Corners 220">
            <a:extLst>
              <a:ext uri="{FF2B5EF4-FFF2-40B4-BE49-F238E27FC236}">
                <a16:creationId xmlns:a16="http://schemas.microsoft.com/office/drawing/2014/main" id="{A7C1FCEF-344B-EC2A-13DF-EEB96C1FD9EE}"/>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53" name="Rectangle: Rounded Corners 220">
            <a:extLst>
              <a:ext uri="{FF2B5EF4-FFF2-40B4-BE49-F238E27FC236}">
                <a16:creationId xmlns:a16="http://schemas.microsoft.com/office/drawing/2014/main" id="{C5D84AEF-A55A-8EF0-F9E4-AEF94ED0E190}"/>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54" name="Straight Arrow Connector 153">
            <a:extLst>
              <a:ext uri="{FF2B5EF4-FFF2-40B4-BE49-F238E27FC236}">
                <a16:creationId xmlns:a16="http://schemas.microsoft.com/office/drawing/2014/main" id="{B3F78117-0F84-25B7-8BAD-12D70E12E792}"/>
              </a:ext>
            </a:extLst>
          </p:cNvPr>
          <p:cNvCxnSpPr>
            <a:cxnSpLocks/>
            <a:stCxn id="133" idx="3"/>
            <a:endCxn id="13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B0CD3166-3915-A296-EB98-FA1A934F068B}"/>
              </a:ext>
            </a:extLst>
          </p:cNvPr>
          <p:cNvCxnSpPr>
            <a:stCxn id="134" idx="3"/>
            <a:endCxn id="153"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Rounded Corners 220">
            <a:extLst>
              <a:ext uri="{FF2B5EF4-FFF2-40B4-BE49-F238E27FC236}">
                <a16:creationId xmlns:a16="http://schemas.microsoft.com/office/drawing/2014/main" id="{BBB8168F-7122-D38E-AC5A-47DD2B93EA39}"/>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157" name="Rectangle: Rounded Corners 220">
            <a:extLst>
              <a:ext uri="{FF2B5EF4-FFF2-40B4-BE49-F238E27FC236}">
                <a16:creationId xmlns:a16="http://schemas.microsoft.com/office/drawing/2014/main" id="{BFBCDEDC-D5AA-FE27-866F-81695E1E521A}"/>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8" name="Rectangle: Rounded Corners 220">
            <a:extLst>
              <a:ext uri="{FF2B5EF4-FFF2-40B4-BE49-F238E27FC236}">
                <a16:creationId xmlns:a16="http://schemas.microsoft.com/office/drawing/2014/main" id="{1DEE594C-9DA7-635F-6FE0-23957CB27DB9}"/>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9" name="Rectangle: Rounded Corners 220">
            <a:extLst>
              <a:ext uri="{FF2B5EF4-FFF2-40B4-BE49-F238E27FC236}">
                <a16:creationId xmlns:a16="http://schemas.microsoft.com/office/drawing/2014/main" id="{BB65FEF8-DFD2-DF94-5008-749574D95E60}"/>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60" name="Rectangle: Rounded Corners 220">
            <a:extLst>
              <a:ext uri="{FF2B5EF4-FFF2-40B4-BE49-F238E27FC236}">
                <a16:creationId xmlns:a16="http://schemas.microsoft.com/office/drawing/2014/main" id="{D2153836-0527-014B-F060-A0305FA92BE4}"/>
              </a:ext>
            </a:extLst>
          </p:cNvPr>
          <p:cNvSpPr/>
          <p:nvPr/>
        </p:nvSpPr>
        <p:spPr>
          <a:xfrm>
            <a:off x="5128067" y="3616831"/>
            <a:ext cx="1765756"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61" name="Graphic 160" descr="Add with solid fill">
            <a:extLst>
              <a:ext uri="{FF2B5EF4-FFF2-40B4-BE49-F238E27FC236}">
                <a16:creationId xmlns:a16="http://schemas.microsoft.com/office/drawing/2014/main" id="{067AD565-A14D-D941-1F0C-8DB758CEE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1430" y="3672289"/>
            <a:ext cx="170856" cy="170856"/>
          </a:xfrm>
          <a:prstGeom prst="rect">
            <a:avLst/>
          </a:prstGeom>
        </p:spPr>
      </p:pic>
      <p:sp>
        <p:nvSpPr>
          <p:cNvPr id="162" name="Rectangle: Rounded Corners 220">
            <a:extLst>
              <a:ext uri="{FF2B5EF4-FFF2-40B4-BE49-F238E27FC236}">
                <a16:creationId xmlns:a16="http://schemas.microsoft.com/office/drawing/2014/main" id="{2E7DDDE9-06D3-B753-7869-0B2B9C8C5D57}"/>
              </a:ext>
            </a:extLst>
          </p:cNvPr>
          <p:cNvSpPr/>
          <p:nvPr/>
        </p:nvSpPr>
        <p:spPr>
          <a:xfrm>
            <a:off x="5128067" y="3971081"/>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pic>
        <p:nvPicPr>
          <p:cNvPr id="19" name="Picture 18">
            <a:extLst>
              <a:ext uri="{FF2B5EF4-FFF2-40B4-BE49-F238E27FC236}">
                <a16:creationId xmlns:a16="http://schemas.microsoft.com/office/drawing/2014/main" id="{7C407BEB-062F-CC03-774F-0ADC44C7F11E}"/>
              </a:ext>
            </a:extLst>
          </p:cNvPr>
          <p:cNvPicPr>
            <a:picLocks noChangeAspect="1"/>
          </p:cNvPicPr>
          <p:nvPr/>
        </p:nvPicPr>
        <p:blipFill>
          <a:blip r:embed="rId18"/>
          <a:stretch>
            <a:fillRect/>
          </a:stretch>
        </p:blipFill>
        <p:spPr>
          <a:xfrm>
            <a:off x="9010256" y="690172"/>
            <a:ext cx="2397805" cy="340865"/>
          </a:xfrm>
          <a:prstGeom prst="rect">
            <a:avLst/>
          </a:prstGeom>
        </p:spPr>
      </p:pic>
      <p:sp>
        <p:nvSpPr>
          <p:cNvPr id="165" name="Rectangle: Rounded Corners 220">
            <a:extLst>
              <a:ext uri="{FF2B5EF4-FFF2-40B4-BE49-F238E27FC236}">
                <a16:creationId xmlns:a16="http://schemas.microsoft.com/office/drawing/2014/main" id="{121DFD7D-ACC4-AEEB-DE2A-E5F984D1A7DA}"/>
              </a:ext>
            </a:extLst>
          </p:cNvPr>
          <p:cNvSpPr/>
          <p:nvPr/>
        </p:nvSpPr>
        <p:spPr>
          <a:xfrm>
            <a:off x="5128067" y="3215987"/>
            <a:ext cx="226803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 there</a:t>
            </a:r>
            <a:endParaRPr lang="en-SG" sz="1000" dirty="0">
              <a:solidFill>
                <a:schemeClr val="tx1">
                  <a:lumMod val="50000"/>
                  <a:lumOff val="50000"/>
                </a:schemeClr>
              </a:solidFill>
              <a:latin typeface="Helvetica" pitchFamily="2" charset="0"/>
            </a:endParaRPr>
          </a:p>
        </p:txBody>
      </p:sp>
      <p:grpSp>
        <p:nvGrpSpPr>
          <p:cNvPr id="370" name="Group 369">
            <a:extLst>
              <a:ext uri="{FF2B5EF4-FFF2-40B4-BE49-F238E27FC236}">
                <a16:creationId xmlns:a16="http://schemas.microsoft.com/office/drawing/2014/main" id="{970FAD23-A188-1A56-AC9F-2AB056FAF55E}"/>
              </a:ext>
            </a:extLst>
          </p:cNvPr>
          <p:cNvGrpSpPr/>
          <p:nvPr/>
        </p:nvGrpSpPr>
        <p:grpSpPr>
          <a:xfrm>
            <a:off x="4881604" y="4577963"/>
            <a:ext cx="1537264" cy="1129876"/>
            <a:chOff x="10544286" y="3450371"/>
            <a:chExt cx="1537264" cy="1129876"/>
          </a:xfrm>
        </p:grpSpPr>
        <p:sp>
          <p:nvSpPr>
            <p:cNvPr id="362" name="TextBox 361">
              <a:extLst>
                <a:ext uri="{FF2B5EF4-FFF2-40B4-BE49-F238E27FC236}">
                  <a16:creationId xmlns:a16="http://schemas.microsoft.com/office/drawing/2014/main" id="{FCEF3DBF-410C-554C-6C38-EC26D5B9CEE7}"/>
                </a:ext>
              </a:extLst>
            </p:cNvPr>
            <p:cNvSpPr txBox="1"/>
            <p:nvPr/>
          </p:nvSpPr>
          <p:spPr>
            <a:xfrm>
              <a:off x="10546080" y="3696592"/>
              <a:ext cx="1524365"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School</a:t>
              </a:r>
            </a:p>
          </p:txBody>
        </p:sp>
        <p:sp>
          <p:nvSpPr>
            <p:cNvPr id="364" name="TextBox 363">
              <a:extLst>
                <a:ext uri="{FF2B5EF4-FFF2-40B4-BE49-F238E27FC236}">
                  <a16:creationId xmlns:a16="http://schemas.microsoft.com/office/drawing/2014/main" id="{C14D8B74-6859-5F22-3C70-6BC5132111D3}"/>
                </a:ext>
              </a:extLst>
            </p:cNvPr>
            <p:cNvSpPr txBox="1"/>
            <p:nvPr/>
          </p:nvSpPr>
          <p:spPr>
            <a:xfrm>
              <a:off x="10546656" y="3941749"/>
              <a:ext cx="1524365"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Personal</a:t>
              </a:r>
            </a:p>
          </p:txBody>
        </p:sp>
        <p:sp>
          <p:nvSpPr>
            <p:cNvPr id="365" name="TextBox 364">
              <a:extLst>
                <a:ext uri="{FF2B5EF4-FFF2-40B4-BE49-F238E27FC236}">
                  <a16:creationId xmlns:a16="http://schemas.microsoft.com/office/drawing/2014/main" id="{7484AB02-6F3F-FF92-E074-41A95D983715}"/>
                </a:ext>
              </a:extLst>
            </p:cNvPr>
            <p:cNvSpPr txBox="1"/>
            <p:nvPr/>
          </p:nvSpPr>
          <p:spPr>
            <a:xfrm>
              <a:off x="10546101" y="4177933"/>
              <a:ext cx="1524365" cy="246221"/>
            </a:xfrm>
            <a:prstGeom prst="rect">
              <a:avLst/>
            </a:prstGeom>
            <a:solidFill>
              <a:schemeClr val="bg1"/>
            </a:solidFill>
            <a:ln>
              <a:solidFill>
                <a:schemeClr val="tx1">
                  <a:lumMod val="50000"/>
                  <a:lumOff val="50000"/>
                </a:schemeClr>
              </a:solidFill>
            </a:ln>
          </p:spPr>
          <p:txBody>
            <a:bodyPr wrap="square" rtlCol="0" anchor="ctr">
              <a:spAutoFit/>
            </a:bodyPr>
            <a:lstStyle/>
            <a:p>
              <a:r>
                <a:rPr lang="en-US" sz="1000" b="1" dirty="0">
                  <a:solidFill>
                    <a:schemeClr val="tx1">
                      <a:lumMod val="50000"/>
                      <a:lumOff val="50000"/>
                    </a:schemeClr>
                  </a:solidFill>
                  <a:latin typeface="Helvetica" panose="020B0604020202020204" pitchFamily="34" charset="0"/>
                  <a:cs typeface="Helvetica" panose="020B0604020202020204" pitchFamily="34" charset="0"/>
                </a:rPr>
                <a:t>Create new label…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66" name="TextBox 365">
              <a:extLst>
                <a:ext uri="{FF2B5EF4-FFF2-40B4-BE49-F238E27FC236}">
                  <a16:creationId xmlns:a16="http://schemas.microsoft.com/office/drawing/2014/main" id="{9D7BE5A2-770C-8142-856D-D2D0ED84D601}"/>
                </a:ext>
              </a:extLst>
            </p:cNvPr>
            <p:cNvSpPr txBox="1"/>
            <p:nvPr/>
          </p:nvSpPr>
          <p:spPr>
            <a:xfrm>
              <a:off x="10544286" y="3450371"/>
              <a:ext cx="1523240"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Work</a:t>
              </a:r>
            </a:p>
          </p:txBody>
        </p:sp>
        <p:sp>
          <p:nvSpPr>
            <p:cNvPr id="367" name="Rectangle 366">
              <a:extLst>
                <a:ext uri="{FF2B5EF4-FFF2-40B4-BE49-F238E27FC236}">
                  <a16:creationId xmlns:a16="http://schemas.microsoft.com/office/drawing/2014/main" id="{20DBFD5A-32E4-5D46-DDAA-3A73C1BCDCC1}"/>
                </a:ext>
              </a:extLst>
            </p:cNvPr>
            <p:cNvSpPr/>
            <p:nvPr/>
          </p:nvSpPr>
          <p:spPr>
            <a:xfrm>
              <a:off x="11960524" y="3450371"/>
              <a:ext cx="121026" cy="973784"/>
            </a:xfrm>
            <a:prstGeom prst="rect">
              <a:avLst/>
            </a:prstGeom>
            <a:solidFill>
              <a:srgbClr val="60D9A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8" name="Rectangle 367">
              <a:extLst>
                <a:ext uri="{FF2B5EF4-FFF2-40B4-BE49-F238E27FC236}">
                  <a16:creationId xmlns:a16="http://schemas.microsoft.com/office/drawing/2014/main" id="{F2B96E1D-EC3E-5EFC-6C2E-6C6BD4920570}"/>
                </a:ext>
              </a:extLst>
            </p:cNvPr>
            <p:cNvSpPr/>
            <p:nvPr/>
          </p:nvSpPr>
          <p:spPr>
            <a:xfrm>
              <a:off x="11982849" y="3485620"/>
              <a:ext cx="78335" cy="22881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69" name="Graphic 368" descr="Cursor with solid fill">
              <a:extLst>
                <a:ext uri="{FF2B5EF4-FFF2-40B4-BE49-F238E27FC236}">
                  <a16:creationId xmlns:a16="http://schemas.microsoft.com/office/drawing/2014/main" id="{22A19324-0264-D4CF-C62A-D8D0448550C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731364" y="4268060"/>
              <a:ext cx="312187" cy="312187"/>
            </a:xfrm>
            <a:prstGeom prst="rect">
              <a:avLst/>
            </a:prstGeom>
          </p:spPr>
        </p:pic>
      </p:grpSp>
    </p:spTree>
    <p:extLst>
      <p:ext uri="{BB962C8B-B14F-4D97-AF65-F5344CB8AC3E}">
        <p14:creationId xmlns:p14="http://schemas.microsoft.com/office/powerpoint/2010/main" val="29908150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30">
            <a:extLst>
              <a:ext uri="{FF2B5EF4-FFF2-40B4-BE49-F238E27FC236}">
                <a16:creationId xmlns:a16="http://schemas.microsoft.com/office/drawing/2014/main" id="{77F4443D-C73E-D7E9-8F62-341079191851}"/>
              </a:ext>
            </a:extLst>
          </p:cNvPr>
          <p:cNvSpPr/>
          <p:nvPr/>
        </p:nvSpPr>
        <p:spPr>
          <a:xfrm>
            <a:off x="2659810"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33" name="TextBox 32">
            <a:extLst>
              <a:ext uri="{FF2B5EF4-FFF2-40B4-BE49-F238E27FC236}">
                <a16:creationId xmlns:a16="http://schemas.microsoft.com/office/drawing/2014/main" id="{DE8F77FC-3A5E-8F0E-AF58-FAE8A3F97F33}"/>
              </a:ext>
            </a:extLst>
          </p:cNvPr>
          <p:cNvSpPr txBox="1"/>
          <p:nvPr/>
        </p:nvSpPr>
        <p:spPr>
          <a:xfrm>
            <a:off x="2878721" y="3023680"/>
            <a:ext cx="800815" cy="338554"/>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Recce trips for research</a:t>
            </a:r>
            <a:endParaRPr lang="en-SG" sz="800" dirty="0">
              <a:solidFill>
                <a:schemeClr val="tx1">
                  <a:lumMod val="50000"/>
                  <a:lumOff val="50000"/>
                </a:schemeClr>
              </a:solidFill>
              <a:latin typeface="Helvetica" pitchFamily="2" charset="0"/>
            </a:endParaRPr>
          </a:p>
        </p:txBody>
      </p:sp>
      <p:grpSp>
        <p:nvGrpSpPr>
          <p:cNvPr id="37" name="Group 36">
            <a:extLst>
              <a:ext uri="{FF2B5EF4-FFF2-40B4-BE49-F238E27FC236}">
                <a16:creationId xmlns:a16="http://schemas.microsoft.com/office/drawing/2014/main" id="{69F234D2-7C87-AE86-B494-8826EAFBAF1D}"/>
              </a:ext>
            </a:extLst>
          </p:cNvPr>
          <p:cNvGrpSpPr/>
          <p:nvPr/>
        </p:nvGrpSpPr>
        <p:grpSpPr>
          <a:xfrm>
            <a:off x="2499565" y="3005356"/>
            <a:ext cx="435529" cy="406157"/>
            <a:chOff x="3082827" y="2589559"/>
            <a:chExt cx="291825" cy="291825"/>
          </a:xfrm>
        </p:grpSpPr>
        <p:grpSp>
          <p:nvGrpSpPr>
            <p:cNvPr id="39" name="Group 38">
              <a:extLst>
                <a:ext uri="{FF2B5EF4-FFF2-40B4-BE49-F238E27FC236}">
                  <a16:creationId xmlns:a16="http://schemas.microsoft.com/office/drawing/2014/main" id="{B4909745-53A4-F816-C5F0-ED6A4E95531F}"/>
                </a:ext>
              </a:extLst>
            </p:cNvPr>
            <p:cNvGrpSpPr/>
            <p:nvPr/>
          </p:nvGrpSpPr>
          <p:grpSpPr>
            <a:xfrm>
              <a:off x="3082827" y="2589559"/>
              <a:ext cx="291825" cy="291825"/>
              <a:chOff x="4624074" y="2498789"/>
              <a:chExt cx="483861" cy="483861"/>
            </a:xfrm>
          </p:grpSpPr>
          <p:sp>
            <p:nvSpPr>
              <p:cNvPr id="63" name="Flowchart: Connector 233">
                <a:extLst>
                  <a:ext uri="{FF2B5EF4-FFF2-40B4-BE49-F238E27FC236}">
                    <a16:creationId xmlns:a16="http://schemas.microsoft.com/office/drawing/2014/main" id="{9CE7FAE7-37E5-3E4C-1455-D00BE00541B3}"/>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4" name="Flowchart: Connector 234">
                <a:extLst>
                  <a:ext uri="{FF2B5EF4-FFF2-40B4-BE49-F238E27FC236}">
                    <a16:creationId xmlns:a16="http://schemas.microsoft.com/office/drawing/2014/main" id="{E1EBD32C-F29F-5614-2DD8-190FBF186C17}"/>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60" name="Picture 59" descr="A close up of a logo&#10;&#10;Description automatically generated">
              <a:extLst>
                <a:ext uri="{FF2B5EF4-FFF2-40B4-BE49-F238E27FC236}">
                  <a16:creationId xmlns:a16="http://schemas.microsoft.com/office/drawing/2014/main" id="{6AE6A60E-DFA1-B458-3E62-0430E226871E}"/>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3409950" y="76175"/>
            <a:ext cx="643976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Users can then input their own custom labels!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Rounded Corners 59">
            <a:extLst>
              <a:ext uri="{FF2B5EF4-FFF2-40B4-BE49-F238E27FC236}">
                <a16:creationId xmlns:a16="http://schemas.microsoft.com/office/drawing/2014/main" id="{D9C0DC43-E3BF-B670-E419-8FD98F866DCF}"/>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8" name="Rectangle: Rounded Corners 60">
            <a:extLst>
              <a:ext uri="{FF2B5EF4-FFF2-40B4-BE49-F238E27FC236}">
                <a16:creationId xmlns:a16="http://schemas.microsoft.com/office/drawing/2014/main" id="{0960D839-FD37-00E1-B841-4E3C624F570A}"/>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69" name="Straight Connector 168">
            <a:extLst>
              <a:ext uri="{FF2B5EF4-FFF2-40B4-BE49-F238E27FC236}">
                <a16:creationId xmlns:a16="http://schemas.microsoft.com/office/drawing/2014/main" id="{328A8F1F-B66A-EAC9-CACA-59F613FAECA4}"/>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D14B821-C6D0-C685-4F7C-4FE875C2D1F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7D657EB-ABE8-688B-095B-EF85FD5D6CD9}"/>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F2B8A33-9B96-6122-7F3A-1795F69DBB18}"/>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0CECDD88-0ADA-1CF9-18B2-1AAB6A55B9CA}"/>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5CD1D41-B17A-73A6-8EA8-799620D0BDE8}"/>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E69CAFA-FED5-AAA4-09F4-8B7897767ADF}"/>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5AE3B9C-1384-B969-D4D0-1572F21ABED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63B84C6-5228-C32E-438B-0AE0E4DAD193}"/>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8155D388-C8B5-6A20-2C48-1C1F3E9E0B6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714F0A61-820F-1F42-ABE7-0445676B201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81" name="TextBox 180">
            <a:extLst>
              <a:ext uri="{FF2B5EF4-FFF2-40B4-BE49-F238E27FC236}">
                <a16:creationId xmlns:a16="http://schemas.microsoft.com/office/drawing/2014/main" id="{B797DF93-95E9-90A2-A5EF-F4EDE9BDBCD0}"/>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82" name="TextBox 181">
            <a:extLst>
              <a:ext uri="{FF2B5EF4-FFF2-40B4-BE49-F238E27FC236}">
                <a16:creationId xmlns:a16="http://schemas.microsoft.com/office/drawing/2014/main" id="{619BC345-4091-BEA2-B842-002577DCB9FF}"/>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83" name="TextBox 182">
            <a:extLst>
              <a:ext uri="{FF2B5EF4-FFF2-40B4-BE49-F238E27FC236}">
                <a16:creationId xmlns:a16="http://schemas.microsoft.com/office/drawing/2014/main" id="{4C55BEE0-8F09-8EAE-706B-630410A333AD}"/>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84" name="TextBox 183">
            <a:extLst>
              <a:ext uri="{FF2B5EF4-FFF2-40B4-BE49-F238E27FC236}">
                <a16:creationId xmlns:a16="http://schemas.microsoft.com/office/drawing/2014/main" id="{0142D1C4-FD1B-3888-9010-0950A2DBDFF4}"/>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85" name="TextBox 184">
            <a:extLst>
              <a:ext uri="{FF2B5EF4-FFF2-40B4-BE49-F238E27FC236}">
                <a16:creationId xmlns:a16="http://schemas.microsoft.com/office/drawing/2014/main" id="{0E78FCA2-9DF1-D95B-5977-A0C330DB79D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86" name="TextBox 185">
            <a:extLst>
              <a:ext uri="{FF2B5EF4-FFF2-40B4-BE49-F238E27FC236}">
                <a16:creationId xmlns:a16="http://schemas.microsoft.com/office/drawing/2014/main" id="{65A85FDC-7267-FC1D-7352-D8C40325A1E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87" name="TextBox 186">
            <a:extLst>
              <a:ext uri="{FF2B5EF4-FFF2-40B4-BE49-F238E27FC236}">
                <a16:creationId xmlns:a16="http://schemas.microsoft.com/office/drawing/2014/main" id="{7745C7E9-995F-2E76-006A-ED8B5A0B749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88" name="TextBox 187">
            <a:extLst>
              <a:ext uri="{FF2B5EF4-FFF2-40B4-BE49-F238E27FC236}">
                <a16:creationId xmlns:a16="http://schemas.microsoft.com/office/drawing/2014/main" id="{C832496D-25C5-0C51-AA42-DCF2377B479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89" name="TextBox 188">
            <a:extLst>
              <a:ext uri="{FF2B5EF4-FFF2-40B4-BE49-F238E27FC236}">
                <a16:creationId xmlns:a16="http://schemas.microsoft.com/office/drawing/2014/main" id="{6C5D6502-11DD-AFF8-0447-A16B1A3043F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90" name="TextBox 189">
            <a:extLst>
              <a:ext uri="{FF2B5EF4-FFF2-40B4-BE49-F238E27FC236}">
                <a16:creationId xmlns:a16="http://schemas.microsoft.com/office/drawing/2014/main" id="{FCB3A827-D2F8-42B3-DF57-68642A9A547D}"/>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1" name="TextBox 190">
            <a:extLst>
              <a:ext uri="{FF2B5EF4-FFF2-40B4-BE49-F238E27FC236}">
                <a16:creationId xmlns:a16="http://schemas.microsoft.com/office/drawing/2014/main" id="{632CC0B6-1FC2-8E85-6362-A4B42A7C728E}"/>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92" name="TextBox 191">
            <a:extLst>
              <a:ext uri="{FF2B5EF4-FFF2-40B4-BE49-F238E27FC236}">
                <a16:creationId xmlns:a16="http://schemas.microsoft.com/office/drawing/2014/main" id="{11A3D67A-AF68-69F5-2EBA-EA389841498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93" name="Straight Connector 192">
            <a:extLst>
              <a:ext uri="{FF2B5EF4-FFF2-40B4-BE49-F238E27FC236}">
                <a16:creationId xmlns:a16="http://schemas.microsoft.com/office/drawing/2014/main" id="{0AEBF158-E7B2-73D0-FA4B-E3DE888E55CD}"/>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58BE06A2-DBAC-4D58-F1AF-3529B1E0B7C3}"/>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95" name="TextBox 194">
            <a:extLst>
              <a:ext uri="{FF2B5EF4-FFF2-40B4-BE49-F238E27FC236}">
                <a16:creationId xmlns:a16="http://schemas.microsoft.com/office/drawing/2014/main" id="{38B609E5-DE01-4B82-ACF8-3C0684CBCD5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96" name="TextBox 195">
            <a:extLst>
              <a:ext uri="{FF2B5EF4-FFF2-40B4-BE49-F238E27FC236}">
                <a16:creationId xmlns:a16="http://schemas.microsoft.com/office/drawing/2014/main" id="{84F8B544-0A13-D43C-9BB8-1DAB179950A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97" name="TextBox 196">
            <a:extLst>
              <a:ext uri="{FF2B5EF4-FFF2-40B4-BE49-F238E27FC236}">
                <a16:creationId xmlns:a16="http://schemas.microsoft.com/office/drawing/2014/main" id="{5794DC59-9086-D9CE-157C-5762DC163B3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98" name="TextBox 197">
            <a:extLst>
              <a:ext uri="{FF2B5EF4-FFF2-40B4-BE49-F238E27FC236}">
                <a16:creationId xmlns:a16="http://schemas.microsoft.com/office/drawing/2014/main" id="{8D0B6EEF-7BE5-6A26-4635-B7EDB96CA0C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99" name="TextBox 198">
            <a:extLst>
              <a:ext uri="{FF2B5EF4-FFF2-40B4-BE49-F238E27FC236}">
                <a16:creationId xmlns:a16="http://schemas.microsoft.com/office/drawing/2014/main" id="{FFF339D7-1CFC-A78B-7FB1-EA89DE04F581}"/>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00" name="Straight Connector 199">
            <a:extLst>
              <a:ext uri="{FF2B5EF4-FFF2-40B4-BE49-F238E27FC236}">
                <a16:creationId xmlns:a16="http://schemas.microsoft.com/office/drawing/2014/main" id="{4513BC7B-63D5-659E-8DF3-8F32973EEF39}"/>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FB38A46-46AB-D3D3-C853-00B38900E90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4819BC2-2933-9D91-BE87-55A09FDC231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16835D3-91F9-534D-EEB1-AE944D189349}"/>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850212F8-6707-2A18-EB3C-83B180720864}"/>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421A5FBE-C7EF-E9A2-BB82-2E9D28518278}"/>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6" name="Rectangle: Rounded Corners 59">
            <a:extLst>
              <a:ext uri="{FF2B5EF4-FFF2-40B4-BE49-F238E27FC236}">
                <a16:creationId xmlns:a16="http://schemas.microsoft.com/office/drawing/2014/main" id="{63ED9A10-2F8F-4B70-0396-6F29113EC4D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7" name="Rectangle: Rounded Corners 60">
            <a:extLst>
              <a:ext uri="{FF2B5EF4-FFF2-40B4-BE49-F238E27FC236}">
                <a16:creationId xmlns:a16="http://schemas.microsoft.com/office/drawing/2014/main" id="{99CAF02F-A9C8-5DDE-2D34-EB1117536BB8}"/>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08" name="Straight Connector 207">
            <a:extLst>
              <a:ext uri="{FF2B5EF4-FFF2-40B4-BE49-F238E27FC236}">
                <a16:creationId xmlns:a16="http://schemas.microsoft.com/office/drawing/2014/main" id="{B50029B6-E134-45E2-25E3-8768021A36D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2BE38E1-7140-3294-1EED-418BD5FFCD7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A8C79C7-EB0C-0C19-BFC4-672E61EACB25}"/>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5D88434-45D7-7DEF-C9CC-608567DE1D62}"/>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98C1D95-C7FD-7A79-FC95-B4F060D677A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2645335-118B-FC69-4FC2-4103980B008B}"/>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5B61F88-B860-1842-F4CB-AB893E091634}"/>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BBE72363-FC43-1FDB-108D-AB8D7236C145}"/>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E7BDC78-8499-63D3-61F0-19A41CA5258E}"/>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4F423D5-001E-9E69-509B-6719FF6C18D2}"/>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F97B68B-D1B3-344D-7118-E975FC44CF53}"/>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19" name="TextBox 218">
            <a:extLst>
              <a:ext uri="{FF2B5EF4-FFF2-40B4-BE49-F238E27FC236}">
                <a16:creationId xmlns:a16="http://schemas.microsoft.com/office/drawing/2014/main" id="{4B702352-49F0-D30A-A3C6-691BAAFD4F94}"/>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20" name="TextBox 219">
            <a:extLst>
              <a:ext uri="{FF2B5EF4-FFF2-40B4-BE49-F238E27FC236}">
                <a16:creationId xmlns:a16="http://schemas.microsoft.com/office/drawing/2014/main" id="{256BF743-3D7B-52B8-CAA0-E4971FED09B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21" name="TextBox 220">
            <a:extLst>
              <a:ext uri="{FF2B5EF4-FFF2-40B4-BE49-F238E27FC236}">
                <a16:creationId xmlns:a16="http://schemas.microsoft.com/office/drawing/2014/main" id="{B470C904-B1BE-9BB1-148D-91245E9E3C7A}"/>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22" name="TextBox 221">
            <a:extLst>
              <a:ext uri="{FF2B5EF4-FFF2-40B4-BE49-F238E27FC236}">
                <a16:creationId xmlns:a16="http://schemas.microsoft.com/office/drawing/2014/main" id="{49288B69-C014-DAF9-0AEE-09062565671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23" name="TextBox 222">
            <a:extLst>
              <a:ext uri="{FF2B5EF4-FFF2-40B4-BE49-F238E27FC236}">
                <a16:creationId xmlns:a16="http://schemas.microsoft.com/office/drawing/2014/main" id="{3A128C58-7CF2-25EE-9F36-F70DABC5323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24" name="TextBox 223">
            <a:extLst>
              <a:ext uri="{FF2B5EF4-FFF2-40B4-BE49-F238E27FC236}">
                <a16:creationId xmlns:a16="http://schemas.microsoft.com/office/drawing/2014/main" id="{A644F3E9-1814-8827-5711-A40B3C5E47A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25" name="TextBox 224">
            <a:extLst>
              <a:ext uri="{FF2B5EF4-FFF2-40B4-BE49-F238E27FC236}">
                <a16:creationId xmlns:a16="http://schemas.microsoft.com/office/drawing/2014/main" id="{5CDEA514-2C51-9ABE-4C56-B6A2C48CA6D3}"/>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6" name="TextBox 225">
            <a:extLst>
              <a:ext uri="{FF2B5EF4-FFF2-40B4-BE49-F238E27FC236}">
                <a16:creationId xmlns:a16="http://schemas.microsoft.com/office/drawing/2014/main" id="{2C3E20AF-225E-F892-381A-FA1C74DD0ED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7" name="TextBox 226">
            <a:extLst>
              <a:ext uri="{FF2B5EF4-FFF2-40B4-BE49-F238E27FC236}">
                <a16:creationId xmlns:a16="http://schemas.microsoft.com/office/drawing/2014/main" id="{3190B314-9B33-F0FF-2B63-88D67E78615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8" name="TextBox 227">
            <a:extLst>
              <a:ext uri="{FF2B5EF4-FFF2-40B4-BE49-F238E27FC236}">
                <a16:creationId xmlns:a16="http://schemas.microsoft.com/office/drawing/2014/main" id="{F19E8190-A153-7D32-BC6D-751742B71085}"/>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29" name="TextBox 228">
            <a:extLst>
              <a:ext uri="{FF2B5EF4-FFF2-40B4-BE49-F238E27FC236}">
                <a16:creationId xmlns:a16="http://schemas.microsoft.com/office/drawing/2014/main" id="{ADDFC8B5-337E-CAD3-AB9C-E242EF638AC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30" name="TextBox 229">
            <a:extLst>
              <a:ext uri="{FF2B5EF4-FFF2-40B4-BE49-F238E27FC236}">
                <a16:creationId xmlns:a16="http://schemas.microsoft.com/office/drawing/2014/main" id="{D8F8CD35-97CE-362D-7F8A-54CBF7D35C98}"/>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31" name="Straight Connector 230">
            <a:extLst>
              <a:ext uri="{FF2B5EF4-FFF2-40B4-BE49-F238E27FC236}">
                <a16:creationId xmlns:a16="http://schemas.microsoft.com/office/drawing/2014/main" id="{89136D9D-0223-D9AA-ECD1-8DE030885FB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179A8A9F-8717-C131-FB25-16A63FDB9E2A}"/>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33" name="TextBox 232">
            <a:extLst>
              <a:ext uri="{FF2B5EF4-FFF2-40B4-BE49-F238E27FC236}">
                <a16:creationId xmlns:a16="http://schemas.microsoft.com/office/drawing/2014/main" id="{1BFAC962-71DB-6F30-1CD0-4D40F17DB741}"/>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34" name="TextBox 233">
            <a:extLst>
              <a:ext uri="{FF2B5EF4-FFF2-40B4-BE49-F238E27FC236}">
                <a16:creationId xmlns:a16="http://schemas.microsoft.com/office/drawing/2014/main" id="{1DEC0942-7AD4-7D43-AD05-EF460C5A73D3}"/>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35" name="TextBox 234">
            <a:extLst>
              <a:ext uri="{FF2B5EF4-FFF2-40B4-BE49-F238E27FC236}">
                <a16:creationId xmlns:a16="http://schemas.microsoft.com/office/drawing/2014/main" id="{19D9B4AA-9327-B43C-8912-1500C79950DC}"/>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36" name="TextBox 235">
            <a:extLst>
              <a:ext uri="{FF2B5EF4-FFF2-40B4-BE49-F238E27FC236}">
                <a16:creationId xmlns:a16="http://schemas.microsoft.com/office/drawing/2014/main" id="{29EBFA0B-E30C-14B5-480A-3C949EF38B79}"/>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37" name="TextBox 236">
            <a:extLst>
              <a:ext uri="{FF2B5EF4-FFF2-40B4-BE49-F238E27FC236}">
                <a16:creationId xmlns:a16="http://schemas.microsoft.com/office/drawing/2014/main" id="{7BCFAEE6-5232-04BF-7BA0-AC9309C6936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38" name="Straight Connector 237">
            <a:extLst>
              <a:ext uri="{FF2B5EF4-FFF2-40B4-BE49-F238E27FC236}">
                <a16:creationId xmlns:a16="http://schemas.microsoft.com/office/drawing/2014/main" id="{FCB82602-F2AB-7DAC-6BB8-A45C9765608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B76953C0-3BA2-D7C3-FC34-0CAA5CDA8637}"/>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D44AE82D-EDBF-B2B5-A62F-7B8DC523ED1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7D49645-F88A-90BD-6BD3-775C2339B136}"/>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4FE05CC-17EF-ECE4-8C45-2C9AD2AA61AF}"/>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5E93692-0E3B-B585-E77A-17D56D87C1B8}"/>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4" name="Rectangle: Rounded Corners 59">
            <a:extLst>
              <a:ext uri="{FF2B5EF4-FFF2-40B4-BE49-F238E27FC236}">
                <a16:creationId xmlns:a16="http://schemas.microsoft.com/office/drawing/2014/main" id="{5F203CA2-31BE-C9DA-DD79-20111A59F433}"/>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5" name="Rectangle: Rounded Corners 60">
            <a:extLst>
              <a:ext uri="{FF2B5EF4-FFF2-40B4-BE49-F238E27FC236}">
                <a16:creationId xmlns:a16="http://schemas.microsoft.com/office/drawing/2014/main" id="{705C60D8-23A2-5A8A-FE95-1049B05331A4}"/>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46" name="Straight Connector 245">
            <a:extLst>
              <a:ext uri="{FF2B5EF4-FFF2-40B4-BE49-F238E27FC236}">
                <a16:creationId xmlns:a16="http://schemas.microsoft.com/office/drawing/2014/main" id="{230A302C-5432-9C1A-B983-B56465D2172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B43D8CD-AECF-1EF3-2C1E-58BE875F0B46}"/>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0CC237A-32B5-5643-3633-47658B6D16E3}"/>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E340222-7865-8BD6-8360-67633A4199AB}"/>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0DC9131-52AC-A548-2700-58DCB99BF0F4}"/>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555829FC-3345-ECCE-E4A6-8B64D3BF044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7346D57F-F180-4BBA-0167-F1E15EFFB1F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236B5E73-C293-F87C-2B86-87E3950BE96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9112C36-B088-B173-9478-27165F03B3E0}"/>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461B286-F053-361C-DD47-B6B80A165A0F}"/>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619A2B06-BB71-6C6E-1688-F6F8D020052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57" name="TextBox 256">
            <a:extLst>
              <a:ext uri="{FF2B5EF4-FFF2-40B4-BE49-F238E27FC236}">
                <a16:creationId xmlns:a16="http://schemas.microsoft.com/office/drawing/2014/main" id="{A41F6BD7-FE7A-1F5D-4AA1-FB24882A2ECC}"/>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58" name="TextBox 257">
            <a:extLst>
              <a:ext uri="{FF2B5EF4-FFF2-40B4-BE49-F238E27FC236}">
                <a16:creationId xmlns:a16="http://schemas.microsoft.com/office/drawing/2014/main" id="{431A3DE2-A342-7A5B-10FF-9892BCAFD60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9" name="TextBox 258">
            <a:extLst>
              <a:ext uri="{FF2B5EF4-FFF2-40B4-BE49-F238E27FC236}">
                <a16:creationId xmlns:a16="http://schemas.microsoft.com/office/drawing/2014/main" id="{073C1A94-3F32-CE0E-8D32-69BC8DC0B74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60" name="TextBox 259">
            <a:extLst>
              <a:ext uri="{FF2B5EF4-FFF2-40B4-BE49-F238E27FC236}">
                <a16:creationId xmlns:a16="http://schemas.microsoft.com/office/drawing/2014/main" id="{C8E9AE1E-1530-F14F-320A-282C9D123468}"/>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61" name="TextBox 260">
            <a:extLst>
              <a:ext uri="{FF2B5EF4-FFF2-40B4-BE49-F238E27FC236}">
                <a16:creationId xmlns:a16="http://schemas.microsoft.com/office/drawing/2014/main" id="{628279C6-F116-603D-AA26-37CE4BCB792A}"/>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62" name="TextBox 261">
            <a:extLst>
              <a:ext uri="{FF2B5EF4-FFF2-40B4-BE49-F238E27FC236}">
                <a16:creationId xmlns:a16="http://schemas.microsoft.com/office/drawing/2014/main" id="{FAE1B2C1-9826-378D-DAEF-AAA54E63D78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63" name="TextBox 262">
            <a:extLst>
              <a:ext uri="{FF2B5EF4-FFF2-40B4-BE49-F238E27FC236}">
                <a16:creationId xmlns:a16="http://schemas.microsoft.com/office/drawing/2014/main" id="{84E9A78A-5FE0-BA5E-149B-92D38AEAC9D0}"/>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64" name="TextBox 263">
            <a:extLst>
              <a:ext uri="{FF2B5EF4-FFF2-40B4-BE49-F238E27FC236}">
                <a16:creationId xmlns:a16="http://schemas.microsoft.com/office/drawing/2014/main" id="{861B04E5-B919-733E-D4F4-6977DA20519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65" name="TextBox 264">
            <a:extLst>
              <a:ext uri="{FF2B5EF4-FFF2-40B4-BE49-F238E27FC236}">
                <a16:creationId xmlns:a16="http://schemas.microsoft.com/office/drawing/2014/main" id="{53ADF6FD-613F-2007-3FD7-050364D4AF5C}"/>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66" name="TextBox 265">
            <a:extLst>
              <a:ext uri="{FF2B5EF4-FFF2-40B4-BE49-F238E27FC236}">
                <a16:creationId xmlns:a16="http://schemas.microsoft.com/office/drawing/2014/main" id="{7B6D976B-04C7-EB93-494F-4E1CA44EBBD0}"/>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67" name="TextBox 266">
            <a:extLst>
              <a:ext uri="{FF2B5EF4-FFF2-40B4-BE49-F238E27FC236}">
                <a16:creationId xmlns:a16="http://schemas.microsoft.com/office/drawing/2014/main" id="{A0AEEE96-1EED-A90B-F6AB-628997A18A38}"/>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68" name="TextBox 267">
            <a:extLst>
              <a:ext uri="{FF2B5EF4-FFF2-40B4-BE49-F238E27FC236}">
                <a16:creationId xmlns:a16="http://schemas.microsoft.com/office/drawing/2014/main" id="{2142714D-F2EF-D288-4792-A85B7BDBA86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69" name="Straight Connector 268">
            <a:extLst>
              <a:ext uri="{FF2B5EF4-FFF2-40B4-BE49-F238E27FC236}">
                <a16:creationId xmlns:a16="http://schemas.microsoft.com/office/drawing/2014/main" id="{76896231-C5CF-D425-1202-EA79FCE4985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0" name="TextBox 269">
            <a:extLst>
              <a:ext uri="{FF2B5EF4-FFF2-40B4-BE49-F238E27FC236}">
                <a16:creationId xmlns:a16="http://schemas.microsoft.com/office/drawing/2014/main" id="{96F3F19F-C8A4-80FB-AA24-0AB228178C1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71" name="TextBox 270">
            <a:extLst>
              <a:ext uri="{FF2B5EF4-FFF2-40B4-BE49-F238E27FC236}">
                <a16:creationId xmlns:a16="http://schemas.microsoft.com/office/drawing/2014/main" id="{6BBCA3A2-E640-01BF-1247-08C63570FD7F}"/>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72" name="TextBox 271">
            <a:extLst>
              <a:ext uri="{FF2B5EF4-FFF2-40B4-BE49-F238E27FC236}">
                <a16:creationId xmlns:a16="http://schemas.microsoft.com/office/drawing/2014/main" id="{43602361-E0CB-7E66-6884-746CD3A1148C}"/>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73" name="TextBox 272">
            <a:extLst>
              <a:ext uri="{FF2B5EF4-FFF2-40B4-BE49-F238E27FC236}">
                <a16:creationId xmlns:a16="http://schemas.microsoft.com/office/drawing/2014/main" id="{E807341E-61C1-8416-88A1-787A57B58C1A}"/>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74" name="TextBox 273">
            <a:extLst>
              <a:ext uri="{FF2B5EF4-FFF2-40B4-BE49-F238E27FC236}">
                <a16:creationId xmlns:a16="http://schemas.microsoft.com/office/drawing/2014/main" id="{AA8A2F52-3010-21A5-B970-46C635523F1A}"/>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75" name="TextBox 274">
            <a:extLst>
              <a:ext uri="{FF2B5EF4-FFF2-40B4-BE49-F238E27FC236}">
                <a16:creationId xmlns:a16="http://schemas.microsoft.com/office/drawing/2014/main" id="{AFAC5C98-0F9B-E3B6-FDD7-454157E2E80A}"/>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76" name="Straight Connector 275">
            <a:extLst>
              <a:ext uri="{FF2B5EF4-FFF2-40B4-BE49-F238E27FC236}">
                <a16:creationId xmlns:a16="http://schemas.microsoft.com/office/drawing/2014/main" id="{FEA680EE-2F0F-3EF6-181D-E0A919FF4CFA}"/>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583E8A9F-5E91-B5BA-8014-313FA231CCCC}"/>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73FEC271-43C1-ED28-37C0-55C113894CC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F9EB8A4D-E3A3-18E2-0625-530B82F642B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293B18C-EA32-391A-4779-CB271FDE1C63}"/>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44141095-2AAA-BAC5-937E-36A260E2E29E}"/>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2" name="Rectangle: Rounded Corners 59">
            <a:extLst>
              <a:ext uri="{FF2B5EF4-FFF2-40B4-BE49-F238E27FC236}">
                <a16:creationId xmlns:a16="http://schemas.microsoft.com/office/drawing/2014/main" id="{251F8440-5176-CFB2-3DED-BD160261901B}"/>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83" name="Rectangle: Rounded Corners 60">
            <a:extLst>
              <a:ext uri="{FF2B5EF4-FFF2-40B4-BE49-F238E27FC236}">
                <a16:creationId xmlns:a16="http://schemas.microsoft.com/office/drawing/2014/main" id="{3BA41E20-5C8D-B398-988D-CA8B4D0147E2}"/>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84" name="Straight Connector 283">
            <a:extLst>
              <a:ext uri="{FF2B5EF4-FFF2-40B4-BE49-F238E27FC236}">
                <a16:creationId xmlns:a16="http://schemas.microsoft.com/office/drawing/2014/main" id="{3719F195-8B6F-E9F1-1D56-1B169CA49E9A}"/>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456EEE89-9EA3-D969-4F29-39B279D8D7F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9A5793B0-C535-45FD-A4E2-9C015A0E4D0A}"/>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7B43B0B6-A8DC-32E3-37E8-455A522251D9}"/>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E059A8FB-2C8F-3572-4138-203E009CE82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047C7AB0-F424-9FD2-9415-62DCC66822CD}"/>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87E933D0-CFB6-E535-7074-D66543CF78D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FB10EBF-D9B6-134E-85E3-7F8A2142F1A6}"/>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51EB7D18-05E2-2EC3-85AF-47D824A7C7B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96DCD5DD-B57D-F022-56F9-DC99CFEFDB2A}"/>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4" name="TextBox 293">
            <a:extLst>
              <a:ext uri="{FF2B5EF4-FFF2-40B4-BE49-F238E27FC236}">
                <a16:creationId xmlns:a16="http://schemas.microsoft.com/office/drawing/2014/main" id="{8119866B-16A8-3A44-2A53-AFD8593458D7}"/>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95" name="TextBox 294">
            <a:extLst>
              <a:ext uri="{FF2B5EF4-FFF2-40B4-BE49-F238E27FC236}">
                <a16:creationId xmlns:a16="http://schemas.microsoft.com/office/drawing/2014/main" id="{6F4A5A12-28C7-162B-2ADC-EE08FE589ADE}"/>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96" name="TextBox 295">
            <a:extLst>
              <a:ext uri="{FF2B5EF4-FFF2-40B4-BE49-F238E27FC236}">
                <a16:creationId xmlns:a16="http://schemas.microsoft.com/office/drawing/2014/main" id="{1CDED105-7005-D2F7-1ED1-D80293C5CA1A}"/>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97" name="TextBox 296">
            <a:extLst>
              <a:ext uri="{FF2B5EF4-FFF2-40B4-BE49-F238E27FC236}">
                <a16:creationId xmlns:a16="http://schemas.microsoft.com/office/drawing/2014/main" id="{6281DE9C-DC3A-9275-C687-BC7D99F23318}"/>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8" name="TextBox 297">
            <a:extLst>
              <a:ext uri="{FF2B5EF4-FFF2-40B4-BE49-F238E27FC236}">
                <a16:creationId xmlns:a16="http://schemas.microsoft.com/office/drawing/2014/main" id="{BA504184-67D1-D441-AB38-1AF3636EB5D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99" name="TextBox 298">
            <a:extLst>
              <a:ext uri="{FF2B5EF4-FFF2-40B4-BE49-F238E27FC236}">
                <a16:creationId xmlns:a16="http://schemas.microsoft.com/office/drawing/2014/main" id="{F243B0EC-D129-CB01-DF9A-2E626EDE689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00" name="TextBox 299">
            <a:extLst>
              <a:ext uri="{FF2B5EF4-FFF2-40B4-BE49-F238E27FC236}">
                <a16:creationId xmlns:a16="http://schemas.microsoft.com/office/drawing/2014/main" id="{5A723D1B-19D9-5037-DFD2-628DCA6A209A}"/>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01" name="TextBox 300">
            <a:extLst>
              <a:ext uri="{FF2B5EF4-FFF2-40B4-BE49-F238E27FC236}">
                <a16:creationId xmlns:a16="http://schemas.microsoft.com/office/drawing/2014/main" id="{9192253A-3B9B-968C-29AB-ACF0E9DE8EF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02" name="TextBox 301">
            <a:extLst>
              <a:ext uri="{FF2B5EF4-FFF2-40B4-BE49-F238E27FC236}">
                <a16:creationId xmlns:a16="http://schemas.microsoft.com/office/drawing/2014/main" id="{56554328-6C6D-86D0-DBFB-FEB3F82812E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03" name="TextBox 302">
            <a:extLst>
              <a:ext uri="{FF2B5EF4-FFF2-40B4-BE49-F238E27FC236}">
                <a16:creationId xmlns:a16="http://schemas.microsoft.com/office/drawing/2014/main" id="{C0F42704-61A9-3F92-ADA9-5EEB22CC757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04" name="TextBox 303">
            <a:extLst>
              <a:ext uri="{FF2B5EF4-FFF2-40B4-BE49-F238E27FC236}">
                <a16:creationId xmlns:a16="http://schemas.microsoft.com/office/drawing/2014/main" id="{4BAF2A49-FABE-0901-1231-D18356DA209F}"/>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05" name="TextBox 304">
            <a:extLst>
              <a:ext uri="{FF2B5EF4-FFF2-40B4-BE49-F238E27FC236}">
                <a16:creationId xmlns:a16="http://schemas.microsoft.com/office/drawing/2014/main" id="{A3E8D0A1-6257-F718-F846-5853FCB936B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06" name="TextBox 305">
            <a:extLst>
              <a:ext uri="{FF2B5EF4-FFF2-40B4-BE49-F238E27FC236}">
                <a16:creationId xmlns:a16="http://schemas.microsoft.com/office/drawing/2014/main" id="{3BBCC674-8A8C-7C3A-F82A-7A7A3125A19D}"/>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307" name="Straight Connector 306">
            <a:extLst>
              <a:ext uri="{FF2B5EF4-FFF2-40B4-BE49-F238E27FC236}">
                <a16:creationId xmlns:a16="http://schemas.microsoft.com/office/drawing/2014/main" id="{DD1C3CEA-9D33-D9F9-83F0-FBDE271F6959}"/>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8" name="TextBox 307">
            <a:extLst>
              <a:ext uri="{FF2B5EF4-FFF2-40B4-BE49-F238E27FC236}">
                <a16:creationId xmlns:a16="http://schemas.microsoft.com/office/drawing/2014/main" id="{04605209-68C2-449B-FEAD-31FBA94E06B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09" name="TextBox 308">
            <a:extLst>
              <a:ext uri="{FF2B5EF4-FFF2-40B4-BE49-F238E27FC236}">
                <a16:creationId xmlns:a16="http://schemas.microsoft.com/office/drawing/2014/main" id="{1EC2BABC-3282-29B6-CAC1-6BC858BB9D7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10" name="TextBox 309">
            <a:extLst>
              <a:ext uri="{FF2B5EF4-FFF2-40B4-BE49-F238E27FC236}">
                <a16:creationId xmlns:a16="http://schemas.microsoft.com/office/drawing/2014/main" id="{7118F9CE-A5F3-C002-1093-1F59C2F4EAFF}"/>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11" name="TextBox 310">
            <a:extLst>
              <a:ext uri="{FF2B5EF4-FFF2-40B4-BE49-F238E27FC236}">
                <a16:creationId xmlns:a16="http://schemas.microsoft.com/office/drawing/2014/main" id="{2F31E580-6FA6-B0F2-3C24-CC9F0BB493FC}"/>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12" name="TextBox 311">
            <a:extLst>
              <a:ext uri="{FF2B5EF4-FFF2-40B4-BE49-F238E27FC236}">
                <a16:creationId xmlns:a16="http://schemas.microsoft.com/office/drawing/2014/main" id="{F7456BCF-3A19-FAEC-82C6-ABF52B6CD88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313" name="TextBox 312">
            <a:extLst>
              <a:ext uri="{FF2B5EF4-FFF2-40B4-BE49-F238E27FC236}">
                <a16:creationId xmlns:a16="http://schemas.microsoft.com/office/drawing/2014/main" id="{BA4C36EE-339E-2004-D888-E6DB8059A0A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14" name="Straight Connector 313">
            <a:extLst>
              <a:ext uri="{FF2B5EF4-FFF2-40B4-BE49-F238E27FC236}">
                <a16:creationId xmlns:a16="http://schemas.microsoft.com/office/drawing/2014/main" id="{D178881E-7C74-D587-7975-E66D1DE5B80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3E1D1C06-41CF-01C0-7A78-54645A488E8B}"/>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7478930C-7BCC-EB1F-F66B-56A3CDD71C38}"/>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60462AD3-0B5C-49EB-0BFD-CF1D4071D833}"/>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725CDCE7-8487-8CDB-B2E2-36273A9D7D5F}"/>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CE35740E-7125-B9CB-849B-210ECB8549D5}"/>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20" name="Rectangle: Rounded Corners 59">
            <a:extLst>
              <a:ext uri="{FF2B5EF4-FFF2-40B4-BE49-F238E27FC236}">
                <a16:creationId xmlns:a16="http://schemas.microsoft.com/office/drawing/2014/main" id="{DD18D52F-9516-6B8F-09E2-05FA8BCA13FC}"/>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21" name="Rectangle: Rounded Corners 60">
            <a:extLst>
              <a:ext uri="{FF2B5EF4-FFF2-40B4-BE49-F238E27FC236}">
                <a16:creationId xmlns:a16="http://schemas.microsoft.com/office/drawing/2014/main" id="{AA403AFC-5BF4-F516-C4B1-378C295FECF0}"/>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22" name="Straight Connector 321">
            <a:extLst>
              <a:ext uri="{FF2B5EF4-FFF2-40B4-BE49-F238E27FC236}">
                <a16:creationId xmlns:a16="http://schemas.microsoft.com/office/drawing/2014/main" id="{A5E5EF6E-F632-F69D-FF0A-9E0EF830BE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58FBA82E-A94F-8CF1-F0DC-A74BE1F2D65B}"/>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806DA657-F717-D457-FEE3-BB6B7D692F34}"/>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61854F05-DE20-52B8-E274-C1D6E7A6BCFE}"/>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CCDEEF4B-FF30-169D-EBC4-D66F97D55BB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1EB621E6-E216-C3FB-F1C0-44E1806DBB36}"/>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C59EF08-D45E-B74A-BA34-2ECF8BCC256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863FA99-9539-8822-07C7-631B7346902A}"/>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3A8BC296-9199-F86E-9332-E06BD0CDF3DF}"/>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F70AD0F4-BD8F-1362-E33F-09440A36D801}"/>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32" name="TextBox 331">
            <a:extLst>
              <a:ext uri="{FF2B5EF4-FFF2-40B4-BE49-F238E27FC236}">
                <a16:creationId xmlns:a16="http://schemas.microsoft.com/office/drawing/2014/main" id="{30AEB5E5-12DC-22F0-B945-2AFF4EA946DA}"/>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33" name="TextBox 332">
            <a:extLst>
              <a:ext uri="{FF2B5EF4-FFF2-40B4-BE49-F238E27FC236}">
                <a16:creationId xmlns:a16="http://schemas.microsoft.com/office/drawing/2014/main" id="{E994ED41-A274-1CF3-570B-7A5C9446E92D}"/>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34" name="TextBox 333">
            <a:extLst>
              <a:ext uri="{FF2B5EF4-FFF2-40B4-BE49-F238E27FC236}">
                <a16:creationId xmlns:a16="http://schemas.microsoft.com/office/drawing/2014/main" id="{E5A183D9-B680-3CC6-F41D-6857EF0EAAE0}"/>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35" name="TextBox 334">
            <a:extLst>
              <a:ext uri="{FF2B5EF4-FFF2-40B4-BE49-F238E27FC236}">
                <a16:creationId xmlns:a16="http://schemas.microsoft.com/office/drawing/2014/main" id="{BCD476DD-982E-18CF-481A-384B1E1AAAF0}"/>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36" name="TextBox 335">
            <a:extLst>
              <a:ext uri="{FF2B5EF4-FFF2-40B4-BE49-F238E27FC236}">
                <a16:creationId xmlns:a16="http://schemas.microsoft.com/office/drawing/2014/main" id="{A3A73001-5848-F15D-BA1F-76B622CEBED6}"/>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37" name="TextBox 336">
            <a:extLst>
              <a:ext uri="{FF2B5EF4-FFF2-40B4-BE49-F238E27FC236}">
                <a16:creationId xmlns:a16="http://schemas.microsoft.com/office/drawing/2014/main" id="{235F1DDB-B90D-1CB6-ABD4-CDB3D0E923D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338" name="TextBox 337">
            <a:extLst>
              <a:ext uri="{FF2B5EF4-FFF2-40B4-BE49-F238E27FC236}">
                <a16:creationId xmlns:a16="http://schemas.microsoft.com/office/drawing/2014/main" id="{97B20583-D4A5-34EC-ED39-5E8403D98E4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39" name="TextBox 338">
            <a:extLst>
              <a:ext uri="{FF2B5EF4-FFF2-40B4-BE49-F238E27FC236}">
                <a16:creationId xmlns:a16="http://schemas.microsoft.com/office/drawing/2014/main" id="{78A8C3D4-F729-BC6B-6232-5C486090F6F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40" name="TextBox 339">
            <a:extLst>
              <a:ext uri="{FF2B5EF4-FFF2-40B4-BE49-F238E27FC236}">
                <a16:creationId xmlns:a16="http://schemas.microsoft.com/office/drawing/2014/main" id="{51709813-BD07-D677-5353-D655B702DEC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41" name="TextBox 340">
            <a:extLst>
              <a:ext uri="{FF2B5EF4-FFF2-40B4-BE49-F238E27FC236}">
                <a16:creationId xmlns:a16="http://schemas.microsoft.com/office/drawing/2014/main" id="{AB680401-BE80-E95C-6297-F143FDCD94DD}"/>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42" name="TextBox 341">
            <a:extLst>
              <a:ext uri="{FF2B5EF4-FFF2-40B4-BE49-F238E27FC236}">
                <a16:creationId xmlns:a16="http://schemas.microsoft.com/office/drawing/2014/main" id="{9024A94F-DB94-4AB7-C859-BC50368A6FDB}"/>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43" name="TextBox 342">
            <a:extLst>
              <a:ext uri="{FF2B5EF4-FFF2-40B4-BE49-F238E27FC236}">
                <a16:creationId xmlns:a16="http://schemas.microsoft.com/office/drawing/2014/main" id="{8BB84951-AE19-9E42-54E4-F2AF31CD3CD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44" name="TextBox 343">
            <a:extLst>
              <a:ext uri="{FF2B5EF4-FFF2-40B4-BE49-F238E27FC236}">
                <a16:creationId xmlns:a16="http://schemas.microsoft.com/office/drawing/2014/main" id="{33A6E15A-F59B-1C90-3750-8BE02E9A6A2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45" name="Straight Connector 344">
            <a:extLst>
              <a:ext uri="{FF2B5EF4-FFF2-40B4-BE49-F238E27FC236}">
                <a16:creationId xmlns:a16="http://schemas.microsoft.com/office/drawing/2014/main" id="{6DF2C88C-E34E-FB34-A9A2-5972E2468C0D}"/>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46" name="TextBox 345">
            <a:extLst>
              <a:ext uri="{FF2B5EF4-FFF2-40B4-BE49-F238E27FC236}">
                <a16:creationId xmlns:a16="http://schemas.microsoft.com/office/drawing/2014/main" id="{07D3E9F0-C1AB-1BC2-302D-424C8C338295}"/>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47" name="TextBox 346">
            <a:extLst>
              <a:ext uri="{FF2B5EF4-FFF2-40B4-BE49-F238E27FC236}">
                <a16:creationId xmlns:a16="http://schemas.microsoft.com/office/drawing/2014/main" id="{16078C76-2078-3954-4781-CD9FB9F7FEC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48" name="TextBox 347">
            <a:extLst>
              <a:ext uri="{FF2B5EF4-FFF2-40B4-BE49-F238E27FC236}">
                <a16:creationId xmlns:a16="http://schemas.microsoft.com/office/drawing/2014/main" id="{3A78D1D5-5850-06F3-4C53-25C374DF24E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49" name="TextBox 348">
            <a:extLst>
              <a:ext uri="{FF2B5EF4-FFF2-40B4-BE49-F238E27FC236}">
                <a16:creationId xmlns:a16="http://schemas.microsoft.com/office/drawing/2014/main" id="{2F9A30C3-D52B-D5B3-964D-56C9B42A068F}"/>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50" name="TextBox 349">
            <a:extLst>
              <a:ext uri="{FF2B5EF4-FFF2-40B4-BE49-F238E27FC236}">
                <a16:creationId xmlns:a16="http://schemas.microsoft.com/office/drawing/2014/main" id="{A312031B-4306-6B12-FF95-23C1175B0F05}"/>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51" name="TextBox 350">
            <a:extLst>
              <a:ext uri="{FF2B5EF4-FFF2-40B4-BE49-F238E27FC236}">
                <a16:creationId xmlns:a16="http://schemas.microsoft.com/office/drawing/2014/main" id="{13B3D26C-4AD2-0ACF-372B-DBF125DE1B32}"/>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352" name="Straight Connector 351">
            <a:extLst>
              <a:ext uri="{FF2B5EF4-FFF2-40B4-BE49-F238E27FC236}">
                <a16:creationId xmlns:a16="http://schemas.microsoft.com/office/drawing/2014/main" id="{37B59AAC-6D73-7E22-8A86-5106B1D7E446}"/>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F86E2060-B158-1E5F-FC04-5CE1F01615CF}"/>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86E4F120-4ABF-2F22-F998-69E722743A68}"/>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4D7497D5-7353-AC03-109D-A4586D57B0F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99BC1BC9-7A6B-8B6E-B4DC-45E5DB757290}"/>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2FBBE6E-3EC1-F452-9E7D-8FA69532BE03}"/>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Rounded Corners 18">
            <a:extLst>
              <a:ext uri="{FF2B5EF4-FFF2-40B4-BE49-F238E27FC236}">
                <a16:creationId xmlns:a16="http://schemas.microsoft.com/office/drawing/2014/main" id="{DF7CCE73-4DF6-75BE-5C6B-84B4E62D4EF5}"/>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000" b="1" dirty="0">
                <a:solidFill>
                  <a:schemeClr val="tx1">
                    <a:lumMod val="50000"/>
                    <a:lumOff val="50000"/>
                  </a:schemeClr>
                </a:solidFill>
                <a:latin typeface="Helvetica" panose="020B0604020202020204" pitchFamily="34" charset="0"/>
                <a:cs typeface="Helvetica" panose="020B0604020202020204" pitchFamily="34" charset="0"/>
              </a:rPr>
              <a:t>  </a:t>
            </a:r>
            <a:r>
              <a:rPr lang="en-US" sz="1000" b="1" u="sng" dirty="0">
                <a:solidFill>
                  <a:schemeClr val="tx1">
                    <a:lumMod val="50000"/>
                    <a:lumOff val="50000"/>
                  </a:schemeClr>
                </a:solidFill>
                <a:latin typeface="Helvetica" panose="020B0604020202020204" pitchFamily="34" charset="0"/>
                <a:cs typeface="Helvetica" panose="020B0604020202020204" pitchFamily="34" charset="0"/>
              </a:rPr>
              <a:t>Recce trips for research</a:t>
            </a:r>
            <a:r>
              <a:rPr lang="en-US" sz="1000" u="sng" dirty="0">
                <a:solidFill>
                  <a:schemeClr val="tx1">
                    <a:lumMod val="50000"/>
                    <a:lumOff val="50000"/>
                  </a:schemeClr>
                </a:solidFill>
                <a:latin typeface="Helvetica" panose="020B0604020202020204" pitchFamily="34" charset="0"/>
                <a:cs typeface="Helvetica" panose="020B0604020202020204" pitchFamily="34" charset="0"/>
              </a:rPr>
              <a:t>, </a:t>
            </a:r>
            <a:r>
              <a:rPr lang="en-SG" sz="10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62" name="TextBox 61">
            <a:extLst>
              <a:ext uri="{FF2B5EF4-FFF2-40B4-BE49-F238E27FC236}">
                <a16:creationId xmlns:a16="http://schemas.microsoft.com/office/drawing/2014/main" id="{6916CDFB-EEB0-04BA-C5E9-C0B555DC7752}"/>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29" name="Rectangle: Rounded Corners 220">
            <a:extLst>
              <a:ext uri="{FF2B5EF4-FFF2-40B4-BE49-F238E27FC236}">
                <a16:creationId xmlns:a16="http://schemas.microsoft.com/office/drawing/2014/main" id="{6B5158B3-A93A-ED7F-30EF-3349C27ADEB1}"/>
              </a:ext>
            </a:extLst>
          </p:cNvPr>
          <p:cNvSpPr/>
          <p:nvPr/>
        </p:nvSpPr>
        <p:spPr>
          <a:xfrm>
            <a:off x="5128067" y="3215987"/>
            <a:ext cx="2037881"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a:t>
            </a:r>
            <a:endParaRPr lang="en-SG" sz="1000" dirty="0">
              <a:solidFill>
                <a:schemeClr val="tx1">
                  <a:lumMod val="50000"/>
                  <a:lumOff val="50000"/>
                </a:schemeClr>
              </a:solidFill>
              <a:latin typeface="Helvetica" pitchFamily="2" charset="0"/>
            </a:endParaRPr>
          </a:p>
        </p:txBody>
      </p:sp>
      <p:sp>
        <p:nvSpPr>
          <p:cNvPr id="130" name="Rectangle: Rounded Corners 220">
            <a:extLst>
              <a:ext uri="{FF2B5EF4-FFF2-40B4-BE49-F238E27FC236}">
                <a16:creationId xmlns:a16="http://schemas.microsoft.com/office/drawing/2014/main" id="{6BD23476-4D21-D861-0520-585D2091FE22}"/>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31" name="Rectangle 130">
            <a:extLst>
              <a:ext uri="{FF2B5EF4-FFF2-40B4-BE49-F238E27FC236}">
                <a16:creationId xmlns:a16="http://schemas.microsoft.com/office/drawing/2014/main" id="{E0D65710-0C7C-0716-7F87-1130D22F9BA8}"/>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2" name="Graphic 131" descr="Play with solid fill">
            <a:extLst>
              <a:ext uri="{FF2B5EF4-FFF2-40B4-BE49-F238E27FC236}">
                <a16:creationId xmlns:a16="http://schemas.microsoft.com/office/drawing/2014/main" id="{4120B696-A79B-842C-3651-CC944F56F6DF}"/>
              </a:ext>
            </a:extLst>
          </p:cNvPr>
          <p:cNvPicPr>
            <a:picLocks noChangeAspect="1"/>
          </p:cNvPicPr>
          <p:nvPr/>
        </p:nvPicPr>
        <p:blipFill>
          <a:blip r:embed="rId7">
            <a:extLst>
              <a:ext uri="{96DAC541-7B7A-43D3-8B79-37D633B846F1}">
                <asvg:svgBlip xmlns:asvg="http://schemas.microsoft.com/office/drawing/2016/SVG/main" r:embed="rId17"/>
              </a:ext>
            </a:extLst>
          </a:blip>
          <a:stretch>
            <a:fillRect/>
          </a:stretch>
        </p:blipFill>
        <p:spPr>
          <a:xfrm rot="5400000">
            <a:off x="6186370" y="4380976"/>
            <a:ext cx="199103" cy="199103"/>
          </a:xfrm>
          <a:prstGeom prst="rect">
            <a:avLst/>
          </a:prstGeom>
        </p:spPr>
      </p:pic>
      <p:sp>
        <p:nvSpPr>
          <p:cNvPr id="133" name="Rectangle: Rounded Corners 220">
            <a:extLst>
              <a:ext uri="{FF2B5EF4-FFF2-40B4-BE49-F238E27FC236}">
                <a16:creationId xmlns:a16="http://schemas.microsoft.com/office/drawing/2014/main" id="{8199DBE1-A2A2-4524-F429-664566F1A66E}"/>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34" name="Rectangle: Rounded Corners 220">
            <a:extLst>
              <a:ext uri="{FF2B5EF4-FFF2-40B4-BE49-F238E27FC236}">
                <a16:creationId xmlns:a16="http://schemas.microsoft.com/office/drawing/2014/main" id="{A7C1FCEF-344B-EC2A-13DF-EEB96C1FD9EE}"/>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53" name="Rectangle: Rounded Corners 220">
            <a:extLst>
              <a:ext uri="{FF2B5EF4-FFF2-40B4-BE49-F238E27FC236}">
                <a16:creationId xmlns:a16="http://schemas.microsoft.com/office/drawing/2014/main" id="{C5D84AEF-A55A-8EF0-F9E4-AEF94ED0E190}"/>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54" name="Straight Arrow Connector 153">
            <a:extLst>
              <a:ext uri="{FF2B5EF4-FFF2-40B4-BE49-F238E27FC236}">
                <a16:creationId xmlns:a16="http://schemas.microsoft.com/office/drawing/2014/main" id="{B3F78117-0F84-25B7-8BAD-12D70E12E792}"/>
              </a:ext>
            </a:extLst>
          </p:cNvPr>
          <p:cNvCxnSpPr>
            <a:cxnSpLocks/>
            <a:stCxn id="133" idx="3"/>
            <a:endCxn id="13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B0CD3166-3915-A296-EB98-FA1A934F068B}"/>
              </a:ext>
            </a:extLst>
          </p:cNvPr>
          <p:cNvCxnSpPr>
            <a:stCxn id="134" idx="3"/>
            <a:endCxn id="153"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Rounded Corners 220">
            <a:extLst>
              <a:ext uri="{FF2B5EF4-FFF2-40B4-BE49-F238E27FC236}">
                <a16:creationId xmlns:a16="http://schemas.microsoft.com/office/drawing/2014/main" id="{BBB8168F-7122-D38E-AC5A-47DD2B93EA39}"/>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157" name="Rectangle: Rounded Corners 220">
            <a:extLst>
              <a:ext uri="{FF2B5EF4-FFF2-40B4-BE49-F238E27FC236}">
                <a16:creationId xmlns:a16="http://schemas.microsoft.com/office/drawing/2014/main" id="{BFBCDEDC-D5AA-FE27-866F-81695E1E521A}"/>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8" name="Rectangle: Rounded Corners 220">
            <a:extLst>
              <a:ext uri="{FF2B5EF4-FFF2-40B4-BE49-F238E27FC236}">
                <a16:creationId xmlns:a16="http://schemas.microsoft.com/office/drawing/2014/main" id="{1DEE594C-9DA7-635F-6FE0-23957CB27DB9}"/>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9" name="Rectangle: Rounded Corners 220">
            <a:extLst>
              <a:ext uri="{FF2B5EF4-FFF2-40B4-BE49-F238E27FC236}">
                <a16:creationId xmlns:a16="http://schemas.microsoft.com/office/drawing/2014/main" id="{BB65FEF8-DFD2-DF94-5008-749574D95E60}"/>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60" name="Rectangle: Rounded Corners 220">
            <a:extLst>
              <a:ext uri="{FF2B5EF4-FFF2-40B4-BE49-F238E27FC236}">
                <a16:creationId xmlns:a16="http://schemas.microsoft.com/office/drawing/2014/main" id="{D2153836-0527-014B-F060-A0305FA92BE4}"/>
              </a:ext>
            </a:extLst>
          </p:cNvPr>
          <p:cNvSpPr/>
          <p:nvPr/>
        </p:nvSpPr>
        <p:spPr>
          <a:xfrm>
            <a:off x="5128067" y="3616831"/>
            <a:ext cx="1765756"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61" name="Graphic 160" descr="Add with solid fill">
            <a:extLst>
              <a:ext uri="{FF2B5EF4-FFF2-40B4-BE49-F238E27FC236}">
                <a16:creationId xmlns:a16="http://schemas.microsoft.com/office/drawing/2014/main" id="{067AD565-A14D-D941-1F0C-8DB758CEE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1430" y="3672289"/>
            <a:ext cx="170856" cy="170856"/>
          </a:xfrm>
          <a:prstGeom prst="rect">
            <a:avLst/>
          </a:prstGeom>
        </p:spPr>
      </p:pic>
      <p:sp>
        <p:nvSpPr>
          <p:cNvPr id="162" name="Rectangle: Rounded Corners 220">
            <a:extLst>
              <a:ext uri="{FF2B5EF4-FFF2-40B4-BE49-F238E27FC236}">
                <a16:creationId xmlns:a16="http://schemas.microsoft.com/office/drawing/2014/main" id="{2E7DDDE9-06D3-B753-7869-0B2B9C8C5D57}"/>
              </a:ext>
            </a:extLst>
          </p:cNvPr>
          <p:cNvSpPr/>
          <p:nvPr/>
        </p:nvSpPr>
        <p:spPr>
          <a:xfrm>
            <a:off x="5128067" y="3971081"/>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sp>
        <p:nvSpPr>
          <p:cNvPr id="165" name="Rectangle: Rounded Corners 220">
            <a:extLst>
              <a:ext uri="{FF2B5EF4-FFF2-40B4-BE49-F238E27FC236}">
                <a16:creationId xmlns:a16="http://schemas.microsoft.com/office/drawing/2014/main" id="{121DFD7D-ACC4-AEEB-DE2A-E5F984D1A7DA}"/>
              </a:ext>
            </a:extLst>
          </p:cNvPr>
          <p:cNvSpPr/>
          <p:nvPr/>
        </p:nvSpPr>
        <p:spPr>
          <a:xfrm>
            <a:off x="5128067" y="3215987"/>
            <a:ext cx="226803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 there</a:t>
            </a:r>
            <a:endParaRPr lang="en-SG" sz="1000" dirty="0">
              <a:solidFill>
                <a:schemeClr val="tx1">
                  <a:lumMod val="50000"/>
                  <a:lumOff val="50000"/>
                </a:schemeClr>
              </a:solidFill>
              <a:latin typeface="Helvetica" pitchFamily="2" charset="0"/>
            </a:endParaRPr>
          </a:p>
        </p:txBody>
      </p:sp>
      <p:sp>
        <p:nvSpPr>
          <p:cNvPr id="362" name="TextBox 361">
            <a:extLst>
              <a:ext uri="{FF2B5EF4-FFF2-40B4-BE49-F238E27FC236}">
                <a16:creationId xmlns:a16="http://schemas.microsoft.com/office/drawing/2014/main" id="{FCEF3DBF-410C-554C-6C38-EC26D5B9CEE7}"/>
              </a:ext>
            </a:extLst>
          </p:cNvPr>
          <p:cNvSpPr txBox="1"/>
          <p:nvPr/>
        </p:nvSpPr>
        <p:spPr>
          <a:xfrm>
            <a:off x="4883398" y="4824184"/>
            <a:ext cx="1524365"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School</a:t>
            </a:r>
          </a:p>
        </p:txBody>
      </p:sp>
      <p:sp>
        <p:nvSpPr>
          <p:cNvPr id="364" name="TextBox 363">
            <a:extLst>
              <a:ext uri="{FF2B5EF4-FFF2-40B4-BE49-F238E27FC236}">
                <a16:creationId xmlns:a16="http://schemas.microsoft.com/office/drawing/2014/main" id="{C14D8B74-6859-5F22-3C70-6BC5132111D3}"/>
              </a:ext>
            </a:extLst>
          </p:cNvPr>
          <p:cNvSpPr txBox="1"/>
          <p:nvPr/>
        </p:nvSpPr>
        <p:spPr>
          <a:xfrm>
            <a:off x="4883974" y="5069341"/>
            <a:ext cx="1524365"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Personal</a:t>
            </a:r>
          </a:p>
        </p:txBody>
      </p:sp>
      <p:sp>
        <p:nvSpPr>
          <p:cNvPr id="365" name="TextBox 364">
            <a:extLst>
              <a:ext uri="{FF2B5EF4-FFF2-40B4-BE49-F238E27FC236}">
                <a16:creationId xmlns:a16="http://schemas.microsoft.com/office/drawing/2014/main" id="{7484AB02-6F3F-FF92-E074-41A95D983715}"/>
              </a:ext>
            </a:extLst>
          </p:cNvPr>
          <p:cNvSpPr txBox="1"/>
          <p:nvPr/>
        </p:nvSpPr>
        <p:spPr>
          <a:xfrm>
            <a:off x="4883419" y="5305525"/>
            <a:ext cx="1524365" cy="246221"/>
          </a:xfrm>
          <a:prstGeom prst="rect">
            <a:avLst/>
          </a:prstGeom>
          <a:solidFill>
            <a:schemeClr val="bg1"/>
          </a:solidFill>
          <a:ln>
            <a:solidFill>
              <a:schemeClr val="tx1">
                <a:lumMod val="50000"/>
                <a:lumOff val="50000"/>
              </a:schemeClr>
            </a:solidFill>
          </a:ln>
        </p:spPr>
        <p:txBody>
          <a:bodyPr wrap="square" rtlCol="0" anchor="ctr">
            <a:spAutoFit/>
          </a:bodyPr>
          <a:lstStyle/>
          <a:p>
            <a:r>
              <a:rPr lang="en-US" sz="1000" b="1" dirty="0">
                <a:solidFill>
                  <a:schemeClr val="tx1">
                    <a:lumMod val="50000"/>
                    <a:lumOff val="50000"/>
                  </a:schemeClr>
                </a:solidFill>
                <a:latin typeface="Helvetica" panose="020B0604020202020204" pitchFamily="34" charset="0"/>
                <a:cs typeface="Helvetica" panose="020B0604020202020204" pitchFamily="34" charset="0"/>
              </a:rPr>
              <a:t>Create new label…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66" name="TextBox 365">
            <a:extLst>
              <a:ext uri="{FF2B5EF4-FFF2-40B4-BE49-F238E27FC236}">
                <a16:creationId xmlns:a16="http://schemas.microsoft.com/office/drawing/2014/main" id="{9D7BE5A2-770C-8142-856D-D2D0ED84D601}"/>
              </a:ext>
            </a:extLst>
          </p:cNvPr>
          <p:cNvSpPr txBox="1"/>
          <p:nvPr/>
        </p:nvSpPr>
        <p:spPr>
          <a:xfrm>
            <a:off x="4881604" y="4577963"/>
            <a:ext cx="1523240"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Work</a:t>
            </a:r>
          </a:p>
        </p:txBody>
      </p:sp>
      <p:sp>
        <p:nvSpPr>
          <p:cNvPr id="367" name="Rectangle 366">
            <a:extLst>
              <a:ext uri="{FF2B5EF4-FFF2-40B4-BE49-F238E27FC236}">
                <a16:creationId xmlns:a16="http://schemas.microsoft.com/office/drawing/2014/main" id="{20DBFD5A-32E4-5D46-DDAA-3A73C1BCDCC1}"/>
              </a:ext>
            </a:extLst>
          </p:cNvPr>
          <p:cNvSpPr/>
          <p:nvPr/>
        </p:nvSpPr>
        <p:spPr>
          <a:xfrm>
            <a:off x="6297842" y="4577963"/>
            <a:ext cx="121026" cy="973784"/>
          </a:xfrm>
          <a:prstGeom prst="rect">
            <a:avLst/>
          </a:prstGeom>
          <a:solidFill>
            <a:srgbClr val="60D9A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8" name="Rectangle 367">
            <a:extLst>
              <a:ext uri="{FF2B5EF4-FFF2-40B4-BE49-F238E27FC236}">
                <a16:creationId xmlns:a16="http://schemas.microsoft.com/office/drawing/2014/main" id="{F2B96E1D-EC3E-5EFC-6C2E-6C6BD4920570}"/>
              </a:ext>
            </a:extLst>
          </p:cNvPr>
          <p:cNvSpPr/>
          <p:nvPr/>
        </p:nvSpPr>
        <p:spPr>
          <a:xfrm>
            <a:off x="6320167" y="4613212"/>
            <a:ext cx="78335" cy="22881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6B422FB6-6815-AA28-1ED1-DCC4862AA129}"/>
              </a:ext>
            </a:extLst>
          </p:cNvPr>
          <p:cNvSpPr/>
          <p:nvPr/>
        </p:nvSpPr>
        <p:spPr>
          <a:xfrm>
            <a:off x="709993" y="662823"/>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Rounded Corners 18">
            <a:extLst>
              <a:ext uri="{FF2B5EF4-FFF2-40B4-BE49-F238E27FC236}">
                <a16:creationId xmlns:a16="http://schemas.microsoft.com/office/drawing/2014/main" id="{C451C956-9F54-AF92-900D-0F4DD3827895}"/>
              </a:ext>
            </a:extLst>
          </p:cNvPr>
          <p:cNvSpPr/>
          <p:nvPr/>
        </p:nvSpPr>
        <p:spPr>
          <a:xfrm>
            <a:off x="4506060" y="2860224"/>
            <a:ext cx="3324224" cy="920028"/>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SG" sz="1200" dirty="0">
              <a:solidFill>
                <a:schemeClr val="tx1">
                  <a:lumMod val="50000"/>
                  <a:lumOff val="50000"/>
                </a:schemeClr>
              </a:solidFill>
              <a:latin typeface="Helvetica" panose="020B0604020202020204" pitchFamily="34" charset="0"/>
              <a:cs typeface="Helvetica" panose="020B0604020202020204" pitchFamily="34" charset="0"/>
            </a:endParaRPr>
          </a:p>
          <a:p>
            <a:pPr algn="ctr"/>
            <a:r>
              <a:rPr lang="en-US" sz="1200" dirty="0">
                <a:solidFill>
                  <a:schemeClr val="tx1">
                    <a:lumMod val="50000"/>
                    <a:lumOff val="50000"/>
                  </a:schemeClr>
                </a:solidFill>
                <a:latin typeface="Helvetica" panose="020B0604020202020204" pitchFamily="34" charset="0"/>
                <a:cs typeface="Helvetica" panose="020B0604020202020204" pitchFamily="34" charset="0"/>
              </a:rPr>
              <a:t>Input label name:                                        . </a:t>
            </a:r>
          </a:p>
        </p:txBody>
      </p:sp>
      <p:sp>
        <p:nvSpPr>
          <p:cNvPr id="375" name="Rectangle: Rounded Corners 220">
            <a:extLst>
              <a:ext uri="{FF2B5EF4-FFF2-40B4-BE49-F238E27FC236}">
                <a16:creationId xmlns:a16="http://schemas.microsoft.com/office/drawing/2014/main" id="{F5B82531-351C-E865-7F18-AE4DFB5F484D}"/>
              </a:ext>
            </a:extLst>
          </p:cNvPr>
          <p:cNvSpPr/>
          <p:nvPr/>
        </p:nvSpPr>
        <p:spPr>
          <a:xfrm>
            <a:off x="4944142" y="3407772"/>
            <a:ext cx="984761" cy="269513"/>
          </a:xfrm>
          <a:prstGeom prst="roundRect">
            <a:avLst>
              <a:gd name="adj" fmla="val 8424"/>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Confirm</a:t>
            </a:r>
          </a:p>
        </p:txBody>
      </p:sp>
      <p:sp>
        <p:nvSpPr>
          <p:cNvPr id="376" name="Rectangle: Rounded Corners 220">
            <a:extLst>
              <a:ext uri="{FF2B5EF4-FFF2-40B4-BE49-F238E27FC236}">
                <a16:creationId xmlns:a16="http://schemas.microsoft.com/office/drawing/2014/main" id="{5CFD3AAD-6B17-343B-4BB0-4F6AA8DF2927}"/>
              </a:ext>
            </a:extLst>
          </p:cNvPr>
          <p:cNvSpPr/>
          <p:nvPr/>
        </p:nvSpPr>
        <p:spPr>
          <a:xfrm>
            <a:off x="6524769" y="3397138"/>
            <a:ext cx="857361"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Cancel</a:t>
            </a:r>
          </a:p>
        </p:txBody>
      </p:sp>
      <p:sp>
        <p:nvSpPr>
          <p:cNvPr id="377" name="TextBox 376">
            <a:extLst>
              <a:ext uri="{FF2B5EF4-FFF2-40B4-BE49-F238E27FC236}">
                <a16:creationId xmlns:a16="http://schemas.microsoft.com/office/drawing/2014/main" id="{D2F3A60E-2F08-98B6-9460-FD251CD93772}"/>
              </a:ext>
            </a:extLst>
          </p:cNvPr>
          <p:cNvSpPr txBox="1"/>
          <p:nvPr/>
        </p:nvSpPr>
        <p:spPr>
          <a:xfrm>
            <a:off x="4506060" y="2624124"/>
            <a:ext cx="3324223"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chemeClr val="bg1"/>
                </a:solidFill>
                <a:latin typeface="Helvetica" panose="020B0604020202020204" pitchFamily="34" charset="0"/>
                <a:cs typeface="Helvetica" panose="020B0604020202020204" pitchFamily="34" charset="0"/>
              </a:rPr>
              <a:t>Create new label</a:t>
            </a:r>
          </a:p>
        </p:txBody>
      </p:sp>
      <p:pic>
        <p:nvPicPr>
          <p:cNvPr id="378" name="Graphic 377" descr="Cursor with solid fill">
            <a:extLst>
              <a:ext uri="{FF2B5EF4-FFF2-40B4-BE49-F238E27FC236}">
                <a16:creationId xmlns:a16="http://schemas.microsoft.com/office/drawing/2014/main" id="{3861785F-F8F4-DE8D-0B8D-FB010A06D88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26830" y="3553883"/>
            <a:ext cx="312187" cy="312187"/>
          </a:xfrm>
          <a:prstGeom prst="rect">
            <a:avLst/>
          </a:prstGeom>
        </p:spPr>
      </p:pic>
      <p:pic>
        <p:nvPicPr>
          <p:cNvPr id="379" name="Graphic 378" descr="Checkmark with solid fill">
            <a:extLst>
              <a:ext uri="{FF2B5EF4-FFF2-40B4-BE49-F238E27FC236}">
                <a16:creationId xmlns:a16="http://schemas.microsoft.com/office/drawing/2014/main" id="{F55842B6-A91D-BE20-55EA-5E38D25427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629894" y="3417760"/>
            <a:ext cx="248891" cy="248891"/>
          </a:xfrm>
          <a:prstGeom prst="rect">
            <a:avLst/>
          </a:prstGeom>
        </p:spPr>
      </p:pic>
      <p:pic>
        <p:nvPicPr>
          <p:cNvPr id="380" name="Graphic 379" descr="Close with solid fill">
            <a:extLst>
              <a:ext uri="{FF2B5EF4-FFF2-40B4-BE49-F238E27FC236}">
                <a16:creationId xmlns:a16="http://schemas.microsoft.com/office/drawing/2014/main" id="{CCD6B1D5-3688-7B9B-2997-1CE4FF2193E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090621" y="3427867"/>
            <a:ext cx="228676" cy="228676"/>
          </a:xfrm>
          <a:prstGeom prst="rect">
            <a:avLst/>
          </a:prstGeom>
        </p:spPr>
      </p:pic>
      <p:sp>
        <p:nvSpPr>
          <p:cNvPr id="372" name="Rectangle: Rounded Corners 220">
            <a:extLst>
              <a:ext uri="{FF2B5EF4-FFF2-40B4-BE49-F238E27FC236}">
                <a16:creationId xmlns:a16="http://schemas.microsoft.com/office/drawing/2014/main" id="{83C4E134-4FB2-9E84-846E-72786BF25216}"/>
              </a:ext>
            </a:extLst>
          </p:cNvPr>
          <p:cNvSpPr/>
          <p:nvPr/>
        </p:nvSpPr>
        <p:spPr>
          <a:xfrm>
            <a:off x="6001323" y="3018577"/>
            <a:ext cx="1679637"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pic>
        <p:nvPicPr>
          <p:cNvPr id="19" name="Picture 18">
            <a:extLst>
              <a:ext uri="{FF2B5EF4-FFF2-40B4-BE49-F238E27FC236}">
                <a16:creationId xmlns:a16="http://schemas.microsoft.com/office/drawing/2014/main" id="{7C407BEB-062F-CC03-774F-0ADC44C7F11E}"/>
              </a:ext>
            </a:extLst>
          </p:cNvPr>
          <p:cNvPicPr>
            <a:picLocks noChangeAspect="1"/>
          </p:cNvPicPr>
          <p:nvPr/>
        </p:nvPicPr>
        <p:blipFill>
          <a:blip r:embed="rId24"/>
          <a:stretch>
            <a:fillRect/>
          </a:stretch>
        </p:blipFill>
        <p:spPr>
          <a:xfrm>
            <a:off x="9010256" y="690172"/>
            <a:ext cx="2397805" cy="340865"/>
          </a:xfrm>
          <a:prstGeom prst="rect">
            <a:avLst/>
          </a:prstGeom>
        </p:spPr>
      </p:pic>
    </p:spTree>
    <p:extLst>
      <p:ext uri="{BB962C8B-B14F-4D97-AF65-F5344CB8AC3E}">
        <p14:creationId xmlns:p14="http://schemas.microsoft.com/office/powerpoint/2010/main" val="22429593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30">
            <a:extLst>
              <a:ext uri="{FF2B5EF4-FFF2-40B4-BE49-F238E27FC236}">
                <a16:creationId xmlns:a16="http://schemas.microsoft.com/office/drawing/2014/main" id="{77F4443D-C73E-D7E9-8F62-341079191851}"/>
              </a:ext>
            </a:extLst>
          </p:cNvPr>
          <p:cNvSpPr/>
          <p:nvPr/>
        </p:nvSpPr>
        <p:spPr>
          <a:xfrm>
            <a:off x="2659810"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33" name="TextBox 32">
            <a:extLst>
              <a:ext uri="{FF2B5EF4-FFF2-40B4-BE49-F238E27FC236}">
                <a16:creationId xmlns:a16="http://schemas.microsoft.com/office/drawing/2014/main" id="{DE8F77FC-3A5E-8F0E-AF58-FAE8A3F97F33}"/>
              </a:ext>
            </a:extLst>
          </p:cNvPr>
          <p:cNvSpPr txBox="1"/>
          <p:nvPr/>
        </p:nvSpPr>
        <p:spPr>
          <a:xfrm>
            <a:off x="2878721" y="3023680"/>
            <a:ext cx="800815" cy="338554"/>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Recce trips for research</a:t>
            </a:r>
            <a:endParaRPr lang="en-SG" sz="800" dirty="0">
              <a:solidFill>
                <a:schemeClr val="tx1">
                  <a:lumMod val="50000"/>
                  <a:lumOff val="50000"/>
                </a:schemeClr>
              </a:solidFill>
              <a:latin typeface="Helvetica" pitchFamily="2" charset="0"/>
            </a:endParaRPr>
          </a:p>
        </p:txBody>
      </p:sp>
      <p:grpSp>
        <p:nvGrpSpPr>
          <p:cNvPr id="37" name="Group 36">
            <a:extLst>
              <a:ext uri="{FF2B5EF4-FFF2-40B4-BE49-F238E27FC236}">
                <a16:creationId xmlns:a16="http://schemas.microsoft.com/office/drawing/2014/main" id="{69F234D2-7C87-AE86-B494-8826EAFBAF1D}"/>
              </a:ext>
            </a:extLst>
          </p:cNvPr>
          <p:cNvGrpSpPr/>
          <p:nvPr/>
        </p:nvGrpSpPr>
        <p:grpSpPr>
          <a:xfrm>
            <a:off x="2499565" y="3005356"/>
            <a:ext cx="435529" cy="406157"/>
            <a:chOff x="3082827" y="2589559"/>
            <a:chExt cx="291825" cy="291825"/>
          </a:xfrm>
        </p:grpSpPr>
        <p:grpSp>
          <p:nvGrpSpPr>
            <p:cNvPr id="39" name="Group 38">
              <a:extLst>
                <a:ext uri="{FF2B5EF4-FFF2-40B4-BE49-F238E27FC236}">
                  <a16:creationId xmlns:a16="http://schemas.microsoft.com/office/drawing/2014/main" id="{B4909745-53A4-F816-C5F0-ED6A4E95531F}"/>
                </a:ext>
              </a:extLst>
            </p:cNvPr>
            <p:cNvGrpSpPr/>
            <p:nvPr/>
          </p:nvGrpSpPr>
          <p:grpSpPr>
            <a:xfrm>
              <a:off x="3082827" y="2589559"/>
              <a:ext cx="291825" cy="291825"/>
              <a:chOff x="4624074" y="2498789"/>
              <a:chExt cx="483861" cy="483861"/>
            </a:xfrm>
          </p:grpSpPr>
          <p:sp>
            <p:nvSpPr>
              <p:cNvPr id="63" name="Flowchart: Connector 233">
                <a:extLst>
                  <a:ext uri="{FF2B5EF4-FFF2-40B4-BE49-F238E27FC236}">
                    <a16:creationId xmlns:a16="http://schemas.microsoft.com/office/drawing/2014/main" id="{9CE7FAE7-37E5-3E4C-1455-D00BE00541B3}"/>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4" name="Flowchart: Connector 234">
                <a:extLst>
                  <a:ext uri="{FF2B5EF4-FFF2-40B4-BE49-F238E27FC236}">
                    <a16:creationId xmlns:a16="http://schemas.microsoft.com/office/drawing/2014/main" id="{E1EBD32C-F29F-5614-2DD8-190FBF186C17}"/>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60" name="Picture 59" descr="A close up of a logo&#10;&#10;Description automatically generated">
              <a:extLst>
                <a:ext uri="{FF2B5EF4-FFF2-40B4-BE49-F238E27FC236}">
                  <a16:creationId xmlns:a16="http://schemas.microsoft.com/office/drawing/2014/main" id="{6AE6A60E-DFA1-B458-3E62-0430E226871E}"/>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3409950" y="76175"/>
            <a:ext cx="643976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Users can then input their own custom labels!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Rounded Corners 59">
            <a:extLst>
              <a:ext uri="{FF2B5EF4-FFF2-40B4-BE49-F238E27FC236}">
                <a16:creationId xmlns:a16="http://schemas.microsoft.com/office/drawing/2014/main" id="{D9C0DC43-E3BF-B670-E419-8FD98F866DCF}"/>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8" name="Rectangle: Rounded Corners 60">
            <a:extLst>
              <a:ext uri="{FF2B5EF4-FFF2-40B4-BE49-F238E27FC236}">
                <a16:creationId xmlns:a16="http://schemas.microsoft.com/office/drawing/2014/main" id="{0960D839-FD37-00E1-B841-4E3C624F570A}"/>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69" name="Straight Connector 168">
            <a:extLst>
              <a:ext uri="{FF2B5EF4-FFF2-40B4-BE49-F238E27FC236}">
                <a16:creationId xmlns:a16="http://schemas.microsoft.com/office/drawing/2014/main" id="{328A8F1F-B66A-EAC9-CACA-59F613FAECA4}"/>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D14B821-C6D0-C685-4F7C-4FE875C2D1F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7D657EB-ABE8-688B-095B-EF85FD5D6CD9}"/>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F2B8A33-9B96-6122-7F3A-1795F69DBB18}"/>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0CECDD88-0ADA-1CF9-18B2-1AAB6A55B9CA}"/>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5CD1D41-B17A-73A6-8EA8-799620D0BDE8}"/>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E69CAFA-FED5-AAA4-09F4-8B7897767ADF}"/>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5AE3B9C-1384-B969-D4D0-1572F21ABED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63B84C6-5228-C32E-438B-0AE0E4DAD193}"/>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8155D388-C8B5-6A20-2C48-1C1F3E9E0B6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714F0A61-820F-1F42-ABE7-0445676B201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81" name="TextBox 180">
            <a:extLst>
              <a:ext uri="{FF2B5EF4-FFF2-40B4-BE49-F238E27FC236}">
                <a16:creationId xmlns:a16="http://schemas.microsoft.com/office/drawing/2014/main" id="{B797DF93-95E9-90A2-A5EF-F4EDE9BDBCD0}"/>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82" name="TextBox 181">
            <a:extLst>
              <a:ext uri="{FF2B5EF4-FFF2-40B4-BE49-F238E27FC236}">
                <a16:creationId xmlns:a16="http://schemas.microsoft.com/office/drawing/2014/main" id="{619BC345-4091-BEA2-B842-002577DCB9FF}"/>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83" name="TextBox 182">
            <a:extLst>
              <a:ext uri="{FF2B5EF4-FFF2-40B4-BE49-F238E27FC236}">
                <a16:creationId xmlns:a16="http://schemas.microsoft.com/office/drawing/2014/main" id="{4C55BEE0-8F09-8EAE-706B-630410A333AD}"/>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84" name="TextBox 183">
            <a:extLst>
              <a:ext uri="{FF2B5EF4-FFF2-40B4-BE49-F238E27FC236}">
                <a16:creationId xmlns:a16="http://schemas.microsoft.com/office/drawing/2014/main" id="{0142D1C4-FD1B-3888-9010-0950A2DBDFF4}"/>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85" name="TextBox 184">
            <a:extLst>
              <a:ext uri="{FF2B5EF4-FFF2-40B4-BE49-F238E27FC236}">
                <a16:creationId xmlns:a16="http://schemas.microsoft.com/office/drawing/2014/main" id="{0E78FCA2-9DF1-D95B-5977-A0C330DB79D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86" name="TextBox 185">
            <a:extLst>
              <a:ext uri="{FF2B5EF4-FFF2-40B4-BE49-F238E27FC236}">
                <a16:creationId xmlns:a16="http://schemas.microsoft.com/office/drawing/2014/main" id="{65A85FDC-7267-FC1D-7352-D8C40325A1E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87" name="TextBox 186">
            <a:extLst>
              <a:ext uri="{FF2B5EF4-FFF2-40B4-BE49-F238E27FC236}">
                <a16:creationId xmlns:a16="http://schemas.microsoft.com/office/drawing/2014/main" id="{7745C7E9-995F-2E76-006A-ED8B5A0B749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88" name="TextBox 187">
            <a:extLst>
              <a:ext uri="{FF2B5EF4-FFF2-40B4-BE49-F238E27FC236}">
                <a16:creationId xmlns:a16="http://schemas.microsoft.com/office/drawing/2014/main" id="{C832496D-25C5-0C51-AA42-DCF2377B479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89" name="TextBox 188">
            <a:extLst>
              <a:ext uri="{FF2B5EF4-FFF2-40B4-BE49-F238E27FC236}">
                <a16:creationId xmlns:a16="http://schemas.microsoft.com/office/drawing/2014/main" id="{6C5D6502-11DD-AFF8-0447-A16B1A3043F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90" name="TextBox 189">
            <a:extLst>
              <a:ext uri="{FF2B5EF4-FFF2-40B4-BE49-F238E27FC236}">
                <a16:creationId xmlns:a16="http://schemas.microsoft.com/office/drawing/2014/main" id="{FCB3A827-D2F8-42B3-DF57-68642A9A547D}"/>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1" name="TextBox 190">
            <a:extLst>
              <a:ext uri="{FF2B5EF4-FFF2-40B4-BE49-F238E27FC236}">
                <a16:creationId xmlns:a16="http://schemas.microsoft.com/office/drawing/2014/main" id="{632CC0B6-1FC2-8E85-6362-A4B42A7C728E}"/>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92" name="TextBox 191">
            <a:extLst>
              <a:ext uri="{FF2B5EF4-FFF2-40B4-BE49-F238E27FC236}">
                <a16:creationId xmlns:a16="http://schemas.microsoft.com/office/drawing/2014/main" id="{11A3D67A-AF68-69F5-2EBA-EA389841498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93" name="Straight Connector 192">
            <a:extLst>
              <a:ext uri="{FF2B5EF4-FFF2-40B4-BE49-F238E27FC236}">
                <a16:creationId xmlns:a16="http://schemas.microsoft.com/office/drawing/2014/main" id="{0AEBF158-E7B2-73D0-FA4B-E3DE888E55CD}"/>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58BE06A2-DBAC-4D58-F1AF-3529B1E0B7C3}"/>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95" name="TextBox 194">
            <a:extLst>
              <a:ext uri="{FF2B5EF4-FFF2-40B4-BE49-F238E27FC236}">
                <a16:creationId xmlns:a16="http://schemas.microsoft.com/office/drawing/2014/main" id="{38B609E5-DE01-4B82-ACF8-3C0684CBCD5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96" name="TextBox 195">
            <a:extLst>
              <a:ext uri="{FF2B5EF4-FFF2-40B4-BE49-F238E27FC236}">
                <a16:creationId xmlns:a16="http://schemas.microsoft.com/office/drawing/2014/main" id="{84F8B544-0A13-D43C-9BB8-1DAB179950A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97" name="TextBox 196">
            <a:extLst>
              <a:ext uri="{FF2B5EF4-FFF2-40B4-BE49-F238E27FC236}">
                <a16:creationId xmlns:a16="http://schemas.microsoft.com/office/drawing/2014/main" id="{5794DC59-9086-D9CE-157C-5762DC163B3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98" name="TextBox 197">
            <a:extLst>
              <a:ext uri="{FF2B5EF4-FFF2-40B4-BE49-F238E27FC236}">
                <a16:creationId xmlns:a16="http://schemas.microsoft.com/office/drawing/2014/main" id="{8D0B6EEF-7BE5-6A26-4635-B7EDB96CA0C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99" name="TextBox 198">
            <a:extLst>
              <a:ext uri="{FF2B5EF4-FFF2-40B4-BE49-F238E27FC236}">
                <a16:creationId xmlns:a16="http://schemas.microsoft.com/office/drawing/2014/main" id="{FFF339D7-1CFC-A78B-7FB1-EA89DE04F581}"/>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00" name="Straight Connector 199">
            <a:extLst>
              <a:ext uri="{FF2B5EF4-FFF2-40B4-BE49-F238E27FC236}">
                <a16:creationId xmlns:a16="http://schemas.microsoft.com/office/drawing/2014/main" id="{4513BC7B-63D5-659E-8DF3-8F32973EEF39}"/>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FB38A46-46AB-D3D3-C853-00B38900E90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4819BC2-2933-9D91-BE87-55A09FDC231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16835D3-91F9-534D-EEB1-AE944D189349}"/>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850212F8-6707-2A18-EB3C-83B180720864}"/>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421A5FBE-C7EF-E9A2-BB82-2E9D28518278}"/>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6" name="Rectangle: Rounded Corners 59">
            <a:extLst>
              <a:ext uri="{FF2B5EF4-FFF2-40B4-BE49-F238E27FC236}">
                <a16:creationId xmlns:a16="http://schemas.microsoft.com/office/drawing/2014/main" id="{63ED9A10-2F8F-4B70-0396-6F29113EC4D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7" name="Rectangle: Rounded Corners 60">
            <a:extLst>
              <a:ext uri="{FF2B5EF4-FFF2-40B4-BE49-F238E27FC236}">
                <a16:creationId xmlns:a16="http://schemas.microsoft.com/office/drawing/2014/main" id="{99CAF02F-A9C8-5DDE-2D34-EB1117536BB8}"/>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08" name="Straight Connector 207">
            <a:extLst>
              <a:ext uri="{FF2B5EF4-FFF2-40B4-BE49-F238E27FC236}">
                <a16:creationId xmlns:a16="http://schemas.microsoft.com/office/drawing/2014/main" id="{B50029B6-E134-45E2-25E3-8768021A36D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2BE38E1-7140-3294-1EED-418BD5FFCD7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A8C79C7-EB0C-0C19-BFC4-672E61EACB25}"/>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5D88434-45D7-7DEF-C9CC-608567DE1D62}"/>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98C1D95-C7FD-7A79-FC95-B4F060D677A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2645335-118B-FC69-4FC2-4103980B008B}"/>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5B61F88-B860-1842-F4CB-AB893E091634}"/>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BBE72363-FC43-1FDB-108D-AB8D7236C145}"/>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E7BDC78-8499-63D3-61F0-19A41CA5258E}"/>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4F423D5-001E-9E69-509B-6719FF6C18D2}"/>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F97B68B-D1B3-344D-7118-E975FC44CF53}"/>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19" name="TextBox 218">
            <a:extLst>
              <a:ext uri="{FF2B5EF4-FFF2-40B4-BE49-F238E27FC236}">
                <a16:creationId xmlns:a16="http://schemas.microsoft.com/office/drawing/2014/main" id="{4B702352-49F0-D30A-A3C6-691BAAFD4F94}"/>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20" name="TextBox 219">
            <a:extLst>
              <a:ext uri="{FF2B5EF4-FFF2-40B4-BE49-F238E27FC236}">
                <a16:creationId xmlns:a16="http://schemas.microsoft.com/office/drawing/2014/main" id="{256BF743-3D7B-52B8-CAA0-E4971FED09B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21" name="TextBox 220">
            <a:extLst>
              <a:ext uri="{FF2B5EF4-FFF2-40B4-BE49-F238E27FC236}">
                <a16:creationId xmlns:a16="http://schemas.microsoft.com/office/drawing/2014/main" id="{B470C904-B1BE-9BB1-148D-91245E9E3C7A}"/>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22" name="TextBox 221">
            <a:extLst>
              <a:ext uri="{FF2B5EF4-FFF2-40B4-BE49-F238E27FC236}">
                <a16:creationId xmlns:a16="http://schemas.microsoft.com/office/drawing/2014/main" id="{49288B69-C014-DAF9-0AEE-09062565671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23" name="TextBox 222">
            <a:extLst>
              <a:ext uri="{FF2B5EF4-FFF2-40B4-BE49-F238E27FC236}">
                <a16:creationId xmlns:a16="http://schemas.microsoft.com/office/drawing/2014/main" id="{3A128C58-7CF2-25EE-9F36-F70DABC5323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24" name="TextBox 223">
            <a:extLst>
              <a:ext uri="{FF2B5EF4-FFF2-40B4-BE49-F238E27FC236}">
                <a16:creationId xmlns:a16="http://schemas.microsoft.com/office/drawing/2014/main" id="{A644F3E9-1814-8827-5711-A40B3C5E47A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25" name="TextBox 224">
            <a:extLst>
              <a:ext uri="{FF2B5EF4-FFF2-40B4-BE49-F238E27FC236}">
                <a16:creationId xmlns:a16="http://schemas.microsoft.com/office/drawing/2014/main" id="{5CDEA514-2C51-9ABE-4C56-B6A2C48CA6D3}"/>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6" name="TextBox 225">
            <a:extLst>
              <a:ext uri="{FF2B5EF4-FFF2-40B4-BE49-F238E27FC236}">
                <a16:creationId xmlns:a16="http://schemas.microsoft.com/office/drawing/2014/main" id="{2C3E20AF-225E-F892-381A-FA1C74DD0ED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7" name="TextBox 226">
            <a:extLst>
              <a:ext uri="{FF2B5EF4-FFF2-40B4-BE49-F238E27FC236}">
                <a16:creationId xmlns:a16="http://schemas.microsoft.com/office/drawing/2014/main" id="{3190B314-9B33-F0FF-2B63-88D67E78615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8" name="TextBox 227">
            <a:extLst>
              <a:ext uri="{FF2B5EF4-FFF2-40B4-BE49-F238E27FC236}">
                <a16:creationId xmlns:a16="http://schemas.microsoft.com/office/drawing/2014/main" id="{F19E8190-A153-7D32-BC6D-751742B71085}"/>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29" name="TextBox 228">
            <a:extLst>
              <a:ext uri="{FF2B5EF4-FFF2-40B4-BE49-F238E27FC236}">
                <a16:creationId xmlns:a16="http://schemas.microsoft.com/office/drawing/2014/main" id="{ADDFC8B5-337E-CAD3-AB9C-E242EF638AC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30" name="TextBox 229">
            <a:extLst>
              <a:ext uri="{FF2B5EF4-FFF2-40B4-BE49-F238E27FC236}">
                <a16:creationId xmlns:a16="http://schemas.microsoft.com/office/drawing/2014/main" id="{D8F8CD35-97CE-362D-7F8A-54CBF7D35C98}"/>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31" name="Straight Connector 230">
            <a:extLst>
              <a:ext uri="{FF2B5EF4-FFF2-40B4-BE49-F238E27FC236}">
                <a16:creationId xmlns:a16="http://schemas.microsoft.com/office/drawing/2014/main" id="{89136D9D-0223-D9AA-ECD1-8DE030885FB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179A8A9F-8717-C131-FB25-16A63FDB9E2A}"/>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33" name="TextBox 232">
            <a:extLst>
              <a:ext uri="{FF2B5EF4-FFF2-40B4-BE49-F238E27FC236}">
                <a16:creationId xmlns:a16="http://schemas.microsoft.com/office/drawing/2014/main" id="{1BFAC962-71DB-6F30-1CD0-4D40F17DB741}"/>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34" name="TextBox 233">
            <a:extLst>
              <a:ext uri="{FF2B5EF4-FFF2-40B4-BE49-F238E27FC236}">
                <a16:creationId xmlns:a16="http://schemas.microsoft.com/office/drawing/2014/main" id="{1DEC0942-7AD4-7D43-AD05-EF460C5A73D3}"/>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35" name="TextBox 234">
            <a:extLst>
              <a:ext uri="{FF2B5EF4-FFF2-40B4-BE49-F238E27FC236}">
                <a16:creationId xmlns:a16="http://schemas.microsoft.com/office/drawing/2014/main" id="{19D9B4AA-9327-B43C-8912-1500C79950DC}"/>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36" name="TextBox 235">
            <a:extLst>
              <a:ext uri="{FF2B5EF4-FFF2-40B4-BE49-F238E27FC236}">
                <a16:creationId xmlns:a16="http://schemas.microsoft.com/office/drawing/2014/main" id="{29EBFA0B-E30C-14B5-480A-3C949EF38B79}"/>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37" name="TextBox 236">
            <a:extLst>
              <a:ext uri="{FF2B5EF4-FFF2-40B4-BE49-F238E27FC236}">
                <a16:creationId xmlns:a16="http://schemas.microsoft.com/office/drawing/2014/main" id="{7BCFAEE6-5232-04BF-7BA0-AC9309C6936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38" name="Straight Connector 237">
            <a:extLst>
              <a:ext uri="{FF2B5EF4-FFF2-40B4-BE49-F238E27FC236}">
                <a16:creationId xmlns:a16="http://schemas.microsoft.com/office/drawing/2014/main" id="{FCB82602-F2AB-7DAC-6BB8-A45C9765608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B76953C0-3BA2-D7C3-FC34-0CAA5CDA8637}"/>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D44AE82D-EDBF-B2B5-A62F-7B8DC523ED1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7D49645-F88A-90BD-6BD3-775C2339B136}"/>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4FE05CC-17EF-ECE4-8C45-2C9AD2AA61AF}"/>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5E93692-0E3B-B585-E77A-17D56D87C1B8}"/>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4" name="Rectangle: Rounded Corners 59">
            <a:extLst>
              <a:ext uri="{FF2B5EF4-FFF2-40B4-BE49-F238E27FC236}">
                <a16:creationId xmlns:a16="http://schemas.microsoft.com/office/drawing/2014/main" id="{5F203CA2-31BE-C9DA-DD79-20111A59F433}"/>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5" name="Rectangle: Rounded Corners 60">
            <a:extLst>
              <a:ext uri="{FF2B5EF4-FFF2-40B4-BE49-F238E27FC236}">
                <a16:creationId xmlns:a16="http://schemas.microsoft.com/office/drawing/2014/main" id="{705C60D8-23A2-5A8A-FE95-1049B05331A4}"/>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46" name="Straight Connector 245">
            <a:extLst>
              <a:ext uri="{FF2B5EF4-FFF2-40B4-BE49-F238E27FC236}">
                <a16:creationId xmlns:a16="http://schemas.microsoft.com/office/drawing/2014/main" id="{230A302C-5432-9C1A-B983-B56465D2172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B43D8CD-AECF-1EF3-2C1E-58BE875F0B46}"/>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0CC237A-32B5-5643-3633-47658B6D16E3}"/>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E340222-7865-8BD6-8360-67633A4199AB}"/>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0DC9131-52AC-A548-2700-58DCB99BF0F4}"/>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555829FC-3345-ECCE-E4A6-8B64D3BF044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7346D57F-F180-4BBA-0167-F1E15EFFB1F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236B5E73-C293-F87C-2B86-87E3950BE96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9112C36-B088-B173-9478-27165F03B3E0}"/>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461B286-F053-361C-DD47-B6B80A165A0F}"/>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619A2B06-BB71-6C6E-1688-F6F8D020052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57" name="TextBox 256">
            <a:extLst>
              <a:ext uri="{FF2B5EF4-FFF2-40B4-BE49-F238E27FC236}">
                <a16:creationId xmlns:a16="http://schemas.microsoft.com/office/drawing/2014/main" id="{A41F6BD7-FE7A-1F5D-4AA1-FB24882A2ECC}"/>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58" name="TextBox 257">
            <a:extLst>
              <a:ext uri="{FF2B5EF4-FFF2-40B4-BE49-F238E27FC236}">
                <a16:creationId xmlns:a16="http://schemas.microsoft.com/office/drawing/2014/main" id="{431A3DE2-A342-7A5B-10FF-9892BCAFD60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9" name="TextBox 258">
            <a:extLst>
              <a:ext uri="{FF2B5EF4-FFF2-40B4-BE49-F238E27FC236}">
                <a16:creationId xmlns:a16="http://schemas.microsoft.com/office/drawing/2014/main" id="{073C1A94-3F32-CE0E-8D32-69BC8DC0B74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60" name="TextBox 259">
            <a:extLst>
              <a:ext uri="{FF2B5EF4-FFF2-40B4-BE49-F238E27FC236}">
                <a16:creationId xmlns:a16="http://schemas.microsoft.com/office/drawing/2014/main" id="{C8E9AE1E-1530-F14F-320A-282C9D123468}"/>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61" name="TextBox 260">
            <a:extLst>
              <a:ext uri="{FF2B5EF4-FFF2-40B4-BE49-F238E27FC236}">
                <a16:creationId xmlns:a16="http://schemas.microsoft.com/office/drawing/2014/main" id="{628279C6-F116-603D-AA26-37CE4BCB792A}"/>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62" name="TextBox 261">
            <a:extLst>
              <a:ext uri="{FF2B5EF4-FFF2-40B4-BE49-F238E27FC236}">
                <a16:creationId xmlns:a16="http://schemas.microsoft.com/office/drawing/2014/main" id="{FAE1B2C1-9826-378D-DAEF-AAA54E63D78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63" name="TextBox 262">
            <a:extLst>
              <a:ext uri="{FF2B5EF4-FFF2-40B4-BE49-F238E27FC236}">
                <a16:creationId xmlns:a16="http://schemas.microsoft.com/office/drawing/2014/main" id="{84E9A78A-5FE0-BA5E-149B-92D38AEAC9D0}"/>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64" name="TextBox 263">
            <a:extLst>
              <a:ext uri="{FF2B5EF4-FFF2-40B4-BE49-F238E27FC236}">
                <a16:creationId xmlns:a16="http://schemas.microsoft.com/office/drawing/2014/main" id="{861B04E5-B919-733E-D4F4-6977DA20519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65" name="TextBox 264">
            <a:extLst>
              <a:ext uri="{FF2B5EF4-FFF2-40B4-BE49-F238E27FC236}">
                <a16:creationId xmlns:a16="http://schemas.microsoft.com/office/drawing/2014/main" id="{53ADF6FD-613F-2007-3FD7-050364D4AF5C}"/>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66" name="TextBox 265">
            <a:extLst>
              <a:ext uri="{FF2B5EF4-FFF2-40B4-BE49-F238E27FC236}">
                <a16:creationId xmlns:a16="http://schemas.microsoft.com/office/drawing/2014/main" id="{7B6D976B-04C7-EB93-494F-4E1CA44EBBD0}"/>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67" name="TextBox 266">
            <a:extLst>
              <a:ext uri="{FF2B5EF4-FFF2-40B4-BE49-F238E27FC236}">
                <a16:creationId xmlns:a16="http://schemas.microsoft.com/office/drawing/2014/main" id="{A0AEEE96-1EED-A90B-F6AB-628997A18A38}"/>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68" name="TextBox 267">
            <a:extLst>
              <a:ext uri="{FF2B5EF4-FFF2-40B4-BE49-F238E27FC236}">
                <a16:creationId xmlns:a16="http://schemas.microsoft.com/office/drawing/2014/main" id="{2142714D-F2EF-D288-4792-A85B7BDBA86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69" name="Straight Connector 268">
            <a:extLst>
              <a:ext uri="{FF2B5EF4-FFF2-40B4-BE49-F238E27FC236}">
                <a16:creationId xmlns:a16="http://schemas.microsoft.com/office/drawing/2014/main" id="{76896231-C5CF-D425-1202-EA79FCE4985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0" name="TextBox 269">
            <a:extLst>
              <a:ext uri="{FF2B5EF4-FFF2-40B4-BE49-F238E27FC236}">
                <a16:creationId xmlns:a16="http://schemas.microsoft.com/office/drawing/2014/main" id="{96F3F19F-C8A4-80FB-AA24-0AB228178C1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71" name="TextBox 270">
            <a:extLst>
              <a:ext uri="{FF2B5EF4-FFF2-40B4-BE49-F238E27FC236}">
                <a16:creationId xmlns:a16="http://schemas.microsoft.com/office/drawing/2014/main" id="{6BBCA3A2-E640-01BF-1247-08C63570FD7F}"/>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72" name="TextBox 271">
            <a:extLst>
              <a:ext uri="{FF2B5EF4-FFF2-40B4-BE49-F238E27FC236}">
                <a16:creationId xmlns:a16="http://schemas.microsoft.com/office/drawing/2014/main" id="{43602361-E0CB-7E66-6884-746CD3A1148C}"/>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73" name="TextBox 272">
            <a:extLst>
              <a:ext uri="{FF2B5EF4-FFF2-40B4-BE49-F238E27FC236}">
                <a16:creationId xmlns:a16="http://schemas.microsoft.com/office/drawing/2014/main" id="{E807341E-61C1-8416-88A1-787A57B58C1A}"/>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74" name="TextBox 273">
            <a:extLst>
              <a:ext uri="{FF2B5EF4-FFF2-40B4-BE49-F238E27FC236}">
                <a16:creationId xmlns:a16="http://schemas.microsoft.com/office/drawing/2014/main" id="{AA8A2F52-3010-21A5-B970-46C635523F1A}"/>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75" name="TextBox 274">
            <a:extLst>
              <a:ext uri="{FF2B5EF4-FFF2-40B4-BE49-F238E27FC236}">
                <a16:creationId xmlns:a16="http://schemas.microsoft.com/office/drawing/2014/main" id="{AFAC5C98-0F9B-E3B6-FDD7-454157E2E80A}"/>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76" name="Straight Connector 275">
            <a:extLst>
              <a:ext uri="{FF2B5EF4-FFF2-40B4-BE49-F238E27FC236}">
                <a16:creationId xmlns:a16="http://schemas.microsoft.com/office/drawing/2014/main" id="{FEA680EE-2F0F-3EF6-181D-E0A919FF4CFA}"/>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583E8A9F-5E91-B5BA-8014-313FA231CCCC}"/>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73FEC271-43C1-ED28-37C0-55C113894CC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F9EB8A4D-E3A3-18E2-0625-530B82F642B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293B18C-EA32-391A-4779-CB271FDE1C63}"/>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44141095-2AAA-BAC5-937E-36A260E2E29E}"/>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2" name="Rectangle: Rounded Corners 59">
            <a:extLst>
              <a:ext uri="{FF2B5EF4-FFF2-40B4-BE49-F238E27FC236}">
                <a16:creationId xmlns:a16="http://schemas.microsoft.com/office/drawing/2014/main" id="{251F8440-5176-CFB2-3DED-BD160261901B}"/>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83" name="Rectangle: Rounded Corners 60">
            <a:extLst>
              <a:ext uri="{FF2B5EF4-FFF2-40B4-BE49-F238E27FC236}">
                <a16:creationId xmlns:a16="http://schemas.microsoft.com/office/drawing/2014/main" id="{3BA41E20-5C8D-B398-988D-CA8B4D0147E2}"/>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84" name="Straight Connector 283">
            <a:extLst>
              <a:ext uri="{FF2B5EF4-FFF2-40B4-BE49-F238E27FC236}">
                <a16:creationId xmlns:a16="http://schemas.microsoft.com/office/drawing/2014/main" id="{3719F195-8B6F-E9F1-1D56-1B169CA49E9A}"/>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456EEE89-9EA3-D969-4F29-39B279D8D7F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9A5793B0-C535-45FD-A4E2-9C015A0E4D0A}"/>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7B43B0B6-A8DC-32E3-37E8-455A522251D9}"/>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E059A8FB-2C8F-3572-4138-203E009CE82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047C7AB0-F424-9FD2-9415-62DCC66822CD}"/>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87E933D0-CFB6-E535-7074-D66543CF78D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FB10EBF-D9B6-134E-85E3-7F8A2142F1A6}"/>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51EB7D18-05E2-2EC3-85AF-47D824A7C7B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96DCD5DD-B57D-F022-56F9-DC99CFEFDB2A}"/>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4" name="TextBox 293">
            <a:extLst>
              <a:ext uri="{FF2B5EF4-FFF2-40B4-BE49-F238E27FC236}">
                <a16:creationId xmlns:a16="http://schemas.microsoft.com/office/drawing/2014/main" id="{8119866B-16A8-3A44-2A53-AFD8593458D7}"/>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95" name="TextBox 294">
            <a:extLst>
              <a:ext uri="{FF2B5EF4-FFF2-40B4-BE49-F238E27FC236}">
                <a16:creationId xmlns:a16="http://schemas.microsoft.com/office/drawing/2014/main" id="{6F4A5A12-28C7-162B-2ADC-EE08FE589ADE}"/>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96" name="TextBox 295">
            <a:extLst>
              <a:ext uri="{FF2B5EF4-FFF2-40B4-BE49-F238E27FC236}">
                <a16:creationId xmlns:a16="http://schemas.microsoft.com/office/drawing/2014/main" id="{1CDED105-7005-D2F7-1ED1-D80293C5CA1A}"/>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97" name="TextBox 296">
            <a:extLst>
              <a:ext uri="{FF2B5EF4-FFF2-40B4-BE49-F238E27FC236}">
                <a16:creationId xmlns:a16="http://schemas.microsoft.com/office/drawing/2014/main" id="{6281DE9C-DC3A-9275-C687-BC7D99F23318}"/>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8" name="TextBox 297">
            <a:extLst>
              <a:ext uri="{FF2B5EF4-FFF2-40B4-BE49-F238E27FC236}">
                <a16:creationId xmlns:a16="http://schemas.microsoft.com/office/drawing/2014/main" id="{BA504184-67D1-D441-AB38-1AF3636EB5D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99" name="TextBox 298">
            <a:extLst>
              <a:ext uri="{FF2B5EF4-FFF2-40B4-BE49-F238E27FC236}">
                <a16:creationId xmlns:a16="http://schemas.microsoft.com/office/drawing/2014/main" id="{F243B0EC-D129-CB01-DF9A-2E626EDE689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00" name="TextBox 299">
            <a:extLst>
              <a:ext uri="{FF2B5EF4-FFF2-40B4-BE49-F238E27FC236}">
                <a16:creationId xmlns:a16="http://schemas.microsoft.com/office/drawing/2014/main" id="{5A723D1B-19D9-5037-DFD2-628DCA6A209A}"/>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01" name="TextBox 300">
            <a:extLst>
              <a:ext uri="{FF2B5EF4-FFF2-40B4-BE49-F238E27FC236}">
                <a16:creationId xmlns:a16="http://schemas.microsoft.com/office/drawing/2014/main" id="{9192253A-3B9B-968C-29AB-ACF0E9DE8EF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02" name="TextBox 301">
            <a:extLst>
              <a:ext uri="{FF2B5EF4-FFF2-40B4-BE49-F238E27FC236}">
                <a16:creationId xmlns:a16="http://schemas.microsoft.com/office/drawing/2014/main" id="{56554328-6C6D-86D0-DBFB-FEB3F82812E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03" name="TextBox 302">
            <a:extLst>
              <a:ext uri="{FF2B5EF4-FFF2-40B4-BE49-F238E27FC236}">
                <a16:creationId xmlns:a16="http://schemas.microsoft.com/office/drawing/2014/main" id="{C0F42704-61A9-3F92-ADA9-5EEB22CC757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04" name="TextBox 303">
            <a:extLst>
              <a:ext uri="{FF2B5EF4-FFF2-40B4-BE49-F238E27FC236}">
                <a16:creationId xmlns:a16="http://schemas.microsoft.com/office/drawing/2014/main" id="{4BAF2A49-FABE-0901-1231-D18356DA209F}"/>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05" name="TextBox 304">
            <a:extLst>
              <a:ext uri="{FF2B5EF4-FFF2-40B4-BE49-F238E27FC236}">
                <a16:creationId xmlns:a16="http://schemas.microsoft.com/office/drawing/2014/main" id="{A3E8D0A1-6257-F718-F846-5853FCB936B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06" name="TextBox 305">
            <a:extLst>
              <a:ext uri="{FF2B5EF4-FFF2-40B4-BE49-F238E27FC236}">
                <a16:creationId xmlns:a16="http://schemas.microsoft.com/office/drawing/2014/main" id="{3BBCC674-8A8C-7C3A-F82A-7A7A3125A19D}"/>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307" name="Straight Connector 306">
            <a:extLst>
              <a:ext uri="{FF2B5EF4-FFF2-40B4-BE49-F238E27FC236}">
                <a16:creationId xmlns:a16="http://schemas.microsoft.com/office/drawing/2014/main" id="{DD1C3CEA-9D33-D9F9-83F0-FBDE271F6959}"/>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8" name="TextBox 307">
            <a:extLst>
              <a:ext uri="{FF2B5EF4-FFF2-40B4-BE49-F238E27FC236}">
                <a16:creationId xmlns:a16="http://schemas.microsoft.com/office/drawing/2014/main" id="{04605209-68C2-449B-FEAD-31FBA94E06B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09" name="TextBox 308">
            <a:extLst>
              <a:ext uri="{FF2B5EF4-FFF2-40B4-BE49-F238E27FC236}">
                <a16:creationId xmlns:a16="http://schemas.microsoft.com/office/drawing/2014/main" id="{1EC2BABC-3282-29B6-CAC1-6BC858BB9D7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10" name="TextBox 309">
            <a:extLst>
              <a:ext uri="{FF2B5EF4-FFF2-40B4-BE49-F238E27FC236}">
                <a16:creationId xmlns:a16="http://schemas.microsoft.com/office/drawing/2014/main" id="{7118F9CE-A5F3-C002-1093-1F59C2F4EAFF}"/>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11" name="TextBox 310">
            <a:extLst>
              <a:ext uri="{FF2B5EF4-FFF2-40B4-BE49-F238E27FC236}">
                <a16:creationId xmlns:a16="http://schemas.microsoft.com/office/drawing/2014/main" id="{2F31E580-6FA6-B0F2-3C24-CC9F0BB493FC}"/>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12" name="TextBox 311">
            <a:extLst>
              <a:ext uri="{FF2B5EF4-FFF2-40B4-BE49-F238E27FC236}">
                <a16:creationId xmlns:a16="http://schemas.microsoft.com/office/drawing/2014/main" id="{F7456BCF-3A19-FAEC-82C6-ABF52B6CD88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313" name="TextBox 312">
            <a:extLst>
              <a:ext uri="{FF2B5EF4-FFF2-40B4-BE49-F238E27FC236}">
                <a16:creationId xmlns:a16="http://schemas.microsoft.com/office/drawing/2014/main" id="{BA4C36EE-339E-2004-D888-E6DB8059A0A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14" name="Straight Connector 313">
            <a:extLst>
              <a:ext uri="{FF2B5EF4-FFF2-40B4-BE49-F238E27FC236}">
                <a16:creationId xmlns:a16="http://schemas.microsoft.com/office/drawing/2014/main" id="{D178881E-7C74-D587-7975-E66D1DE5B80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3E1D1C06-41CF-01C0-7A78-54645A488E8B}"/>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7478930C-7BCC-EB1F-F66B-56A3CDD71C38}"/>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60462AD3-0B5C-49EB-0BFD-CF1D4071D833}"/>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725CDCE7-8487-8CDB-B2E2-36273A9D7D5F}"/>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CE35740E-7125-B9CB-849B-210ECB8549D5}"/>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20" name="Rectangle: Rounded Corners 59">
            <a:extLst>
              <a:ext uri="{FF2B5EF4-FFF2-40B4-BE49-F238E27FC236}">
                <a16:creationId xmlns:a16="http://schemas.microsoft.com/office/drawing/2014/main" id="{DD18D52F-9516-6B8F-09E2-05FA8BCA13FC}"/>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21" name="Rectangle: Rounded Corners 60">
            <a:extLst>
              <a:ext uri="{FF2B5EF4-FFF2-40B4-BE49-F238E27FC236}">
                <a16:creationId xmlns:a16="http://schemas.microsoft.com/office/drawing/2014/main" id="{AA403AFC-5BF4-F516-C4B1-378C295FECF0}"/>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22" name="Straight Connector 321">
            <a:extLst>
              <a:ext uri="{FF2B5EF4-FFF2-40B4-BE49-F238E27FC236}">
                <a16:creationId xmlns:a16="http://schemas.microsoft.com/office/drawing/2014/main" id="{A5E5EF6E-F632-F69D-FF0A-9E0EF830BE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58FBA82E-A94F-8CF1-F0DC-A74BE1F2D65B}"/>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806DA657-F717-D457-FEE3-BB6B7D692F34}"/>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61854F05-DE20-52B8-E274-C1D6E7A6BCFE}"/>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CCDEEF4B-FF30-169D-EBC4-D66F97D55BB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1EB621E6-E216-C3FB-F1C0-44E1806DBB36}"/>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C59EF08-D45E-B74A-BA34-2ECF8BCC256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863FA99-9539-8822-07C7-631B7346902A}"/>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3A8BC296-9199-F86E-9332-E06BD0CDF3DF}"/>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F70AD0F4-BD8F-1362-E33F-09440A36D801}"/>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32" name="TextBox 331">
            <a:extLst>
              <a:ext uri="{FF2B5EF4-FFF2-40B4-BE49-F238E27FC236}">
                <a16:creationId xmlns:a16="http://schemas.microsoft.com/office/drawing/2014/main" id="{30AEB5E5-12DC-22F0-B945-2AFF4EA946DA}"/>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33" name="TextBox 332">
            <a:extLst>
              <a:ext uri="{FF2B5EF4-FFF2-40B4-BE49-F238E27FC236}">
                <a16:creationId xmlns:a16="http://schemas.microsoft.com/office/drawing/2014/main" id="{E994ED41-A274-1CF3-570B-7A5C9446E92D}"/>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34" name="TextBox 333">
            <a:extLst>
              <a:ext uri="{FF2B5EF4-FFF2-40B4-BE49-F238E27FC236}">
                <a16:creationId xmlns:a16="http://schemas.microsoft.com/office/drawing/2014/main" id="{E5A183D9-B680-3CC6-F41D-6857EF0EAAE0}"/>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35" name="TextBox 334">
            <a:extLst>
              <a:ext uri="{FF2B5EF4-FFF2-40B4-BE49-F238E27FC236}">
                <a16:creationId xmlns:a16="http://schemas.microsoft.com/office/drawing/2014/main" id="{BCD476DD-982E-18CF-481A-384B1E1AAAF0}"/>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36" name="TextBox 335">
            <a:extLst>
              <a:ext uri="{FF2B5EF4-FFF2-40B4-BE49-F238E27FC236}">
                <a16:creationId xmlns:a16="http://schemas.microsoft.com/office/drawing/2014/main" id="{A3A73001-5848-F15D-BA1F-76B622CEBED6}"/>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37" name="TextBox 336">
            <a:extLst>
              <a:ext uri="{FF2B5EF4-FFF2-40B4-BE49-F238E27FC236}">
                <a16:creationId xmlns:a16="http://schemas.microsoft.com/office/drawing/2014/main" id="{235F1DDB-B90D-1CB6-ABD4-CDB3D0E923D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338" name="TextBox 337">
            <a:extLst>
              <a:ext uri="{FF2B5EF4-FFF2-40B4-BE49-F238E27FC236}">
                <a16:creationId xmlns:a16="http://schemas.microsoft.com/office/drawing/2014/main" id="{97B20583-D4A5-34EC-ED39-5E8403D98E4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39" name="TextBox 338">
            <a:extLst>
              <a:ext uri="{FF2B5EF4-FFF2-40B4-BE49-F238E27FC236}">
                <a16:creationId xmlns:a16="http://schemas.microsoft.com/office/drawing/2014/main" id="{78A8C3D4-F729-BC6B-6232-5C486090F6F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40" name="TextBox 339">
            <a:extLst>
              <a:ext uri="{FF2B5EF4-FFF2-40B4-BE49-F238E27FC236}">
                <a16:creationId xmlns:a16="http://schemas.microsoft.com/office/drawing/2014/main" id="{51709813-BD07-D677-5353-D655B702DEC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41" name="TextBox 340">
            <a:extLst>
              <a:ext uri="{FF2B5EF4-FFF2-40B4-BE49-F238E27FC236}">
                <a16:creationId xmlns:a16="http://schemas.microsoft.com/office/drawing/2014/main" id="{AB680401-BE80-E95C-6297-F143FDCD94DD}"/>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42" name="TextBox 341">
            <a:extLst>
              <a:ext uri="{FF2B5EF4-FFF2-40B4-BE49-F238E27FC236}">
                <a16:creationId xmlns:a16="http://schemas.microsoft.com/office/drawing/2014/main" id="{9024A94F-DB94-4AB7-C859-BC50368A6FDB}"/>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43" name="TextBox 342">
            <a:extLst>
              <a:ext uri="{FF2B5EF4-FFF2-40B4-BE49-F238E27FC236}">
                <a16:creationId xmlns:a16="http://schemas.microsoft.com/office/drawing/2014/main" id="{8BB84951-AE19-9E42-54E4-F2AF31CD3CD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44" name="TextBox 343">
            <a:extLst>
              <a:ext uri="{FF2B5EF4-FFF2-40B4-BE49-F238E27FC236}">
                <a16:creationId xmlns:a16="http://schemas.microsoft.com/office/drawing/2014/main" id="{33A6E15A-F59B-1C90-3750-8BE02E9A6A2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45" name="Straight Connector 344">
            <a:extLst>
              <a:ext uri="{FF2B5EF4-FFF2-40B4-BE49-F238E27FC236}">
                <a16:creationId xmlns:a16="http://schemas.microsoft.com/office/drawing/2014/main" id="{6DF2C88C-E34E-FB34-A9A2-5972E2468C0D}"/>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46" name="TextBox 345">
            <a:extLst>
              <a:ext uri="{FF2B5EF4-FFF2-40B4-BE49-F238E27FC236}">
                <a16:creationId xmlns:a16="http://schemas.microsoft.com/office/drawing/2014/main" id="{07D3E9F0-C1AB-1BC2-302D-424C8C338295}"/>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47" name="TextBox 346">
            <a:extLst>
              <a:ext uri="{FF2B5EF4-FFF2-40B4-BE49-F238E27FC236}">
                <a16:creationId xmlns:a16="http://schemas.microsoft.com/office/drawing/2014/main" id="{16078C76-2078-3954-4781-CD9FB9F7FEC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48" name="TextBox 347">
            <a:extLst>
              <a:ext uri="{FF2B5EF4-FFF2-40B4-BE49-F238E27FC236}">
                <a16:creationId xmlns:a16="http://schemas.microsoft.com/office/drawing/2014/main" id="{3A78D1D5-5850-06F3-4C53-25C374DF24E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49" name="TextBox 348">
            <a:extLst>
              <a:ext uri="{FF2B5EF4-FFF2-40B4-BE49-F238E27FC236}">
                <a16:creationId xmlns:a16="http://schemas.microsoft.com/office/drawing/2014/main" id="{2F9A30C3-D52B-D5B3-964D-56C9B42A068F}"/>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50" name="TextBox 349">
            <a:extLst>
              <a:ext uri="{FF2B5EF4-FFF2-40B4-BE49-F238E27FC236}">
                <a16:creationId xmlns:a16="http://schemas.microsoft.com/office/drawing/2014/main" id="{A312031B-4306-6B12-FF95-23C1175B0F05}"/>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51" name="TextBox 350">
            <a:extLst>
              <a:ext uri="{FF2B5EF4-FFF2-40B4-BE49-F238E27FC236}">
                <a16:creationId xmlns:a16="http://schemas.microsoft.com/office/drawing/2014/main" id="{13B3D26C-4AD2-0ACF-372B-DBF125DE1B32}"/>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352" name="Straight Connector 351">
            <a:extLst>
              <a:ext uri="{FF2B5EF4-FFF2-40B4-BE49-F238E27FC236}">
                <a16:creationId xmlns:a16="http://schemas.microsoft.com/office/drawing/2014/main" id="{37B59AAC-6D73-7E22-8A86-5106B1D7E446}"/>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F86E2060-B158-1E5F-FC04-5CE1F01615CF}"/>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86E4F120-4ABF-2F22-F998-69E722743A68}"/>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4D7497D5-7353-AC03-109D-A4586D57B0F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99BC1BC9-7A6B-8B6E-B4DC-45E5DB757290}"/>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2FBBE6E-3EC1-F452-9E7D-8FA69532BE03}"/>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Rounded Corners 18">
            <a:extLst>
              <a:ext uri="{FF2B5EF4-FFF2-40B4-BE49-F238E27FC236}">
                <a16:creationId xmlns:a16="http://schemas.microsoft.com/office/drawing/2014/main" id="{DF7CCE73-4DF6-75BE-5C6B-84B4E62D4EF5}"/>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000" b="1" dirty="0">
                <a:solidFill>
                  <a:schemeClr val="tx1">
                    <a:lumMod val="50000"/>
                    <a:lumOff val="50000"/>
                  </a:schemeClr>
                </a:solidFill>
                <a:latin typeface="Helvetica" panose="020B0604020202020204" pitchFamily="34" charset="0"/>
                <a:cs typeface="Helvetica" panose="020B0604020202020204" pitchFamily="34" charset="0"/>
              </a:rPr>
              <a:t>  </a:t>
            </a:r>
            <a:r>
              <a:rPr lang="en-US" sz="1000" b="1" u="sng" dirty="0">
                <a:solidFill>
                  <a:schemeClr val="tx1">
                    <a:lumMod val="50000"/>
                    <a:lumOff val="50000"/>
                  </a:schemeClr>
                </a:solidFill>
                <a:latin typeface="Helvetica" panose="020B0604020202020204" pitchFamily="34" charset="0"/>
                <a:cs typeface="Helvetica" panose="020B0604020202020204" pitchFamily="34" charset="0"/>
              </a:rPr>
              <a:t>Recce trips for research</a:t>
            </a:r>
            <a:r>
              <a:rPr lang="en-US" sz="1000" u="sng" dirty="0">
                <a:solidFill>
                  <a:schemeClr val="tx1">
                    <a:lumMod val="50000"/>
                    <a:lumOff val="50000"/>
                  </a:schemeClr>
                </a:solidFill>
                <a:latin typeface="Helvetica" panose="020B0604020202020204" pitchFamily="34" charset="0"/>
                <a:cs typeface="Helvetica" panose="020B0604020202020204" pitchFamily="34" charset="0"/>
              </a:rPr>
              <a:t>, </a:t>
            </a:r>
            <a:r>
              <a:rPr lang="en-SG" sz="10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62" name="TextBox 61">
            <a:extLst>
              <a:ext uri="{FF2B5EF4-FFF2-40B4-BE49-F238E27FC236}">
                <a16:creationId xmlns:a16="http://schemas.microsoft.com/office/drawing/2014/main" id="{6916CDFB-EEB0-04BA-C5E9-C0B555DC7752}"/>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29" name="Rectangle: Rounded Corners 220">
            <a:extLst>
              <a:ext uri="{FF2B5EF4-FFF2-40B4-BE49-F238E27FC236}">
                <a16:creationId xmlns:a16="http://schemas.microsoft.com/office/drawing/2014/main" id="{6B5158B3-A93A-ED7F-30EF-3349C27ADEB1}"/>
              </a:ext>
            </a:extLst>
          </p:cNvPr>
          <p:cNvSpPr/>
          <p:nvPr/>
        </p:nvSpPr>
        <p:spPr>
          <a:xfrm>
            <a:off x="5128067" y="3215987"/>
            <a:ext cx="2037881"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a:t>
            </a:r>
            <a:endParaRPr lang="en-SG" sz="1000" dirty="0">
              <a:solidFill>
                <a:schemeClr val="tx1">
                  <a:lumMod val="50000"/>
                  <a:lumOff val="50000"/>
                </a:schemeClr>
              </a:solidFill>
              <a:latin typeface="Helvetica" pitchFamily="2" charset="0"/>
            </a:endParaRPr>
          </a:p>
        </p:txBody>
      </p:sp>
      <p:sp>
        <p:nvSpPr>
          <p:cNvPr id="130" name="Rectangle: Rounded Corners 220">
            <a:extLst>
              <a:ext uri="{FF2B5EF4-FFF2-40B4-BE49-F238E27FC236}">
                <a16:creationId xmlns:a16="http://schemas.microsoft.com/office/drawing/2014/main" id="{6BD23476-4D21-D861-0520-585D2091FE22}"/>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31" name="Rectangle 130">
            <a:extLst>
              <a:ext uri="{FF2B5EF4-FFF2-40B4-BE49-F238E27FC236}">
                <a16:creationId xmlns:a16="http://schemas.microsoft.com/office/drawing/2014/main" id="{E0D65710-0C7C-0716-7F87-1130D22F9BA8}"/>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2" name="Graphic 131" descr="Play with solid fill">
            <a:extLst>
              <a:ext uri="{FF2B5EF4-FFF2-40B4-BE49-F238E27FC236}">
                <a16:creationId xmlns:a16="http://schemas.microsoft.com/office/drawing/2014/main" id="{4120B696-A79B-842C-3651-CC944F56F6DF}"/>
              </a:ext>
            </a:extLst>
          </p:cNvPr>
          <p:cNvPicPr>
            <a:picLocks noChangeAspect="1"/>
          </p:cNvPicPr>
          <p:nvPr/>
        </p:nvPicPr>
        <p:blipFill>
          <a:blip r:embed="rId7">
            <a:extLst>
              <a:ext uri="{96DAC541-7B7A-43D3-8B79-37D633B846F1}">
                <asvg:svgBlip xmlns:asvg="http://schemas.microsoft.com/office/drawing/2016/SVG/main" r:embed="rId17"/>
              </a:ext>
            </a:extLst>
          </a:blip>
          <a:stretch>
            <a:fillRect/>
          </a:stretch>
        </p:blipFill>
        <p:spPr>
          <a:xfrm rot="5400000">
            <a:off x="6186370" y="4380976"/>
            <a:ext cx="199103" cy="199103"/>
          </a:xfrm>
          <a:prstGeom prst="rect">
            <a:avLst/>
          </a:prstGeom>
        </p:spPr>
      </p:pic>
      <p:sp>
        <p:nvSpPr>
          <p:cNvPr id="133" name="Rectangle: Rounded Corners 220">
            <a:extLst>
              <a:ext uri="{FF2B5EF4-FFF2-40B4-BE49-F238E27FC236}">
                <a16:creationId xmlns:a16="http://schemas.microsoft.com/office/drawing/2014/main" id="{8199DBE1-A2A2-4524-F429-664566F1A66E}"/>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34" name="Rectangle: Rounded Corners 220">
            <a:extLst>
              <a:ext uri="{FF2B5EF4-FFF2-40B4-BE49-F238E27FC236}">
                <a16:creationId xmlns:a16="http://schemas.microsoft.com/office/drawing/2014/main" id="{A7C1FCEF-344B-EC2A-13DF-EEB96C1FD9EE}"/>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53" name="Rectangle: Rounded Corners 220">
            <a:extLst>
              <a:ext uri="{FF2B5EF4-FFF2-40B4-BE49-F238E27FC236}">
                <a16:creationId xmlns:a16="http://schemas.microsoft.com/office/drawing/2014/main" id="{C5D84AEF-A55A-8EF0-F9E4-AEF94ED0E190}"/>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54" name="Straight Arrow Connector 153">
            <a:extLst>
              <a:ext uri="{FF2B5EF4-FFF2-40B4-BE49-F238E27FC236}">
                <a16:creationId xmlns:a16="http://schemas.microsoft.com/office/drawing/2014/main" id="{B3F78117-0F84-25B7-8BAD-12D70E12E792}"/>
              </a:ext>
            </a:extLst>
          </p:cNvPr>
          <p:cNvCxnSpPr>
            <a:cxnSpLocks/>
            <a:stCxn id="133" idx="3"/>
            <a:endCxn id="13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B0CD3166-3915-A296-EB98-FA1A934F068B}"/>
              </a:ext>
            </a:extLst>
          </p:cNvPr>
          <p:cNvCxnSpPr>
            <a:stCxn id="134" idx="3"/>
            <a:endCxn id="153"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Rounded Corners 220">
            <a:extLst>
              <a:ext uri="{FF2B5EF4-FFF2-40B4-BE49-F238E27FC236}">
                <a16:creationId xmlns:a16="http://schemas.microsoft.com/office/drawing/2014/main" id="{BBB8168F-7122-D38E-AC5A-47DD2B93EA39}"/>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157" name="Rectangle: Rounded Corners 220">
            <a:extLst>
              <a:ext uri="{FF2B5EF4-FFF2-40B4-BE49-F238E27FC236}">
                <a16:creationId xmlns:a16="http://schemas.microsoft.com/office/drawing/2014/main" id="{BFBCDEDC-D5AA-FE27-866F-81695E1E521A}"/>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8" name="Rectangle: Rounded Corners 220">
            <a:extLst>
              <a:ext uri="{FF2B5EF4-FFF2-40B4-BE49-F238E27FC236}">
                <a16:creationId xmlns:a16="http://schemas.microsoft.com/office/drawing/2014/main" id="{1DEE594C-9DA7-635F-6FE0-23957CB27DB9}"/>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9" name="Rectangle: Rounded Corners 220">
            <a:extLst>
              <a:ext uri="{FF2B5EF4-FFF2-40B4-BE49-F238E27FC236}">
                <a16:creationId xmlns:a16="http://schemas.microsoft.com/office/drawing/2014/main" id="{BB65FEF8-DFD2-DF94-5008-749574D95E60}"/>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60" name="Rectangle: Rounded Corners 220">
            <a:extLst>
              <a:ext uri="{FF2B5EF4-FFF2-40B4-BE49-F238E27FC236}">
                <a16:creationId xmlns:a16="http://schemas.microsoft.com/office/drawing/2014/main" id="{D2153836-0527-014B-F060-A0305FA92BE4}"/>
              </a:ext>
            </a:extLst>
          </p:cNvPr>
          <p:cNvSpPr/>
          <p:nvPr/>
        </p:nvSpPr>
        <p:spPr>
          <a:xfrm>
            <a:off x="5128067" y="3616831"/>
            <a:ext cx="1765756"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61" name="Graphic 160" descr="Add with solid fill">
            <a:extLst>
              <a:ext uri="{FF2B5EF4-FFF2-40B4-BE49-F238E27FC236}">
                <a16:creationId xmlns:a16="http://schemas.microsoft.com/office/drawing/2014/main" id="{067AD565-A14D-D941-1F0C-8DB758CEE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1430" y="3672289"/>
            <a:ext cx="170856" cy="170856"/>
          </a:xfrm>
          <a:prstGeom prst="rect">
            <a:avLst/>
          </a:prstGeom>
        </p:spPr>
      </p:pic>
      <p:sp>
        <p:nvSpPr>
          <p:cNvPr id="162" name="Rectangle: Rounded Corners 220">
            <a:extLst>
              <a:ext uri="{FF2B5EF4-FFF2-40B4-BE49-F238E27FC236}">
                <a16:creationId xmlns:a16="http://schemas.microsoft.com/office/drawing/2014/main" id="{2E7DDDE9-06D3-B753-7869-0B2B9C8C5D57}"/>
              </a:ext>
            </a:extLst>
          </p:cNvPr>
          <p:cNvSpPr/>
          <p:nvPr/>
        </p:nvSpPr>
        <p:spPr>
          <a:xfrm>
            <a:off x="5128067" y="3971081"/>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sp>
        <p:nvSpPr>
          <p:cNvPr id="165" name="Rectangle: Rounded Corners 220">
            <a:extLst>
              <a:ext uri="{FF2B5EF4-FFF2-40B4-BE49-F238E27FC236}">
                <a16:creationId xmlns:a16="http://schemas.microsoft.com/office/drawing/2014/main" id="{121DFD7D-ACC4-AEEB-DE2A-E5F984D1A7DA}"/>
              </a:ext>
            </a:extLst>
          </p:cNvPr>
          <p:cNvSpPr/>
          <p:nvPr/>
        </p:nvSpPr>
        <p:spPr>
          <a:xfrm>
            <a:off x="5128067" y="3215987"/>
            <a:ext cx="226803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 there</a:t>
            </a:r>
            <a:endParaRPr lang="en-SG" sz="1000" dirty="0">
              <a:solidFill>
                <a:schemeClr val="tx1">
                  <a:lumMod val="50000"/>
                  <a:lumOff val="50000"/>
                </a:schemeClr>
              </a:solidFill>
              <a:latin typeface="Helvetica" pitchFamily="2" charset="0"/>
            </a:endParaRPr>
          </a:p>
        </p:txBody>
      </p:sp>
      <p:sp>
        <p:nvSpPr>
          <p:cNvPr id="362" name="TextBox 361">
            <a:extLst>
              <a:ext uri="{FF2B5EF4-FFF2-40B4-BE49-F238E27FC236}">
                <a16:creationId xmlns:a16="http://schemas.microsoft.com/office/drawing/2014/main" id="{FCEF3DBF-410C-554C-6C38-EC26D5B9CEE7}"/>
              </a:ext>
            </a:extLst>
          </p:cNvPr>
          <p:cNvSpPr txBox="1"/>
          <p:nvPr/>
        </p:nvSpPr>
        <p:spPr>
          <a:xfrm>
            <a:off x="4883398" y="4824184"/>
            <a:ext cx="1524365"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School</a:t>
            </a:r>
          </a:p>
        </p:txBody>
      </p:sp>
      <p:sp>
        <p:nvSpPr>
          <p:cNvPr id="364" name="TextBox 363">
            <a:extLst>
              <a:ext uri="{FF2B5EF4-FFF2-40B4-BE49-F238E27FC236}">
                <a16:creationId xmlns:a16="http://schemas.microsoft.com/office/drawing/2014/main" id="{C14D8B74-6859-5F22-3C70-6BC5132111D3}"/>
              </a:ext>
            </a:extLst>
          </p:cNvPr>
          <p:cNvSpPr txBox="1"/>
          <p:nvPr/>
        </p:nvSpPr>
        <p:spPr>
          <a:xfrm>
            <a:off x="4883974" y="5069341"/>
            <a:ext cx="1524365"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Personal</a:t>
            </a:r>
          </a:p>
        </p:txBody>
      </p:sp>
      <p:sp>
        <p:nvSpPr>
          <p:cNvPr id="365" name="TextBox 364">
            <a:extLst>
              <a:ext uri="{FF2B5EF4-FFF2-40B4-BE49-F238E27FC236}">
                <a16:creationId xmlns:a16="http://schemas.microsoft.com/office/drawing/2014/main" id="{7484AB02-6F3F-FF92-E074-41A95D983715}"/>
              </a:ext>
            </a:extLst>
          </p:cNvPr>
          <p:cNvSpPr txBox="1"/>
          <p:nvPr/>
        </p:nvSpPr>
        <p:spPr>
          <a:xfrm>
            <a:off x="4883419" y="5305525"/>
            <a:ext cx="1524365" cy="246221"/>
          </a:xfrm>
          <a:prstGeom prst="rect">
            <a:avLst/>
          </a:prstGeom>
          <a:solidFill>
            <a:schemeClr val="bg1"/>
          </a:solidFill>
          <a:ln>
            <a:solidFill>
              <a:schemeClr val="tx1">
                <a:lumMod val="50000"/>
                <a:lumOff val="50000"/>
              </a:schemeClr>
            </a:solidFill>
          </a:ln>
        </p:spPr>
        <p:txBody>
          <a:bodyPr wrap="square" rtlCol="0" anchor="ctr">
            <a:spAutoFit/>
          </a:bodyPr>
          <a:lstStyle/>
          <a:p>
            <a:r>
              <a:rPr lang="en-US" sz="1000" b="1" dirty="0">
                <a:solidFill>
                  <a:schemeClr val="tx1">
                    <a:lumMod val="50000"/>
                    <a:lumOff val="50000"/>
                  </a:schemeClr>
                </a:solidFill>
                <a:latin typeface="Helvetica" panose="020B0604020202020204" pitchFamily="34" charset="0"/>
                <a:cs typeface="Helvetica" panose="020B0604020202020204" pitchFamily="34" charset="0"/>
              </a:rPr>
              <a:t>Create new label…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66" name="TextBox 365">
            <a:extLst>
              <a:ext uri="{FF2B5EF4-FFF2-40B4-BE49-F238E27FC236}">
                <a16:creationId xmlns:a16="http://schemas.microsoft.com/office/drawing/2014/main" id="{9D7BE5A2-770C-8142-856D-D2D0ED84D601}"/>
              </a:ext>
            </a:extLst>
          </p:cNvPr>
          <p:cNvSpPr txBox="1"/>
          <p:nvPr/>
        </p:nvSpPr>
        <p:spPr>
          <a:xfrm>
            <a:off x="4881604" y="4577963"/>
            <a:ext cx="1523240"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Work</a:t>
            </a:r>
          </a:p>
        </p:txBody>
      </p:sp>
      <p:sp>
        <p:nvSpPr>
          <p:cNvPr id="367" name="Rectangle 366">
            <a:extLst>
              <a:ext uri="{FF2B5EF4-FFF2-40B4-BE49-F238E27FC236}">
                <a16:creationId xmlns:a16="http://schemas.microsoft.com/office/drawing/2014/main" id="{20DBFD5A-32E4-5D46-DDAA-3A73C1BCDCC1}"/>
              </a:ext>
            </a:extLst>
          </p:cNvPr>
          <p:cNvSpPr/>
          <p:nvPr/>
        </p:nvSpPr>
        <p:spPr>
          <a:xfrm>
            <a:off x="6297842" y="4577963"/>
            <a:ext cx="121026" cy="973784"/>
          </a:xfrm>
          <a:prstGeom prst="rect">
            <a:avLst/>
          </a:prstGeom>
          <a:solidFill>
            <a:srgbClr val="60D9A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8" name="Rectangle 367">
            <a:extLst>
              <a:ext uri="{FF2B5EF4-FFF2-40B4-BE49-F238E27FC236}">
                <a16:creationId xmlns:a16="http://schemas.microsoft.com/office/drawing/2014/main" id="{F2B96E1D-EC3E-5EFC-6C2E-6C6BD4920570}"/>
              </a:ext>
            </a:extLst>
          </p:cNvPr>
          <p:cNvSpPr/>
          <p:nvPr/>
        </p:nvSpPr>
        <p:spPr>
          <a:xfrm>
            <a:off x="6320167" y="4613212"/>
            <a:ext cx="78335" cy="22881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6B422FB6-6815-AA28-1ED1-DCC4862AA129}"/>
              </a:ext>
            </a:extLst>
          </p:cNvPr>
          <p:cNvSpPr/>
          <p:nvPr/>
        </p:nvSpPr>
        <p:spPr>
          <a:xfrm>
            <a:off x="709993" y="662823"/>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Rounded Corners 18">
            <a:extLst>
              <a:ext uri="{FF2B5EF4-FFF2-40B4-BE49-F238E27FC236}">
                <a16:creationId xmlns:a16="http://schemas.microsoft.com/office/drawing/2014/main" id="{C451C956-9F54-AF92-900D-0F4DD3827895}"/>
              </a:ext>
            </a:extLst>
          </p:cNvPr>
          <p:cNvSpPr/>
          <p:nvPr/>
        </p:nvSpPr>
        <p:spPr>
          <a:xfrm>
            <a:off x="4506060" y="2860224"/>
            <a:ext cx="3324224" cy="920028"/>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SG" sz="1200" dirty="0">
              <a:solidFill>
                <a:schemeClr val="tx1">
                  <a:lumMod val="50000"/>
                  <a:lumOff val="50000"/>
                </a:schemeClr>
              </a:solidFill>
              <a:latin typeface="Helvetica" panose="020B0604020202020204" pitchFamily="34" charset="0"/>
              <a:cs typeface="Helvetica" panose="020B0604020202020204" pitchFamily="34" charset="0"/>
            </a:endParaRPr>
          </a:p>
          <a:p>
            <a:pPr algn="ctr"/>
            <a:r>
              <a:rPr lang="en-US" sz="1200" dirty="0">
                <a:solidFill>
                  <a:schemeClr val="tx1">
                    <a:lumMod val="50000"/>
                    <a:lumOff val="50000"/>
                  </a:schemeClr>
                </a:solidFill>
                <a:latin typeface="Helvetica" panose="020B0604020202020204" pitchFamily="34" charset="0"/>
                <a:cs typeface="Helvetica" panose="020B0604020202020204" pitchFamily="34" charset="0"/>
              </a:rPr>
              <a:t>Input label name:                                        . </a:t>
            </a:r>
          </a:p>
        </p:txBody>
      </p:sp>
      <p:sp>
        <p:nvSpPr>
          <p:cNvPr id="375" name="Rectangle: Rounded Corners 220">
            <a:extLst>
              <a:ext uri="{FF2B5EF4-FFF2-40B4-BE49-F238E27FC236}">
                <a16:creationId xmlns:a16="http://schemas.microsoft.com/office/drawing/2014/main" id="{F5B82531-351C-E865-7F18-AE4DFB5F484D}"/>
              </a:ext>
            </a:extLst>
          </p:cNvPr>
          <p:cNvSpPr/>
          <p:nvPr/>
        </p:nvSpPr>
        <p:spPr>
          <a:xfrm>
            <a:off x="4944142" y="3407772"/>
            <a:ext cx="984761" cy="269513"/>
          </a:xfrm>
          <a:prstGeom prst="roundRect">
            <a:avLst>
              <a:gd name="adj" fmla="val 8424"/>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Confirm</a:t>
            </a:r>
          </a:p>
        </p:txBody>
      </p:sp>
      <p:sp>
        <p:nvSpPr>
          <p:cNvPr id="376" name="Rectangle: Rounded Corners 220">
            <a:extLst>
              <a:ext uri="{FF2B5EF4-FFF2-40B4-BE49-F238E27FC236}">
                <a16:creationId xmlns:a16="http://schemas.microsoft.com/office/drawing/2014/main" id="{5CFD3AAD-6B17-343B-4BB0-4F6AA8DF2927}"/>
              </a:ext>
            </a:extLst>
          </p:cNvPr>
          <p:cNvSpPr/>
          <p:nvPr/>
        </p:nvSpPr>
        <p:spPr>
          <a:xfrm>
            <a:off x="6524769" y="3397138"/>
            <a:ext cx="857361"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Cancel</a:t>
            </a:r>
          </a:p>
        </p:txBody>
      </p:sp>
      <p:sp>
        <p:nvSpPr>
          <p:cNvPr id="377" name="TextBox 376">
            <a:extLst>
              <a:ext uri="{FF2B5EF4-FFF2-40B4-BE49-F238E27FC236}">
                <a16:creationId xmlns:a16="http://schemas.microsoft.com/office/drawing/2014/main" id="{D2F3A60E-2F08-98B6-9460-FD251CD93772}"/>
              </a:ext>
            </a:extLst>
          </p:cNvPr>
          <p:cNvSpPr txBox="1"/>
          <p:nvPr/>
        </p:nvSpPr>
        <p:spPr>
          <a:xfrm>
            <a:off x="4506060" y="2624124"/>
            <a:ext cx="3324223"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chemeClr val="bg1"/>
                </a:solidFill>
                <a:latin typeface="Helvetica" panose="020B0604020202020204" pitchFamily="34" charset="0"/>
                <a:cs typeface="Helvetica" panose="020B0604020202020204" pitchFamily="34" charset="0"/>
              </a:rPr>
              <a:t>Create new label</a:t>
            </a:r>
          </a:p>
        </p:txBody>
      </p:sp>
      <p:pic>
        <p:nvPicPr>
          <p:cNvPr id="378" name="Graphic 377" descr="Cursor with solid fill">
            <a:extLst>
              <a:ext uri="{FF2B5EF4-FFF2-40B4-BE49-F238E27FC236}">
                <a16:creationId xmlns:a16="http://schemas.microsoft.com/office/drawing/2014/main" id="{3861785F-F8F4-DE8D-0B8D-FB010A06D88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26830" y="3553883"/>
            <a:ext cx="312187" cy="312187"/>
          </a:xfrm>
          <a:prstGeom prst="rect">
            <a:avLst/>
          </a:prstGeom>
        </p:spPr>
      </p:pic>
      <p:pic>
        <p:nvPicPr>
          <p:cNvPr id="379" name="Graphic 378" descr="Checkmark with solid fill">
            <a:extLst>
              <a:ext uri="{FF2B5EF4-FFF2-40B4-BE49-F238E27FC236}">
                <a16:creationId xmlns:a16="http://schemas.microsoft.com/office/drawing/2014/main" id="{F55842B6-A91D-BE20-55EA-5E38D25427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629894" y="3417760"/>
            <a:ext cx="248891" cy="248891"/>
          </a:xfrm>
          <a:prstGeom prst="rect">
            <a:avLst/>
          </a:prstGeom>
        </p:spPr>
      </p:pic>
      <p:pic>
        <p:nvPicPr>
          <p:cNvPr id="380" name="Graphic 379" descr="Close with solid fill">
            <a:extLst>
              <a:ext uri="{FF2B5EF4-FFF2-40B4-BE49-F238E27FC236}">
                <a16:creationId xmlns:a16="http://schemas.microsoft.com/office/drawing/2014/main" id="{CCD6B1D5-3688-7B9B-2997-1CE4FF2193E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090621" y="3427867"/>
            <a:ext cx="228676" cy="228676"/>
          </a:xfrm>
          <a:prstGeom prst="rect">
            <a:avLst/>
          </a:prstGeom>
        </p:spPr>
      </p:pic>
      <p:sp>
        <p:nvSpPr>
          <p:cNvPr id="372" name="Rectangle: Rounded Corners 220">
            <a:extLst>
              <a:ext uri="{FF2B5EF4-FFF2-40B4-BE49-F238E27FC236}">
                <a16:creationId xmlns:a16="http://schemas.microsoft.com/office/drawing/2014/main" id="{83C4E134-4FB2-9E84-846E-72786BF25216}"/>
              </a:ext>
            </a:extLst>
          </p:cNvPr>
          <p:cNvSpPr/>
          <p:nvPr/>
        </p:nvSpPr>
        <p:spPr>
          <a:xfrm>
            <a:off x="6001323" y="3018577"/>
            <a:ext cx="1679637"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GBTB</a:t>
            </a:r>
            <a:endParaRPr lang="en-SG" sz="1000" dirty="0">
              <a:solidFill>
                <a:schemeClr val="tx1">
                  <a:lumMod val="50000"/>
                  <a:lumOff val="50000"/>
                </a:schemeClr>
              </a:solidFill>
              <a:latin typeface="Helvetica" pitchFamily="2" charset="0"/>
            </a:endParaRPr>
          </a:p>
        </p:txBody>
      </p:sp>
      <p:pic>
        <p:nvPicPr>
          <p:cNvPr id="19" name="Picture 18">
            <a:extLst>
              <a:ext uri="{FF2B5EF4-FFF2-40B4-BE49-F238E27FC236}">
                <a16:creationId xmlns:a16="http://schemas.microsoft.com/office/drawing/2014/main" id="{7C407BEB-062F-CC03-774F-0ADC44C7F11E}"/>
              </a:ext>
            </a:extLst>
          </p:cNvPr>
          <p:cNvPicPr>
            <a:picLocks noChangeAspect="1"/>
          </p:cNvPicPr>
          <p:nvPr/>
        </p:nvPicPr>
        <p:blipFill>
          <a:blip r:embed="rId24"/>
          <a:stretch>
            <a:fillRect/>
          </a:stretch>
        </p:blipFill>
        <p:spPr>
          <a:xfrm>
            <a:off x="9010256" y="690172"/>
            <a:ext cx="2397805" cy="340865"/>
          </a:xfrm>
          <a:prstGeom prst="rect">
            <a:avLst/>
          </a:prstGeom>
        </p:spPr>
      </p:pic>
    </p:spTree>
    <p:extLst>
      <p:ext uri="{BB962C8B-B14F-4D97-AF65-F5344CB8AC3E}">
        <p14:creationId xmlns:p14="http://schemas.microsoft.com/office/powerpoint/2010/main" val="811479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30">
            <a:extLst>
              <a:ext uri="{FF2B5EF4-FFF2-40B4-BE49-F238E27FC236}">
                <a16:creationId xmlns:a16="http://schemas.microsoft.com/office/drawing/2014/main" id="{77F4443D-C73E-D7E9-8F62-341079191851}"/>
              </a:ext>
            </a:extLst>
          </p:cNvPr>
          <p:cNvSpPr/>
          <p:nvPr/>
        </p:nvSpPr>
        <p:spPr>
          <a:xfrm>
            <a:off x="2659810"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33" name="TextBox 32">
            <a:extLst>
              <a:ext uri="{FF2B5EF4-FFF2-40B4-BE49-F238E27FC236}">
                <a16:creationId xmlns:a16="http://schemas.microsoft.com/office/drawing/2014/main" id="{DE8F77FC-3A5E-8F0E-AF58-FAE8A3F97F33}"/>
              </a:ext>
            </a:extLst>
          </p:cNvPr>
          <p:cNvSpPr txBox="1"/>
          <p:nvPr/>
        </p:nvSpPr>
        <p:spPr>
          <a:xfrm>
            <a:off x="2878721" y="3023680"/>
            <a:ext cx="800815" cy="338554"/>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Recce trips for research</a:t>
            </a:r>
            <a:endParaRPr lang="en-SG" sz="800" dirty="0">
              <a:solidFill>
                <a:schemeClr val="tx1">
                  <a:lumMod val="50000"/>
                  <a:lumOff val="50000"/>
                </a:schemeClr>
              </a:solidFill>
              <a:latin typeface="Helvetica" pitchFamily="2" charset="0"/>
            </a:endParaRPr>
          </a:p>
        </p:txBody>
      </p:sp>
      <p:grpSp>
        <p:nvGrpSpPr>
          <p:cNvPr id="37" name="Group 36">
            <a:extLst>
              <a:ext uri="{FF2B5EF4-FFF2-40B4-BE49-F238E27FC236}">
                <a16:creationId xmlns:a16="http://schemas.microsoft.com/office/drawing/2014/main" id="{69F234D2-7C87-AE86-B494-8826EAFBAF1D}"/>
              </a:ext>
            </a:extLst>
          </p:cNvPr>
          <p:cNvGrpSpPr/>
          <p:nvPr/>
        </p:nvGrpSpPr>
        <p:grpSpPr>
          <a:xfrm>
            <a:off x="2499565" y="3005356"/>
            <a:ext cx="435529" cy="406157"/>
            <a:chOff x="3082827" y="2589559"/>
            <a:chExt cx="291825" cy="291825"/>
          </a:xfrm>
        </p:grpSpPr>
        <p:grpSp>
          <p:nvGrpSpPr>
            <p:cNvPr id="39" name="Group 38">
              <a:extLst>
                <a:ext uri="{FF2B5EF4-FFF2-40B4-BE49-F238E27FC236}">
                  <a16:creationId xmlns:a16="http://schemas.microsoft.com/office/drawing/2014/main" id="{B4909745-53A4-F816-C5F0-ED6A4E95531F}"/>
                </a:ext>
              </a:extLst>
            </p:cNvPr>
            <p:cNvGrpSpPr/>
            <p:nvPr/>
          </p:nvGrpSpPr>
          <p:grpSpPr>
            <a:xfrm>
              <a:off x="3082827" y="2589559"/>
              <a:ext cx="291825" cy="291825"/>
              <a:chOff x="4624074" y="2498789"/>
              <a:chExt cx="483861" cy="483861"/>
            </a:xfrm>
          </p:grpSpPr>
          <p:sp>
            <p:nvSpPr>
              <p:cNvPr id="63" name="Flowchart: Connector 233">
                <a:extLst>
                  <a:ext uri="{FF2B5EF4-FFF2-40B4-BE49-F238E27FC236}">
                    <a16:creationId xmlns:a16="http://schemas.microsoft.com/office/drawing/2014/main" id="{9CE7FAE7-37E5-3E4C-1455-D00BE00541B3}"/>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4" name="Flowchart: Connector 234">
                <a:extLst>
                  <a:ext uri="{FF2B5EF4-FFF2-40B4-BE49-F238E27FC236}">
                    <a16:creationId xmlns:a16="http://schemas.microsoft.com/office/drawing/2014/main" id="{E1EBD32C-F29F-5614-2DD8-190FBF186C17}"/>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60" name="Picture 59" descr="A close up of a logo&#10;&#10;Description automatically generated">
              <a:extLst>
                <a:ext uri="{FF2B5EF4-FFF2-40B4-BE49-F238E27FC236}">
                  <a16:creationId xmlns:a16="http://schemas.microsoft.com/office/drawing/2014/main" id="{6AE6A60E-DFA1-B458-3E62-0430E226871E}"/>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3025140" y="76175"/>
            <a:ext cx="720938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As you can see, custom labels appear differently as they could be deleted as per user needs!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Rounded Corners 59">
            <a:extLst>
              <a:ext uri="{FF2B5EF4-FFF2-40B4-BE49-F238E27FC236}">
                <a16:creationId xmlns:a16="http://schemas.microsoft.com/office/drawing/2014/main" id="{D9C0DC43-E3BF-B670-E419-8FD98F866DCF}"/>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8" name="Rectangle: Rounded Corners 60">
            <a:extLst>
              <a:ext uri="{FF2B5EF4-FFF2-40B4-BE49-F238E27FC236}">
                <a16:creationId xmlns:a16="http://schemas.microsoft.com/office/drawing/2014/main" id="{0960D839-FD37-00E1-B841-4E3C624F570A}"/>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69" name="Straight Connector 168">
            <a:extLst>
              <a:ext uri="{FF2B5EF4-FFF2-40B4-BE49-F238E27FC236}">
                <a16:creationId xmlns:a16="http://schemas.microsoft.com/office/drawing/2014/main" id="{328A8F1F-B66A-EAC9-CACA-59F613FAECA4}"/>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D14B821-C6D0-C685-4F7C-4FE875C2D1F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7D657EB-ABE8-688B-095B-EF85FD5D6CD9}"/>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F2B8A33-9B96-6122-7F3A-1795F69DBB18}"/>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0CECDD88-0ADA-1CF9-18B2-1AAB6A55B9CA}"/>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5CD1D41-B17A-73A6-8EA8-799620D0BDE8}"/>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E69CAFA-FED5-AAA4-09F4-8B7897767ADF}"/>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5AE3B9C-1384-B969-D4D0-1572F21ABED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63B84C6-5228-C32E-438B-0AE0E4DAD193}"/>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8155D388-C8B5-6A20-2C48-1C1F3E9E0B6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714F0A61-820F-1F42-ABE7-0445676B201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81" name="TextBox 180">
            <a:extLst>
              <a:ext uri="{FF2B5EF4-FFF2-40B4-BE49-F238E27FC236}">
                <a16:creationId xmlns:a16="http://schemas.microsoft.com/office/drawing/2014/main" id="{B797DF93-95E9-90A2-A5EF-F4EDE9BDBCD0}"/>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82" name="TextBox 181">
            <a:extLst>
              <a:ext uri="{FF2B5EF4-FFF2-40B4-BE49-F238E27FC236}">
                <a16:creationId xmlns:a16="http://schemas.microsoft.com/office/drawing/2014/main" id="{619BC345-4091-BEA2-B842-002577DCB9FF}"/>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83" name="TextBox 182">
            <a:extLst>
              <a:ext uri="{FF2B5EF4-FFF2-40B4-BE49-F238E27FC236}">
                <a16:creationId xmlns:a16="http://schemas.microsoft.com/office/drawing/2014/main" id="{4C55BEE0-8F09-8EAE-706B-630410A333AD}"/>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84" name="TextBox 183">
            <a:extLst>
              <a:ext uri="{FF2B5EF4-FFF2-40B4-BE49-F238E27FC236}">
                <a16:creationId xmlns:a16="http://schemas.microsoft.com/office/drawing/2014/main" id="{0142D1C4-FD1B-3888-9010-0950A2DBDFF4}"/>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85" name="TextBox 184">
            <a:extLst>
              <a:ext uri="{FF2B5EF4-FFF2-40B4-BE49-F238E27FC236}">
                <a16:creationId xmlns:a16="http://schemas.microsoft.com/office/drawing/2014/main" id="{0E78FCA2-9DF1-D95B-5977-A0C330DB79D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86" name="TextBox 185">
            <a:extLst>
              <a:ext uri="{FF2B5EF4-FFF2-40B4-BE49-F238E27FC236}">
                <a16:creationId xmlns:a16="http://schemas.microsoft.com/office/drawing/2014/main" id="{65A85FDC-7267-FC1D-7352-D8C40325A1E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87" name="TextBox 186">
            <a:extLst>
              <a:ext uri="{FF2B5EF4-FFF2-40B4-BE49-F238E27FC236}">
                <a16:creationId xmlns:a16="http://schemas.microsoft.com/office/drawing/2014/main" id="{7745C7E9-995F-2E76-006A-ED8B5A0B749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88" name="TextBox 187">
            <a:extLst>
              <a:ext uri="{FF2B5EF4-FFF2-40B4-BE49-F238E27FC236}">
                <a16:creationId xmlns:a16="http://schemas.microsoft.com/office/drawing/2014/main" id="{C832496D-25C5-0C51-AA42-DCF2377B479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89" name="TextBox 188">
            <a:extLst>
              <a:ext uri="{FF2B5EF4-FFF2-40B4-BE49-F238E27FC236}">
                <a16:creationId xmlns:a16="http://schemas.microsoft.com/office/drawing/2014/main" id="{6C5D6502-11DD-AFF8-0447-A16B1A3043F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90" name="TextBox 189">
            <a:extLst>
              <a:ext uri="{FF2B5EF4-FFF2-40B4-BE49-F238E27FC236}">
                <a16:creationId xmlns:a16="http://schemas.microsoft.com/office/drawing/2014/main" id="{FCB3A827-D2F8-42B3-DF57-68642A9A547D}"/>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1" name="TextBox 190">
            <a:extLst>
              <a:ext uri="{FF2B5EF4-FFF2-40B4-BE49-F238E27FC236}">
                <a16:creationId xmlns:a16="http://schemas.microsoft.com/office/drawing/2014/main" id="{632CC0B6-1FC2-8E85-6362-A4B42A7C728E}"/>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92" name="TextBox 191">
            <a:extLst>
              <a:ext uri="{FF2B5EF4-FFF2-40B4-BE49-F238E27FC236}">
                <a16:creationId xmlns:a16="http://schemas.microsoft.com/office/drawing/2014/main" id="{11A3D67A-AF68-69F5-2EBA-EA389841498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93" name="Straight Connector 192">
            <a:extLst>
              <a:ext uri="{FF2B5EF4-FFF2-40B4-BE49-F238E27FC236}">
                <a16:creationId xmlns:a16="http://schemas.microsoft.com/office/drawing/2014/main" id="{0AEBF158-E7B2-73D0-FA4B-E3DE888E55CD}"/>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58BE06A2-DBAC-4D58-F1AF-3529B1E0B7C3}"/>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95" name="TextBox 194">
            <a:extLst>
              <a:ext uri="{FF2B5EF4-FFF2-40B4-BE49-F238E27FC236}">
                <a16:creationId xmlns:a16="http://schemas.microsoft.com/office/drawing/2014/main" id="{38B609E5-DE01-4B82-ACF8-3C0684CBCD5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96" name="TextBox 195">
            <a:extLst>
              <a:ext uri="{FF2B5EF4-FFF2-40B4-BE49-F238E27FC236}">
                <a16:creationId xmlns:a16="http://schemas.microsoft.com/office/drawing/2014/main" id="{84F8B544-0A13-D43C-9BB8-1DAB179950A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97" name="TextBox 196">
            <a:extLst>
              <a:ext uri="{FF2B5EF4-FFF2-40B4-BE49-F238E27FC236}">
                <a16:creationId xmlns:a16="http://schemas.microsoft.com/office/drawing/2014/main" id="{5794DC59-9086-D9CE-157C-5762DC163B3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98" name="TextBox 197">
            <a:extLst>
              <a:ext uri="{FF2B5EF4-FFF2-40B4-BE49-F238E27FC236}">
                <a16:creationId xmlns:a16="http://schemas.microsoft.com/office/drawing/2014/main" id="{8D0B6EEF-7BE5-6A26-4635-B7EDB96CA0C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99" name="TextBox 198">
            <a:extLst>
              <a:ext uri="{FF2B5EF4-FFF2-40B4-BE49-F238E27FC236}">
                <a16:creationId xmlns:a16="http://schemas.microsoft.com/office/drawing/2014/main" id="{FFF339D7-1CFC-A78B-7FB1-EA89DE04F581}"/>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00" name="Straight Connector 199">
            <a:extLst>
              <a:ext uri="{FF2B5EF4-FFF2-40B4-BE49-F238E27FC236}">
                <a16:creationId xmlns:a16="http://schemas.microsoft.com/office/drawing/2014/main" id="{4513BC7B-63D5-659E-8DF3-8F32973EEF39}"/>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FB38A46-46AB-D3D3-C853-00B38900E90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4819BC2-2933-9D91-BE87-55A09FDC231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16835D3-91F9-534D-EEB1-AE944D189349}"/>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850212F8-6707-2A18-EB3C-83B180720864}"/>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421A5FBE-C7EF-E9A2-BB82-2E9D28518278}"/>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6" name="Rectangle: Rounded Corners 59">
            <a:extLst>
              <a:ext uri="{FF2B5EF4-FFF2-40B4-BE49-F238E27FC236}">
                <a16:creationId xmlns:a16="http://schemas.microsoft.com/office/drawing/2014/main" id="{63ED9A10-2F8F-4B70-0396-6F29113EC4D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7" name="Rectangle: Rounded Corners 60">
            <a:extLst>
              <a:ext uri="{FF2B5EF4-FFF2-40B4-BE49-F238E27FC236}">
                <a16:creationId xmlns:a16="http://schemas.microsoft.com/office/drawing/2014/main" id="{99CAF02F-A9C8-5DDE-2D34-EB1117536BB8}"/>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08" name="Straight Connector 207">
            <a:extLst>
              <a:ext uri="{FF2B5EF4-FFF2-40B4-BE49-F238E27FC236}">
                <a16:creationId xmlns:a16="http://schemas.microsoft.com/office/drawing/2014/main" id="{B50029B6-E134-45E2-25E3-8768021A36D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2BE38E1-7140-3294-1EED-418BD5FFCD7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A8C79C7-EB0C-0C19-BFC4-672E61EACB25}"/>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5D88434-45D7-7DEF-C9CC-608567DE1D62}"/>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98C1D95-C7FD-7A79-FC95-B4F060D677A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2645335-118B-FC69-4FC2-4103980B008B}"/>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5B61F88-B860-1842-F4CB-AB893E091634}"/>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BBE72363-FC43-1FDB-108D-AB8D7236C145}"/>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E7BDC78-8499-63D3-61F0-19A41CA5258E}"/>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4F423D5-001E-9E69-509B-6719FF6C18D2}"/>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F97B68B-D1B3-344D-7118-E975FC44CF53}"/>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19" name="TextBox 218">
            <a:extLst>
              <a:ext uri="{FF2B5EF4-FFF2-40B4-BE49-F238E27FC236}">
                <a16:creationId xmlns:a16="http://schemas.microsoft.com/office/drawing/2014/main" id="{4B702352-49F0-D30A-A3C6-691BAAFD4F94}"/>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20" name="TextBox 219">
            <a:extLst>
              <a:ext uri="{FF2B5EF4-FFF2-40B4-BE49-F238E27FC236}">
                <a16:creationId xmlns:a16="http://schemas.microsoft.com/office/drawing/2014/main" id="{256BF743-3D7B-52B8-CAA0-E4971FED09B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21" name="TextBox 220">
            <a:extLst>
              <a:ext uri="{FF2B5EF4-FFF2-40B4-BE49-F238E27FC236}">
                <a16:creationId xmlns:a16="http://schemas.microsoft.com/office/drawing/2014/main" id="{B470C904-B1BE-9BB1-148D-91245E9E3C7A}"/>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22" name="TextBox 221">
            <a:extLst>
              <a:ext uri="{FF2B5EF4-FFF2-40B4-BE49-F238E27FC236}">
                <a16:creationId xmlns:a16="http://schemas.microsoft.com/office/drawing/2014/main" id="{49288B69-C014-DAF9-0AEE-09062565671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23" name="TextBox 222">
            <a:extLst>
              <a:ext uri="{FF2B5EF4-FFF2-40B4-BE49-F238E27FC236}">
                <a16:creationId xmlns:a16="http://schemas.microsoft.com/office/drawing/2014/main" id="{3A128C58-7CF2-25EE-9F36-F70DABC5323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24" name="TextBox 223">
            <a:extLst>
              <a:ext uri="{FF2B5EF4-FFF2-40B4-BE49-F238E27FC236}">
                <a16:creationId xmlns:a16="http://schemas.microsoft.com/office/drawing/2014/main" id="{A644F3E9-1814-8827-5711-A40B3C5E47A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25" name="TextBox 224">
            <a:extLst>
              <a:ext uri="{FF2B5EF4-FFF2-40B4-BE49-F238E27FC236}">
                <a16:creationId xmlns:a16="http://schemas.microsoft.com/office/drawing/2014/main" id="{5CDEA514-2C51-9ABE-4C56-B6A2C48CA6D3}"/>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6" name="TextBox 225">
            <a:extLst>
              <a:ext uri="{FF2B5EF4-FFF2-40B4-BE49-F238E27FC236}">
                <a16:creationId xmlns:a16="http://schemas.microsoft.com/office/drawing/2014/main" id="{2C3E20AF-225E-F892-381A-FA1C74DD0ED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7" name="TextBox 226">
            <a:extLst>
              <a:ext uri="{FF2B5EF4-FFF2-40B4-BE49-F238E27FC236}">
                <a16:creationId xmlns:a16="http://schemas.microsoft.com/office/drawing/2014/main" id="{3190B314-9B33-F0FF-2B63-88D67E78615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8" name="TextBox 227">
            <a:extLst>
              <a:ext uri="{FF2B5EF4-FFF2-40B4-BE49-F238E27FC236}">
                <a16:creationId xmlns:a16="http://schemas.microsoft.com/office/drawing/2014/main" id="{F19E8190-A153-7D32-BC6D-751742B71085}"/>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29" name="TextBox 228">
            <a:extLst>
              <a:ext uri="{FF2B5EF4-FFF2-40B4-BE49-F238E27FC236}">
                <a16:creationId xmlns:a16="http://schemas.microsoft.com/office/drawing/2014/main" id="{ADDFC8B5-337E-CAD3-AB9C-E242EF638AC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30" name="TextBox 229">
            <a:extLst>
              <a:ext uri="{FF2B5EF4-FFF2-40B4-BE49-F238E27FC236}">
                <a16:creationId xmlns:a16="http://schemas.microsoft.com/office/drawing/2014/main" id="{D8F8CD35-97CE-362D-7F8A-54CBF7D35C98}"/>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31" name="Straight Connector 230">
            <a:extLst>
              <a:ext uri="{FF2B5EF4-FFF2-40B4-BE49-F238E27FC236}">
                <a16:creationId xmlns:a16="http://schemas.microsoft.com/office/drawing/2014/main" id="{89136D9D-0223-D9AA-ECD1-8DE030885FB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179A8A9F-8717-C131-FB25-16A63FDB9E2A}"/>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33" name="TextBox 232">
            <a:extLst>
              <a:ext uri="{FF2B5EF4-FFF2-40B4-BE49-F238E27FC236}">
                <a16:creationId xmlns:a16="http://schemas.microsoft.com/office/drawing/2014/main" id="{1BFAC962-71DB-6F30-1CD0-4D40F17DB741}"/>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34" name="TextBox 233">
            <a:extLst>
              <a:ext uri="{FF2B5EF4-FFF2-40B4-BE49-F238E27FC236}">
                <a16:creationId xmlns:a16="http://schemas.microsoft.com/office/drawing/2014/main" id="{1DEC0942-7AD4-7D43-AD05-EF460C5A73D3}"/>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35" name="TextBox 234">
            <a:extLst>
              <a:ext uri="{FF2B5EF4-FFF2-40B4-BE49-F238E27FC236}">
                <a16:creationId xmlns:a16="http://schemas.microsoft.com/office/drawing/2014/main" id="{19D9B4AA-9327-B43C-8912-1500C79950DC}"/>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36" name="TextBox 235">
            <a:extLst>
              <a:ext uri="{FF2B5EF4-FFF2-40B4-BE49-F238E27FC236}">
                <a16:creationId xmlns:a16="http://schemas.microsoft.com/office/drawing/2014/main" id="{29EBFA0B-E30C-14B5-480A-3C949EF38B79}"/>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37" name="TextBox 236">
            <a:extLst>
              <a:ext uri="{FF2B5EF4-FFF2-40B4-BE49-F238E27FC236}">
                <a16:creationId xmlns:a16="http://schemas.microsoft.com/office/drawing/2014/main" id="{7BCFAEE6-5232-04BF-7BA0-AC9309C6936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38" name="Straight Connector 237">
            <a:extLst>
              <a:ext uri="{FF2B5EF4-FFF2-40B4-BE49-F238E27FC236}">
                <a16:creationId xmlns:a16="http://schemas.microsoft.com/office/drawing/2014/main" id="{FCB82602-F2AB-7DAC-6BB8-A45C9765608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B76953C0-3BA2-D7C3-FC34-0CAA5CDA8637}"/>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D44AE82D-EDBF-B2B5-A62F-7B8DC523ED1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7D49645-F88A-90BD-6BD3-775C2339B136}"/>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4FE05CC-17EF-ECE4-8C45-2C9AD2AA61AF}"/>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5E93692-0E3B-B585-E77A-17D56D87C1B8}"/>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4" name="Rectangle: Rounded Corners 59">
            <a:extLst>
              <a:ext uri="{FF2B5EF4-FFF2-40B4-BE49-F238E27FC236}">
                <a16:creationId xmlns:a16="http://schemas.microsoft.com/office/drawing/2014/main" id="{5F203CA2-31BE-C9DA-DD79-20111A59F433}"/>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5" name="Rectangle: Rounded Corners 60">
            <a:extLst>
              <a:ext uri="{FF2B5EF4-FFF2-40B4-BE49-F238E27FC236}">
                <a16:creationId xmlns:a16="http://schemas.microsoft.com/office/drawing/2014/main" id="{705C60D8-23A2-5A8A-FE95-1049B05331A4}"/>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46" name="Straight Connector 245">
            <a:extLst>
              <a:ext uri="{FF2B5EF4-FFF2-40B4-BE49-F238E27FC236}">
                <a16:creationId xmlns:a16="http://schemas.microsoft.com/office/drawing/2014/main" id="{230A302C-5432-9C1A-B983-B56465D2172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B43D8CD-AECF-1EF3-2C1E-58BE875F0B46}"/>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0CC237A-32B5-5643-3633-47658B6D16E3}"/>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E340222-7865-8BD6-8360-67633A4199AB}"/>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0DC9131-52AC-A548-2700-58DCB99BF0F4}"/>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555829FC-3345-ECCE-E4A6-8B64D3BF044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7346D57F-F180-4BBA-0167-F1E15EFFB1F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236B5E73-C293-F87C-2B86-87E3950BE96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9112C36-B088-B173-9478-27165F03B3E0}"/>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461B286-F053-361C-DD47-B6B80A165A0F}"/>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619A2B06-BB71-6C6E-1688-F6F8D020052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57" name="TextBox 256">
            <a:extLst>
              <a:ext uri="{FF2B5EF4-FFF2-40B4-BE49-F238E27FC236}">
                <a16:creationId xmlns:a16="http://schemas.microsoft.com/office/drawing/2014/main" id="{A41F6BD7-FE7A-1F5D-4AA1-FB24882A2ECC}"/>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58" name="TextBox 257">
            <a:extLst>
              <a:ext uri="{FF2B5EF4-FFF2-40B4-BE49-F238E27FC236}">
                <a16:creationId xmlns:a16="http://schemas.microsoft.com/office/drawing/2014/main" id="{431A3DE2-A342-7A5B-10FF-9892BCAFD60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9" name="TextBox 258">
            <a:extLst>
              <a:ext uri="{FF2B5EF4-FFF2-40B4-BE49-F238E27FC236}">
                <a16:creationId xmlns:a16="http://schemas.microsoft.com/office/drawing/2014/main" id="{073C1A94-3F32-CE0E-8D32-69BC8DC0B74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60" name="TextBox 259">
            <a:extLst>
              <a:ext uri="{FF2B5EF4-FFF2-40B4-BE49-F238E27FC236}">
                <a16:creationId xmlns:a16="http://schemas.microsoft.com/office/drawing/2014/main" id="{C8E9AE1E-1530-F14F-320A-282C9D123468}"/>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61" name="TextBox 260">
            <a:extLst>
              <a:ext uri="{FF2B5EF4-FFF2-40B4-BE49-F238E27FC236}">
                <a16:creationId xmlns:a16="http://schemas.microsoft.com/office/drawing/2014/main" id="{628279C6-F116-603D-AA26-37CE4BCB792A}"/>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62" name="TextBox 261">
            <a:extLst>
              <a:ext uri="{FF2B5EF4-FFF2-40B4-BE49-F238E27FC236}">
                <a16:creationId xmlns:a16="http://schemas.microsoft.com/office/drawing/2014/main" id="{FAE1B2C1-9826-378D-DAEF-AAA54E63D78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63" name="TextBox 262">
            <a:extLst>
              <a:ext uri="{FF2B5EF4-FFF2-40B4-BE49-F238E27FC236}">
                <a16:creationId xmlns:a16="http://schemas.microsoft.com/office/drawing/2014/main" id="{84E9A78A-5FE0-BA5E-149B-92D38AEAC9D0}"/>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64" name="TextBox 263">
            <a:extLst>
              <a:ext uri="{FF2B5EF4-FFF2-40B4-BE49-F238E27FC236}">
                <a16:creationId xmlns:a16="http://schemas.microsoft.com/office/drawing/2014/main" id="{861B04E5-B919-733E-D4F4-6977DA20519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65" name="TextBox 264">
            <a:extLst>
              <a:ext uri="{FF2B5EF4-FFF2-40B4-BE49-F238E27FC236}">
                <a16:creationId xmlns:a16="http://schemas.microsoft.com/office/drawing/2014/main" id="{53ADF6FD-613F-2007-3FD7-050364D4AF5C}"/>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66" name="TextBox 265">
            <a:extLst>
              <a:ext uri="{FF2B5EF4-FFF2-40B4-BE49-F238E27FC236}">
                <a16:creationId xmlns:a16="http://schemas.microsoft.com/office/drawing/2014/main" id="{7B6D976B-04C7-EB93-494F-4E1CA44EBBD0}"/>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67" name="TextBox 266">
            <a:extLst>
              <a:ext uri="{FF2B5EF4-FFF2-40B4-BE49-F238E27FC236}">
                <a16:creationId xmlns:a16="http://schemas.microsoft.com/office/drawing/2014/main" id="{A0AEEE96-1EED-A90B-F6AB-628997A18A38}"/>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68" name="TextBox 267">
            <a:extLst>
              <a:ext uri="{FF2B5EF4-FFF2-40B4-BE49-F238E27FC236}">
                <a16:creationId xmlns:a16="http://schemas.microsoft.com/office/drawing/2014/main" id="{2142714D-F2EF-D288-4792-A85B7BDBA86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69" name="Straight Connector 268">
            <a:extLst>
              <a:ext uri="{FF2B5EF4-FFF2-40B4-BE49-F238E27FC236}">
                <a16:creationId xmlns:a16="http://schemas.microsoft.com/office/drawing/2014/main" id="{76896231-C5CF-D425-1202-EA79FCE4985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0" name="TextBox 269">
            <a:extLst>
              <a:ext uri="{FF2B5EF4-FFF2-40B4-BE49-F238E27FC236}">
                <a16:creationId xmlns:a16="http://schemas.microsoft.com/office/drawing/2014/main" id="{96F3F19F-C8A4-80FB-AA24-0AB228178C1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71" name="TextBox 270">
            <a:extLst>
              <a:ext uri="{FF2B5EF4-FFF2-40B4-BE49-F238E27FC236}">
                <a16:creationId xmlns:a16="http://schemas.microsoft.com/office/drawing/2014/main" id="{6BBCA3A2-E640-01BF-1247-08C63570FD7F}"/>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72" name="TextBox 271">
            <a:extLst>
              <a:ext uri="{FF2B5EF4-FFF2-40B4-BE49-F238E27FC236}">
                <a16:creationId xmlns:a16="http://schemas.microsoft.com/office/drawing/2014/main" id="{43602361-E0CB-7E66-6884-746CD3A1148C}"/>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73" name="TextBox 272">
            <a:extLst>
              <a:ext uri="{FF2B5EF4-FFF2-40B4-BE49-F238E27FC236}">
                <a16:creationId xmlns:a16="http://schemas.microsoft.com/office/drawing/2014/main" id="{E807341E-61C1-8416-88A1-787A57B58C1A}"/>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74" name="TextBox 273">
            <a:extLst>
              <a:ext uri="{FF2B5EF4-FFF2-40B4-BE49-F238E27FC236}">
                <a16:creationId xmlns:a16="http://schemas.microsoft.com/office/drawing/2014/main" id="{AA8A2F52-3010-21A5-B970-46C635523F1A}"/>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75" name="TextBox 274">
            <a:extLst>
              <a:ext uri="{FF2B5EF4-FFF2-40B4-BE49-F238E27FC236}">
                <a16:creationId xmlns:a16="http://schemas.microsoft.com/office/drawing/2014/main" id="{AFAC5C98-0F9B-E3B6-FDD7-454157E2E80A}"/>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76" name="Straight Connector 275">
            <a:extLst>
              <a:ext uri="{FF2B5EF4-FFF2-40B4-BE49-F238E27FC236}">
                <a16:creationId xmlns:a16="http://schemas.microsoft.com/office/drawing/2014/main" id="{FEA680EE-2F0F-3EF6-181D-E0A919FF4CFA}"/>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583E8A9F-5E91-B5BA-8014-313FA231CCCC}"/>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73FEC271-43C1-ED28-37C0-55C113894CC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F9EB8A4D-E3A3-18E2-0625-530B82F642B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293B18C-EA32-391A-4779-CB271FDE1C63}"/>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44141095-2AAA-BAC5-937E-36A260E2E29E}"/>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2" name="Rectangle: Rounded Corners 59">
            <a:extLst>
              <a:ext uri="{FF2B5EF4-FFF2-40B4-BE49-F238E27FC236}">
                <a16:creationId xmlns:a16="http://schemas.microsoft.com/office/drawing/2014/main" id="{251F8440-5176-CFB2-3DED-BD160261901B}"/>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83" name="Rectangle: Rounded Corners 60">
            <a:extLst>
              <a:ext uri="{FF2B5EF4-FFF2-40B4-BE49-F238E27FC236}">
                <a16:creationId xmlns:a16="http://schemas.microsoft.com/office/drawing/2014/main" id="{3BA41E20-5C8D-B398-988D-CA8B4D0147E2}"/>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84" name="Straight Connector 283">
            <a:extLst>
              <a:ext uri="{FF2B5EF4-FFF2-40B4-BE49-F238E27FC236}">
                <a16:creationId xmlns:a16="http://schemas.microsoft.com/office/drawing/2014/main" id="{3719F195-8B6F-E9F1-1D56-1B169CA49E9A}"/>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456EEE89-9EA3-D969-4F29-39B279D8D7F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9A5793B0-C535-45FD-A4E2-9C015A0E4D0A}"/>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7B43B0B6-A8DC-32E3-37E8-455A522251D9}"/>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E059A8FB-2C8F-3572-4138-203E009CE82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047C7AB0-F424-9FD2-9415-62DCC66822CD}"/>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87E933D0-CFB6-E535-7074-D66543CF78D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FB10EBF-D9B6-134E-85E3-7F8A2142F1A6}"/>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51EB7D18-05E2-2EC3-85AF-47D824A7C7B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96DCD5DD-B57D-F022-56F9-DC99CFEFDB2A}"/>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4" name="TextBox 293">
            <a:extLst>
              <a:ext uri="{FF2B5EF4-FFF2-40B4-BE49-F238E27FC236}">
                <a16:creationId xmlns:a16="http://schemas.microsoft.com/office/drawing/2014/main" id="{8119866B-16A8-3A44-2A53-AFD8593458D7}"/>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95" name="TextBox 294">
            <a:extLst>
              <a:ext uri="{FF2B5EF4-FFF2-40B4-BE49-F238E27FC236}">
                <a16:creationId xmlns:a16="http://schemas.microsoft.com/office/drawing/2014/main" id="{6F4A5A12-28C7-162B-2ADC-EE08FE589ADE}"/>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96" name="TextBox 295">
            <a:extLst>
              <a:ext uri="{FF2B5EF4-FFF2-40B4-BE49-F238E27FC236}">
                <a16:creationId xmlns:a16="http://schemas.microsoft.com/office/drawing/2014/main" id="{1CDED105-7005-D2F7-1ED1-D80293C5CA1A}"/>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97" name="TextBox 296">
            <a:extLst>
              <a:ext uri="{FF2B5EF4-FFF2-40B4-BE49-F238E27FC236}">
                <a16:creationId xmlns:a16="http://schemas.microsoft.com/office/drawing/2014/main" id="{6281DE9C-DC3A-9275-C687-BC7D99F23318}"/>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8" name="TextBox 297">
            <a:extLst>
              <a:ext uri="{FF2B5EF4-FFF2-40B4-BE49-F238E27FC236}">
                <a16:creationId xmlns:a16="http://schemas.microsoft.com/office/drawing/2014/main" id="{BA504184-67D1-D441-AB38-1AF3636EB5D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99" name="TextBox 298">
            <a:extLst>
              <a:ext uri="{FF2B5EF4-FFF2-40B4-BE49-F238E27FC236}">
                <a16:creationId xmlns:a16="http://schemas.microsoft.com/office/drawing/2014/main" id="{F243B0EC-D129-CB01-DF9A-2E626EDE689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00" name="TextBox 299">
            <a:extLst>
              <a:ext uri="{FF2B5EF4-FFF2-40B4-BE49-F238E27FC236}">
                <a16:creationId xmlns:a16="http://schemas.microsoft.com/office/drawing/2014/main" id="{5A723D1B-19D9-5037-DFD2-628DCA6A209A}"/>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01" name="TextBox 300">
            <a:extLst>
              <a:ext uri="{FF2B5EF4-FFF2-40B4-BE49-F238E27FC236}">
                <a16:creationId xmlns:a16="http://schemas.microsoft.com/office/drawing/2014/main" id="{9192253A-3B9B-968C-29AB-ACF0E9DE8EF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02" name="TextBox 301">
            <a:extLst>
              <a:ext uri="{FF2B5EF4-FFF2-40B4-BE49-F238E27FC236}">
                <a16:creationId xmlns:a16="http://schemas.microsoft.com/office/drawing/2014/main" id="{56554328-6C6D-86D0-DBFB-FEB3F82812E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03" name="TextBox 302">
            <a:extLst>
              <a:ext uri="{FF2B5EF4-FFF2-40B4-BE49-F238E27FC236}">
                <a16:creationId xmlns:a16="http://schemas.microsoft.com/office/drawing/2014/main" id="{C0F42704-61A9-3F92-ADA9-5EEB22CC757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04" name="TextBox 303">
            <a:extLst>
              <a:ext uri="{FF2B5EF4-FFF2-40B4-BE49-F238E27FC236}">
                <a16:creationId xmlns:a16="http://schemas.microsoft.com/office/drawing/2014/main" id="{4BAF2A49-FABE-0901-1231-D18356DA209F}"/>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05" name="TextBox 304">
            <a:extLst>
              <a:ext uri="{FF2B5EF4-FFF2-40B4-BE49-F238E27FC236}">
                <a16:creationId xmlns:a16="http://schemas.microsoft.com/office/drawing/2014/main" id="{A3E8D0A1-6257-F718-F846-5853FCB936B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06" name="TextBox 305">
            <a:extLst>
              <a:ext uri="{FF2B5EF4-FFF2-40B4-BE49-F238E27FC236}">
                <a16:creationId xmlns:a16="http://schemas.microsoft.com/office/drawing/2014/main" id="{3BBCC674-8A8C-7C3A-F82A-7A7A3125A19D}"/>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307" name="Straight Connector 306">
            <a:extLst>
              <a:ext uri="{FF2B5EF4-FFF2-40B4-BE49-F238E27FC236}">
                <a16:creationId xmlns:a16="http://schemas.microsoft.com/office/drawing/2014/main" id="{DD1C3CEA-9D33-D9F9-83F0-FBDE271F6959}"/>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8" name="TextBox 307">
            <a:extLst>
              <a:ext uri="{FF2B5EF4-FFF2-40B4-BE49-F238E27FC236}">
                <a16:creationId xmlns:a16="http://schemas.microsoft.com/office/drawing/2014/main" id="{04605209-68C2-449B-FEAD-31FBA94E06B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09" name="TextBox 308">
            <a:extLst>
              <a:ext uri="{FF2B5EF4-FFF2-40B4-BE49-F238E27FC236}">
                <a16:creationId xmlns:a16="http://schemas.microsoft.com/office/drawing/2014/main" id="{1EC2BABC-3282-29B6-CAC1-6BC858BB9D7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10" name="TextBox 309">
            <a:extLst>
              <a:ext uri="{FF2B5EF4-FFF2-40B4-BE49-F238E27FC236}">
                <a16:creationId xmlns:a16="http://schemas.microsoft.com/office/drawing/2014/main" id="{7118F9CE-A5F3-C002-1093-1F59C2F4EAFF}"/>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11" name="TextBox 310">
            <a:extLst>
              <a:ext uri="{FF2B5EF4-FFF2-40B4-BE49-F238E27FC236}">
                <a16:creationId xmlns:a16="http://schemas.microsoft.com/office/drawing/2014/main" id="{2F31E580-6FA6-B0F2-3C24-CC9F0BB493FC}"/>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12" name="TextBox 311">
            <a:extLst>
              <a:ext uri="{FF2B5EF4-FFF2-40B4-BE49-F238E27FC236}">
                <a16:creationId xmlns:a16="http://schemas.microsoft.com/office/drawing/2014/main" id="{F7456BCF-3A19-FAEC-82C6-ABF52B6CD88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313" name="TextBox 312">
            <a:extLst>
              <a:ext uri="{FF2B5EF4-FFF2-40B4-BE49-F238E27FC236}">
                <a16:creationId xmlns:a16="http://schemas.microsoft.com/office/drawing/2014/main" id="{BA4C36EE-339E-2004-D888-E6DB8059A0A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14" name="Straight Connector 313">
            <a:extLst>
              <a:ext uri="{FF2B5EF4-FFF2-40B4-BE49-F238E27FC236}">
                <a16:creationId xmlns:a16="http://schemas.microsoft.com/office/drawing/2014/main" id="{D178881E-7C74-D587-7975-E66D1DE5B80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3E1D1C06-41CF-01C0-7A78-54645A488E8B}"/>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7478930C-7BCC-EB1F-F66B-56A3CDD71C38}"/>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60462AD3-0B5C-49EB-0BFD-CF1D4071D833}"/>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725CDCE7-8487-8CDB-B2E2-36273A9D7D5F}"/>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CE35740E-7125-B9CB-849B-210ECB8549D5}"/>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20" name="Rectangle: Rounded Corners 59">
            <a:extLst>
              <a:ext uri="{FF2B5EF4-FFF2-40B4-BE49-F238E27FC236}">
                <a16:creationId xmlns:a16="http://schemas.microsoft.com/office/drawing/2014/main" id="{DD18D52F-9516-6B8F-09E2-05FA8BCA13FC}"/>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21" name="Rectangle: Rounded Corners 60">
            <a:extLst>
              <a:ext uri="{FF2B5EF4-FFF2-40B4-BE49-F238E27FC236}">
                <a16:creationId xmlns:a16="http://schemas.microsoft.com/office/drawing/2014/main" id="{AA403AFC-5BF4-F516-C4B1-378C295FECF0}"/>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22" name="Straight Connector 321">
            <a:extLst>
              <a:ext uri="{FF2B5EF4-FFF2-40B4-BE49-F238E27FC236}">
                <a16:creationId xmlns:a16="http://schemas.microsoft.com/office/drawing/2014/main" id="{A5E5EF6E-F632-F69D-FF0A-9E0EF830BE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58FBA82E-A94F-8CF1-F0DC-A74BE1F2D65B}"/>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806DA657-F717-D457-FEE3-BB6B7D692F34}"/>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61854F05-DE20-52B8-E274-C1D6E7A6BCFE}"/>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CCDEEF4B-FF30-169D-EBC4-D66F97D55BB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1EB621E6-E216-C3FB-F1C0-44E1806DBB36}"/>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C59EF08-D45E-B74A-BA34-2ECF8BCC256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863FA99-9539-8822-07C7-631B7346902A}"/>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3A8BC296-9199-F86E-9332-E06BD0CDF3DF}"/>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F70AD0F4-BD8F-1362-E33F-09440A36D801}"/>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32" name="TextBox 331">
            <a:extLst>
              <a:ext uri="{FF2B5EF4-FFF2-40B4-BE49-F238E27FC236}">
                <a16:creationId xmlns:a16="http://schemas.microsoft.com/office/drawing/2014/main" id="{30AEB5E5-12DC-22F0-B945-2AFF4EA946DA}"/>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33" name="TextBox 332">
            <a:extLst>
              <a:ext uri="{FF2B5EF4-FFF2-40B4-BE49-F238E27FC236}">
                <a16:creationId xmlns:a16="http://schemas.microsoft.com/office/drawing/2014/main" id="{E994ED41-A274-1CF3-570B-7A5C9446E92D}"/>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34" name="TextBox 333">
            <a:extLst>
              <a:ext uri="{FF2B5EF4-FFF2-40B4-BE49-F238E27FC236}">
                <a16:creationId xmlns:a16="http://schemas.microsoft.com/office/drawing/2014/main" id="{E5A183D9-B680-3CC6-F41D-6857EF0EAAE0}"/>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35" name="TextBox 334">
            <a:extLst>
              <a:ext uri="{FF2B5EF4-FFF2-40B4-BE49-F238E27FC236}">
                <a16:creationId xmlns:a16="http://schemas.microsoft.com/office/drawing/2014/main" id="{BCD476DD-982E-18CF-481A-384B1E1AAAF0}"/>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36" name="TextBox 335">
            <a:extLst>
              <a:ext uri="{FF2B5EF4-FFF2-40B4-BE49-F238E27FC236}">
                <a16:creationId xmlns:a16="http://schemas.microsoft.com/office/drawing/2014/main" id="{A3A73001-5848-F15D-BA1F-76B622CEBED6}"/>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37" name="TextBox 336">
            <a:extLst>
              <a:ext uri="{FF2B5EF4-FFF2-40B4-BE49-F238E27FC236}">
                <a16:creationId xmlns:a16="http://schemas.microsoft.com/office/drawing/2014/main" id="{235F1DDB-B90D-1CB6-ABD4-CDB3D0E923D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338" name="TextBox 337">
            <a:extLst>
              <a:ext uri="{FF2B5EF4-FFF2-40B4-BE49-F238E27FC236}">
                <a16:creationId xmlns:a16="http://schemas.microsoft.com/office/drawing/2014/main" id="{97B20583-D4A5-34EC-ED39-5E8403D98E4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39" name="TextBox 338">
            <a:extLst>
              <a:ext uri="{FF2B5EF4-FFF2-40B4-BE49-F238E27FC236}">
                <a16:creationId xmlns:a16="http://schemas.microsoft.com/office/drawing/2014/main" id="{78A8C3D4-F729-BC6B-6232-5C486090F6F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40" name="TextBox 339">
            <a:extLst>
              <a:ext uri="{FF2B5EF4-FFF2-40B4-BE49-F238E27FC236}">
                <a16:creationId xmlns:a16="http://schemas.microsoft.com/office/drawing/2014/main" id="{51709813-BD07-D677-5353-D655B702DEC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41" name="TextBox 340">
            <a:extLst>
              <a:ext uri="{FF2B5EF4-FFF2-40B4-BE49-F238E27FC236}">
                <a16:creationId xmlns:a16="http://schemas.microsoft.com/office/drawing/2014/main" id="{AB680401-BE80-E95C-6297-F143FDCD94DD}"/>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42" name="TextBox 341">
            <a:extLst>
              <a:ext uri="{FF2B5EF4-FFF2-40B4-BE49-F238E27FC236}">
                <a16:creationId xmlns:a16="http://schemas.microsoft.com/office/drawing/2014/main" id="{9024A94F-DB94-4AB7-C859-BC50368A6FDB}"/>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43" name="TextBox 342">
            <a:extLst>
              <a:ext uri="{FF2B5EF4-FFF2-40B4-BE49-F238E27FC236}">
                <a16:creationId xmlns:a16="http://schemas.microsoft.com/office/drawing/2014/main" id="{8BB84951-AE19-9E42-54E4-F2AF31CD3CD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44" name="TextBox 343">
            <a:extLst>
              <a:ext uri="{FF2B5EF4-FFF2-40B4-BE49-F238E27FC236}">
                <a16:creationId xmlns:a16="http://schemas.microsoft.com/office/drawing/2014/main" id="{33A6E15A-F59B-1C90-3750-8BE02E9A6A2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45" name="Straight Connector 344">
            <a:extLst>
              <a:ext uri="{FF2B5EF4-FFF2-40B4-BE49-F238E27FC236}">
                <a16:creationId xmlns:a16="http://schemas.microsoft.com/office/drawing/2014/main" id="{6DF2C88C-E34E-FB34-A9A2-5972E2468C0D}"/>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46" name="TextBox 345">
            <a:extLst>
              <a:ext uri="{FF2B5EF4-FFF2-40B4-BE49-F238E27FC236}">
                <a16:creationId xmlns:a16="http://schemas.microsoft.com/office/drawing/2014/main" id="{07D3E9F0-C1AB-1BC2-302D-424C8C338295}"/>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47" name="TextBox 346">
            <a:extLst>
              <a:ext uri="{FF2B5EF4-FFF2-40B4-BE49-F238E27FC236}">
                <a16:creationId xmlns:a16="http://schemas.microsoft.com/office/drawing/2014/main" id="{16078C76-2078-3954-4781-CD9FB9F7FEC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48" name="TextBox 347">
            <a:extLst>
              <a:ext uri="{FF2B5EF4-FFF2-40B4-BE49-F238E27FC236}">
                <a16:creationId xmlns:a16="http://schemas.microsoft.com/office/drawing/2014/main" id="{3A78D1D5-5850-06F3-4C53-25C374DF24E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49" name="TextBox 348">
            <a:extLst>
              <a:ext uri="{FF2B5EF4-FFF2-40B4-BE49-F238E27FC236}">
                <a16:creationId xmlns:a16="http://schemas.microsoft.com/office/drawing/2014/main" id="{2F9A30C3-D52B-D5B3-964D-56C9B42A068F}"/>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50" name="TextBox 349">
            <a:extLst>
              <a:ext uri="{FF2B5EF4-FFF2-40B4-BE49-F238E27FC236}">
                <a16:creationId xmlns:a16="http://schemas.microsoft.com/office/drawing/2014/main" id="{A312031B-4306-6B12-FF95-23C1175B0F05}"/>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51" name="TextBox 350">
            <a:extLst>
              <a:ext uri="{FF2B5EF4-FFF2-40B4-BE49-F238E27FC236}">
                <a16:creationId xmlns:a16="http://schemas.microsoft.com/office/drawing/2014/main" id="{13B3D26C-4AD2-0ACF-372B-DBF125DE1B32}"/>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352" name="Straight Connector 351">
            <a:extLst>
              <a:ext uri="{FF2B5EF4-FFF2-40B4-BE49-F238E27FC236}">
                <a16:creationId xmlns:a16="http://schemas.microsoft.com/office/drawing/2014/main" id="{37B59AAC-6D73-7E22-8A86-5106B1D7E446}"/>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F86E2060-B158-1E5F-FC04-5CE1F01615CF}"/>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86E4F120-4ABF-2F22-F998-69E722743A68}"/>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4D7497D5-7353-AC03-109D-A4586D57B0F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99BC1BC9-7A6B-8B6E-B4DC-45E5DB757290}"/>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2FBBE6E-3EC1-F452-9E7D-8FA69532BE03}"/>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B422FB6-6815-AA28-1ED1-DCC4862AA129}"/>
              </a:ext>
            </a:extLst>
          </p:cNvPr>
          <p:cNvSpPr/>
          <p:nvPr/>
        </p:nvSpPr>
        <p:spPr>
          <a:xfrm>
            <a:off x="717738" y="669611"/>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18">
            <a:extLst>
              <a:ext uri="{FF2B5EF4-FFF2-40B4-BE49-F238E27FC236}">
                <a16:creationId xmlns:a16="http://schemas.microsoft.com/office/drawing/2014/main" id="{DF7CCE73-4DF6-75BE-5C6B-84B4E62D4EF5}"/>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000" b="1" dirty="0">
                <a:solidFill>
                  <a:schemeClr val="tx1">
                    <a:lumMod val="50000"/>
                    <a:lumOff val="50000"/>
                  </a:schemeClr>
                </a:solidFill>
                <a:latin typeface="Helvetica" panose="020B0604020202020204" pitchFamily="34" charset="0"/>
                <a:cs typeface="Helvetica" panose="020B0604020202020204" pitchFamily="34" charset="0"/>
              </a:rPr>
              <a:t>  </a:t>
            </a:r>
            <a:r>
              <a:rPr lang="en-US" sz="1000" b="1" u="sng" dirty="0">
                <a:solidFill>
                  <a:schemeClr val="tx1">
                    <a:lumMod val="50000"/>
                    <a:lumOff val="50000"/>
                  </a:schemeClr>
                </a:solidFill>
                <a:latin typeface="Helvetica" panose="020B0604020202020204" pitchFamily="34" charset="0"/>
                <a:cs typeface="Helvetica" panose="020B0604020202020204" pitchFamily="34" charset="0"/>
              </a:rPr>
              <a:t>Recce trips for research</a:t>
            </a:r>
            <a:r>
              <a:rPr lang="en-US" sz="1000" u="sng" dirty="0">
                <a:solidFill>
                  <a:schemeClr val="tx1">
                    <a:lumMod val="50000"/>
                    <a:lumOff val="50000"/>
                  </a:schemeClr>
                </a:solidFill>
                <a:latin typeface="Helvetica" panose="020B0604020202020204" pitchFamily="34" charset="0"/>
                <a:cs typeface="Helvetica" panose="020B0604020202020204" pitchFamily="34" charset="0"/>
              </a:rPr>
              <a:t>, </a:t>
            </a:r>
            <a:r>
              <a:rPr lang="en-SG" sz="10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62" name="TextBox 61">
            <a:extLst>
              <a:ext uri="{FF2B5EF4-FFF2-40B4-BE49-F238E27FC236}">
                <a16:creationId xmlns:a16="http://schemas.microsoft.com/office/drawing/2014/main" id="{6916CDFB-EEB0-04BA-C5E9-C0B555DC7752}"/>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29" name="Rectangle: Rounded Corners 220">
            <a:extLst>
              <a:ext uri="{FF2B5EF4-FFF2-40B4-BE49-F238E27FC236}">
                <a16:creationId xmlns:a16="http://schemas.microsoft.com/office/drawing/2014/main" id="{6B5158B3-A93A-ED7F-30EF-3349C27ADEB1}"/>
              </a:ext>
            </a:extLst>
          </p:cNvPr>
          <p:cNvSpPr/>
          <p:nvPr/>
        </p:nvSpPr>
        <p:spPr>
          <a:xfrm>
            <a:off x="5128067" y="3215987"/>
            <a:ext cx="2037881"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a:t>
            </a:r>
            <a:endParaRPr lang="en-SG" sz="1000" dirty="0">
              <a:solidFill>
                <a:schemeClr val="tx1">
                  <a:lumMod val="50000"/>
                  <a:lumOff val="50000"/>
                </a:schemeClr>
              </a:solidFill>
              <a:latin typeface="Helvetica" pitchFamily="2" charset="0"/>
            </a:endParaRPr>
          </a:p>
        </p:txBody>
      </p:sp>
      <p:sp>
        <p:nvSpPr>
          <p:cNvPr id="130" name="Rectangle: Rounded Corners 220">
            <a:extLst>
              <a:ext uri="{FF2B5EF4-FFF2-40B4-BE49-F238E27FC236}">
                <a16:creationId xmlns:a16="http://schemas.microsoft.com/office/drawing/2014/main" id="{6BD23476-4D21-D861-0520-585D2091FE22}"/>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31" name="Rectangle 130">
            <a:extLst>
              <a:ext uri="{FF2B5EF4-FFF2-40B4-BE49-F238E27FC236}">
                <a16:creationId xmlns:a16="http://schemas.microsoft.com/office/drawing/2014/main" id="{E0D65710-0C7C-0716-7F87-1130D22F9BA8}"/>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2" name="Graphic 131" descr="Play with solid fill">
            <a:extLst>
              <a:ext uri="{FF2B5EF4-FFF2-40B4-BE49-F238E27FC236}">
                <a16:creationId xmlns:a16="http://schemas.microsoft.com/office/drawing/2014/main" id="{4120B696-A79B-842C-3651-CC944F56F6DF}"/>
              </a:ext>
            </a:extLst>
          </p:cNvPr>
          <p:cNvPicPr>
            <a:picLocks noChangeAspect="1"/>
          </p:cNvPicPr>
          <p:nvPr/>
        </p:nvPicPr>
        <p:blipFill>
          <a:blip r:embed="rId7">
            <a:extLst>
              <a:ext uri="{96DAC541-7B7A-43D3-8B79-37D633B846F1}">
                <asvg:svgBlip xmlns:asvg="http://schemas.microsoft.com/office/drawing/2016/SVG/main" r:embed="rId17"/>
              </a:ext>
            </a:extLst>
          </a:blip>
          <a:stretch>
            <a:fillRect/>
          </a:stretch>
        </p:blipFill>
        <p:spPr>
          <a:xfrm rot="5400000">
            <a:off x="6186370" y="4380976"/>
            <a:ext cx="199103" cy="199103"/>
          </a:xfrm>
          <a:prstGeom prst="rect">
            <a:avLst/>
          </a:prstGeom>
        </p:spPr>
      </p:pic>
      <p:sp>
        <p:nvSpPr>
          <p:cNvPr id="133" name="Rectangle: Rounded Corners 220">
            <a:extLst>
              <a:ext uri="{FF2B5EF4-FFF2-40B4-BE49-F238E27FC236}">
                <a16:creationId xmlns:a16="http://schemas.microsoft.com/office/drawing/2014/main" id="{8199DBE1-A2A2-4524-F429-664566F1A66E}"/>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34" name="Rectangle: Rounded Corners 220">
            <a:extLst>
              <a:ext uri="{FF2B5EF4-FFF2-40B4-BE49-F238E27FC236}">
                <a16:creationId xmlns:a16="http://schemas.microsoft.com/office/drawing/2014/main" id="{A7C1FCEF-344B-EC2A-13DF-EEB96C1FD9EE}"/>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53" name="Rectangle: Rounded Corners 220">
            <a:extLst>
              <a:ext uri="{FF2B5EF4-FFF2-40B4-BE49-F238E27FC236}">
                <a16:creationId xmlns:a16="http://schemas.microsoft.com/office/drawing/2014/main" id="{C5D84AEF-A55A-8EF0-F9E4-AEF94ED0E190}"/>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54" name="Straight Arrow Connector 153">
            <a:extLst>
              <a:ext uri="{FF2B5EF4-FFF2-40B4-BE49-F238E27FC236}">
                <a16:creationId xmlns:a16="http://schemas.microsoft.com/office/drawing/2014/main" id="{B3F78117-0F84-25B7-8BAD-12D70E12E792}"/>
              </a:ext>
            </a:extLst>
          </p:cNvPr>
          <p:cNvCxnSpPr>
            <a:cxnSpLocks/>
            <a:stCxn id="133" idx="3"/>
            <a:endCxn id="13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B0CD3166-3915-A296-EB98-FA1A934F068B}"/>
              </a:ext>
            </a:extLst>
          </p:cNvPr>
          <p:cNvCxnSpPr>
            <a:stCxn id="134" idx="3"/>
            <a:endCxn id="153"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Rounded Corners 220">
            <a:extLst>
              <a:ext uri="{FF2B5EF4-FFF2-40B4-BE49-F238E27FC236}">
                <a16:creationId xmlns:a16="http://schemas.microsoft.com/office/drawing/2014/main" id="{BBB8168F-7122-D38E-AC5A-47DD2B93EA39}"/>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157" name="Rectangle: Rounded Corners 220">
            <a:extLst>
              <a:ext uri="{FF2B5EF4-FFF2-40B4-BE49-F238E27FC236}">
                <a16:creationId xmlns:a16="http://schemas.microsoft.com/office/drawing/2014/main" id="{BFBCDEDC-D5AA-FE27-866F-81695E1E521A}"/>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8" name="Rectangle: Rounded Corners 220">
            <a:extLst>
              <a:ext uri="{FF2B5EF4-FFF2-40B4-BE49-F238E27FC236}">
                <a16:creationId xmlns:a16="http://schemas.microsoft.com/office/drawing/2014/main" id="{1DEE594C-9DA7-635F-6FE0-23957CB27DB9}"/>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9" name="Rectangle: Rounded Corners 220">
            <a:extLst>
              <a:ext uri="{FF2B5EF4-FFF2-40B4-BE49-F238E27FC236}">
                <a16:creationId xmlns:a16="http://schemas.microsoft.com/office/drawing/2014/main" id="{BB65FEF8-DFD2-DF94-5008-749574D95E60}"/>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60" name="Rectangle: Rounded Corners 220">
            <a:extLst>
              <a:ext uri="{FF2B5EF4-FFF2-40B4-BE49-F238E27FC236}">
                <a16:creationId xmlns:a16="http://schemas.microsoft.com/office/drawing/2014/main" id="{D2153836-0527-014B-F060-A0305FA92BE4}"/>
              </a:ext>
            </a:extLst>
          </p:cNvPr>
          <p:cNvSpPr/>
          <p:nvPr/>
        </p:nvSpPr>
        <p:spPr>
          <a:xfrm>
            <a:off x="5128067" y="3616831"/>
            <a:ext cx="1765756"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61" name="Graphic 160" descr="Add with solid fill">
            <a:extLst>
              <a:ext uri="{FF2B5EF4-FFF2-40B4-BE49-F238E27FC236}">
                <a16:creationId xmlns:a16="http://schemas.microsoft.com/office/drawing/2014/main" id="{067AD565-A14D-D941-1F0C-8DB758CEE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1430" y="3672289"/>
            <a:ext cx="170856" cy="170856"/>
          </a:xfrm>
          <a:prstGeom prst="rect">
            <a:avLst/>
          </a:prstGeom>
        </p:spPr>
      </p:pic>
      <p:sp>
        <p:nvSpPr>
          <p:cNvPr id="162" name="Rectangle: Rounded Corners 220">
            <a:extLst>
              <a:ext uri="{FF2B5EF4-FFF2-40B4-BE49-F238E27FC236}">
                <a16:creationId xmlns:a16="http://schemas.microsoft.com/office/drawing/2014/main" id="{2E7DDDE9-06D3-B753-7869-0B2B9C8C5D57}"/>
              </a:ext>
            </a:extLst>
          </p:cNvPr>
          <p:cNvSpPr/>
          <p:nvPr/>
        </p:nvSpPr>
        <p:spPr>
          <a:xfrm>
            <a:off x="5128067" y="3971081"/>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pic>
        <p:nvPicPr>
          <p:cNvPr id="19" name="Picture 18">
            <a:extLst>
              <a:ext uri="{FF2B5EF4-FFF2-40B4-BE49-F238E27FC236}">
                <a16:creationId xmlns:a16="http://schemas.microsoft.com/office/drawing/2014/main" id="{7C407BEB-062F-CC03-774F-0ADC44C7F11E}"/>
              </a:ext>
            </a:extLst>
          </p:cNvPr>
          <p:cNvPicPr>
            <a:picLocks noChangeAspect="1"/>
          </p:cNvPicPr>
          <p:nvPr/>
        </p:nvPicPr>
        <p:blipFill>
          <a:blip r:embed="rId18"/>
          <a:stretch>
            <a:fillRect/>
          </a:stretch>
        </p:blipFill>
        <p:spPr>
          <a:xfrm>
            <a:off x="9010256" y="690172"/>
            <a:ext cx="2397805" cy="340865"/>
          </a:xfrm>
          <a:prstGeom prst="rect">
            <a:avLst/>
          </a:prstGeom>
        </p:spPr>
      </p:pic>
      <p:sp>
        <p:nvSpPr>
          <p:cNvPr id="165" name="Rectangle: Rounded Corners 220">
            <a:extLst>
              <a:ext uri="{FF2B5EF4-FFF2-40B4-BE49-F238E27FC236}">
                <a16:creationId xmlns:a16="http://schemas.microsoft.com/office/drawing/2014/main" id="{121DFD7D-ACC4-AEEB-DE2A-E5F984D1A7DA}"/>
              </a:ext>
            </a:extLst>
          </p:cNvPr>
          <p:cNvSpPr/>
          <p:nvPr/>
        </p:nvSpPr>
        <p:spPr>
          <a:xfrm>
            <a:off x="5128067" y="3215987"/>
            <a:ext cx="226803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 there</a:t>
            </a:r>
            <a:endParaRPr lang="en-SG" sz="1000" dirty="0">
              <a:solidFill>
                <a:schemeClr val="tx1">
                  <a:lumMod val="50000"/>
                  <a:lumOff val="50000"/>
                </a:schemeClr>
              </a:solidFill>
              <a:latin typeface="Helvetica" pitchFamily="2" charset="0"/>
            </a:endParaRPr>
          </a:p>
        </p:txBody>
      </p:sp>
      <p:sp>
        <p:nvSpPr>
          <p:cNvPr id="362" name="TextBox 361">
            <a:extLst>
              <a:ext uri="{FF2B5EF4-FFF2-40B4-BE49-F238E27FC236}">
                <a16:creationId xmlns:a16="http://schemas.microsoft.com/office/drawing/2014/main" id="{FCEF3DBF-410C-554C-6C38-EC26D5B9CEE7}"/>
              </a:ext>
            </a:extLst>
          </p:cNvPr>
          <p:cNvSpPr txBox="1"/>
          <p:nvPr/>
        </p:nvSpPr>
        <p:spPr>
          <a:xfrm>
            <a:off x="4883398" y="4824184"/>
            <a:ext cx="1524365"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School</a:t>
            </a:r>
          </a:p>
        </p:txBody>
      </p:sp>
      <p:sp>
        <p:nvSpPr>
          <p:cNvPr id="364" name="TextBox 363">
            <a:extLst>
              <a:ext uri="{FF2B5EF4-FFF2-40B4-BE49-F238E27FC236}">
                <a16:creationId xmlns:a16="http://schemas.microsoft.com/office/drawing/2014/main" id="{C14D8B74-6859-5F22-3C70-6BC5132111D3}"/>
              </a:ext>
            </a:extLst>
          </p:cNvPr>
          <p:cNvSpPr txBox="1"/>
          <p:nvPr/>
        </p:nvSpPr>
        <p:spPr>
          <a:xfrm>
            <a:off x="4883974" y="5069341"/>
            <a:ext cx="1524365"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Personal</a:t>
            </a:r>
          </a:p>
        </p:txBody>
      </p:sp>
      <p:sp>
        <p:nvSpPr>
          <p:cNvPr id="366" name="TextBox 365">
            <a:extLst>
              <a:ext uri="{FF2B5EF4-FFF2-40B4-BE49-F238E27FC236}">
                <a16:creationId xmlns:a16="http://schemas.microsoft.com/office/drawing/2014/main" id="{9D7BE5A2-770C-8142-856D-D2D0ED84D601}"/>
              </a:ext>
            </a:extLst>
          </p:cNvPr>
          <p:cNvSpPr txBox="1"/>
          <p:nvPr/>
        </p:nvSpPr>
        <p:spPr>
          <a:xfrm>
            <a:off x="4881604" y="4577963"/>
            <a:ext cx="1523240"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Work</a:t>
            </a:r>
          </a:p>
        </p:txBody>
      </p:sp>
      <p:pic>
        <p:nvPicPr>
          <p:cNvPr id="369" name="Graphic 368" descr="Cursor with solid fill">
            <a:extLst>
              <a:ext uri="{FF2B5EF4-FFF2-40B4-BE49-F238E27FC236}">
                <a16:creationId xmlns:a16="http://schemas.microsoft.com/office/drawing/2014/main" id="{22A19324-0264-D4CF-C62A-D8D0448550C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93508" y="5288815"/>
            <a:ext cx="312187" cy="312187"/>
          </a:xfrm>
          <a:prstGeom prst="rect">
            <a:avLst/>
          </a:prstGeom>
        </p:spPr>
      </p:pic>
      <p:sp>
        <p:nvSpPr>
          <p:cNvPr id="163" name="TextBox 162">
            <a:extLst>
              <a:ext uri="{FF2B5EF4-FFF2-40B4-BE49-F238E27FC236}">
                <a16:creationId xmlns:a16="http://schemas.microsoft.com/office/drawing/2014/main" id="{442E311B-949E-5D9D-F21A-8DFD8C962E5D}"/>
              </a:ext>
            </a:extLst>
          </p:cNvPr>
          <p:cNvSpPr txBox="1"/>
          <p:nvPr/>
        </p:nvSpPr>
        <p:spPr>
          <a:xfrm>
            <a:off x="4883398" y="5312784"/>
            <a:ext cx="1524365"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GBTB</a:t>
            </a:r>
          </a:p>
        </p:txBody>
      </p:sp>
      <p:sp>
        <p:nvSpPr>
          <p:cNvPr id="358" name="TextBox 357">
            <a:extLst>
              <a:ext uri="{FF2B5EF4-FFF2-40B4-BE49-F238E27FC236}">
                <a16:creationId xmlns:a16="http://schemas.microsoft.com/office/drawing/2014/main" id="{4F47510F-DD9A-5C6E-8200-DD3AF3D56890}"/>
              </a:ext>
            </a:extLst>
          </p:cNvPr>
          <p:cNvSpPr txBox="1"/>
          <p:nvPr/>
        </p:nvSpPr>
        <p:spPr>
          <a:xfrm>
            <a:off x="4878782" y="5553763"/>
            <a:ext cx="1524365"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Create new label…</a:t>
            </a:r>
          </a:p>
        </p:txBody>
      </p:sp>
      <p:sp>
        <p:nvSpPr>
          <p:cNvPr id="367" name="Rectangle 366">
            <a:extLst>
              <a:ext uri="{FF2B5EF4-FFF2-40B4-BE49-F238E27FC236}">
                <a16:creationId xmlns:a16="http://schemas.microsoft.com/office/drawing/2014/main" id="{20DBFD5A-32E4-5D46-DDAA-3A73C1BCDCC1}"/>
              </a:ext>
            </a:extLst>
          </p:cNvPr>
          <p:cNvSpPr/>
          <p:nvPr/>
        </p:nvSpPr>
        <p:spPr>
          <a:xfrm>
            <a:off x="6297842" y="4577962"/>
            <a:ext cx="121026" cy="1222021"/>
          </a:xfrm>
          <a:prstGeom prst="rect">
            <a:avLst/>
          </a:prstGeom>
          <a:solidFill>
            <a:srgbClr val="60D9A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8" name="Rectangle 367">
            <a:extLst>
              <a:ext uri="{FF2B5EF4-FFF2-40B4-BE49-F238E27FC236}">
                <a16:creationId xmlns:a16="http://schemas.microsoft.com/office/drawing/2014/main" id="{F2B96E1D-EC3E-5EFC-6C2E-6C6BD4920570}"/>
              </a:ext>
            </a:extLst>
          </p:cNvPr>
          <p:cNvSpPr/>
          <p:nvPr/>
        </p:nvSpPr>
        <p:spPr>
          <a:xfrm>
            <a:off x="6320167" y="4613212"/>
            <a:ext cx="78335" cy="22881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59" name="Graphic 358" descr="Close with solid fill">
            <a:extLst>
              <a:ext uri="{FF2B5EF4-FFF2-40B4-BE49-F238E27FC236}">
                <a16:creationId xmlns:a16="http://schemas.microsoft.com/office/drawing/2014/main" id="{E6D5461F-48B6-F113-0A38-809EB15B18D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136294" y="5363956"/>
            <a:ext cx="139756" cy="139756"/>
          </a:xfrm>
          <a:prstGeom prst="rect">
            <a:avLst/>
          </a:prstGeom>
        </p:spPr>
      </p:pic>
    </p:spTree>
    <p:extLst>
      <p:ext uri="{BB962C8B-B14F-4D97-AF65-F5344CB8AC3E}">
        <p14:creationId xmlns:p14="http://schemas.microsoft.com/office/powerpoint/2010/main" val="42701033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02" name="Rectangle: Rounded Corners 230">
            <a:extLst>
              <a:ext uri="{FF2B5EF4-FFF2-40B4-BE49-F238E27FC236}">
                <a16:creationId xmlns:a16="http://schemas.microsoft.com/office/drawing/2014/main" id="{0AF635D7-0C11-40A4-1F70-49E1C669B35D}"/>
              </a:ext>
            </a:extLst>
          </p:cNvPr>
          <p:cNvSpPr/>
          <p:nvPr/>
        </p:nvSpPr>
        <p:spPr>
          <a:xfrm>
            <a:off x="1931847" y="5016616"/>
            <a:ext cx="3761728" cy="1098465"/>
          </a:xfrm>
          <a:prstGeom prst="roundRect">
            <a:avLst>
              <a:gd name="adj" fmla="val 17699"/>
            </a:avLst>
          </a:prstGeom>
          <a:solidFill>
            <a:schemeClr val="accent1">
              <a:lumMod val="40000"/>
              <a:lumOff val="60000"/>
              <a:alpha val="15000"/>
            </a:schemeClr>
          </a:solidFill>
          <a:ln w="127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100" b="1" dirty="0">
                <a:solidFill>
                  <a:schemeClr val="tx1">
                    <a:lumMod val="50000"/>
                    <a:lumOff val="50000"/>
                  </a:schemeClr>
                </a:solidFill>
                <a:latin typeface="Helvetica" panose="020B0604020202020204" pitchFamily="34" charset="0"/>
                <a:cs typeface="Helvetica" panose="020B0604020202020204" pitchFamily="34" charset="0"/>
              </a:rPr>
              <a:t>Personal</a:t>
            </a:r>
            <a:endParaRPr lang="en-SG" sz="11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01" name="Rectangle: Rounded Corners 230">
            <a:extLst>
              <a:ext uri="{FF2B5EF4-FFF2-40B4-BE49-F238E27FC236}">
                <a16:creationId xmlns:a16="http://schemas.microsoft.com/office/drawing/2014/main" id="{83E328C3-7E95-05DA-2CA1-1117213A8447}"/>
              </a:ext>
            </a:extLst>
          </p:cNvPr>
          <p:cNvSpPr/>
          <p:nvPr/>
        </p:nvSpPr>
        <p:spPr>
          <a:xfrm>
            <a:off x="714299" y="2002150"/>
            <a:ext cx="6252105" cy="2716224"/>
          </a:xfrm>
          <a:prstGeom prst="roundRect">
            <a:avLst>
              <a:gd name="adj" fmla="val 10411"/>
            </a:avLst>
          </a:prstGeom>
          <a:solidFill>
            <a:srgbClr val="B8EED6">
              <a:alpha val="15000"/>
            </a:srgbClr>
          </a:solidFill>
          <a:ln w="12700">
            <a:solidFill>
              <a:srgbClr val="60D9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100" b="1" dirty="0">
                <a:solidFill>
                  <a:schemeClr val="tx1">
                    <a:lumMod val="50000"/>
                    <a:lumOff val="50000"/>
                  </a:schemeClr>
                </a:solidFill>
                <a:latin typeface="Helvetica" panose="020B0604020202020204" pitchFamily="34" charset="0"/>
                <a:cs typeface="Helvetica" panose="020B0604020202020204" pitchFamily="34" charset="0"/>
              </a:rPr>
              <a:t>School</a:t>
            </a:r>
            <a:endParaRPr lang="en-SG" sz="11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2092751" y="76175"/>
            <a:ext cx="9074164"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This is how labels would look like, this optional feature would aid users in compartmentalizing their various tasks, being especially helpful if users were to make use of the same platform to plan for various aspects of their life.</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100953" y="2290503"/>
            <a:ext cx="1399793" cy="261610"/>
          </a:xfrm>
          <a:prstGeom prst="rect">
            <a:avLst/>
          </a:prstGeom>
          <a:noFill/>
        </p:spPr>
        <p:txBody>
          <a:bodyPr wrap="square" rtlCol="0">
            <a:spAutoFit/>
          </a:bodyPr>
          <a:lstStyle/>
          <a:p>
            <a:pPr algn="ctr"/>
            <a:r>
              <a:rPr lang="en-US" sz="1100" dirty="0">
                <a:solidFill>
                  <a:schemeClr val="tx1">
                    <a:lumMod val="50000"/>
                    <a:lumOff val="50000"/>
                  </a:schemeClr>
                </a:solidFill>
                <a:latin typeface="Helvetica" pitchFamily="2" charset="0"/>
              </a:rPr>
              <a:t>AAA</a:t>
            </a:r>
            <a:endParaRPr lang="en-SG" sz="1100" dirty="0">
              <a:solidFill>
                <a:schemeClr val="tx1">
                  <a:lumMod val="50000"/>
                  <a:lumOff val="50000"/>
                </a:schemeClr>
              </a:solidFill>
              <a:latin typeface="Helvetica" pitchFamily="2" charset="0"/>
            </a:endParaRP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2736444" y="2962880"/>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2955022" y="3046351"/>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CCC</a:t>
            </a:r>
            <a:endParaRPr lang="en-SG" sz="11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2576199" y="2967183"/>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16200000" flipV="1">
            <a:off x="1704434" y="1877652"/>
            <a:ext cx="359970" cy="1819091"/>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44302" y="5204673"/>
            <a:ext cx="312187" cy="312187"/>
          </a:xfrm>
          <a:prstGeom prst="rect">
            <a:avLst/>
          </a:prstGeom>
        </p:spPr>
      </p:pic>
      <p:sp>
        <p:nvSpPr>
          <p:cNvPr id="18" name="Rectangle: Rounded Corners 230">
            <a:extLst>
              <a:ext uri="{FF2B5EF4-FFF2-40B4-BE49-F238E27FC236}">
                <a16:creationId xmlns:a16="http://schemas.microsoft.com/office/drawing/2014/main" id="{D4CA004F-AE2D-E4B2-7C7F-2D1959AF99B7}"/>
              </a:ext>
            </a:extLst>
          </p:cNvPr>
          <p:cNvSpPr/>
          <p:nvPr/>
        </p:nvSpPr>
        <p:spPr>
          <a:xfrm>
            <a:off x="1524790" y="3681552"/>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 name="TextBox 20">
            <a:extLst>
              <a:ext uri="{FF2B5EF4-FFF2-40B4-BE49-F238E27FC236}">
                <a16:creationId xmlns:a16="http://schemas.microsoft.com/office/drawing/2014/main" id="{9D42533A-81B4-08B8-B4BC-B8AC458A80E8}"/>
              </a:ext>
            </a:extLst>
          </p:cNvPr>
          <p:cNvSpPr txBox="1"/>
          <p:nvPr/>
        </p:nvSpPr>
        <p:spPr>
          <a:xfrm>
            <a:off x="1743368" y="3765023"/>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BBB</a:t>
            </a:r>
            <a:endParaRPr lang="en-SG" sz="1100" dirty="0">
              <a:solidFill>
                <a:schemeClr val="tx1">
                  <a:lumMod val="50000"/>
                  <a:lumOff val="50000"/>
                </a:schemeClr>
              </a:solidFill>
              <a:latin typeface="Helvetica" pitchFamily="2" charset="0"/>
            </a:endParaRPr>
          </a:p>
        </p:txBody>
      </p:sp>
      <p:grpSp>
        <p:nvGrpSpPr>
          <p:cNvPr id="33" name="Group 32">
            <a:extLst>
              <a:ext uri="{FF2B5EF4-FFF2-40B4-BE49-F238E27FC236}">
                <a16:creationId xmlns:a16="http://schemas.microsoft.com/office/drawing/2014/main" id="{95788978-80C9-9B61-9F39-6D89DAFFF91F}"/>
              </a:ext>
            </a:extLst>
          </p:cNvPr>
          <p:cNvGrpSpPr/>
          <p:nvPr/>
        </p:nvGrpSpPr>
        <p:grpSpPr>
          <a:xfrm>
            <a:off x="1364545" y="3685855"/>
            <a:ext cx="435529" cy="406157"/>
            <a:chOff x="3082827" y="2589559"/>
            <a:chExt cx="291825" cy="291825"/>
          </a:xfrm>
        </p:grpSpPr>
        <p:grpSp>
          <p:nvGrpSpPr>
            <p:cNvPr id="37" name="Group 36">
              <a:extLst>
                <a:ext uri="{FF2B5EF4-FFF2-40B4-BE49-F238E27FC236}">
                  <a16:creationId xmlns:a16="http://schemas.microsoft.com/office/drawing/2014/main" id="{FA62ACF2-ACD8-294A-C68B-5ECFF8629380}"/>
                </a:ext>
              </a:extLst>
            </p:cNvPr>
            <p:cNvGrpSpPr/>
            <p:nvPr/>
          </p:nvGrpSpPr>
          <p:grpSpPr>
            <a:xfrm>
              <a:off x="3082827" y="2589559"/>
              <a:ext cx="291825" cy="291825"/>
              <a:chOff x="4624074" y="2498789"/>
              <a:chExt cx="483861" cy="483861"/>
            </a:xfrm>
          </p:grpSpPr>
          <p:sp>
            <p:nvSpPr>
              <p:cNvPr id="60" name="Flowchart: Connector 233">
                <a:extLst>
                  <a:ext uri="{FF2B5EF4-FFF2-40B4-BE49-F238E27FC236}">
                    <a16:creationId xmlns:a16="http://schemas.microsoft.com/office/drawing/2014/main" id="{DEAA0B77-C9C2-7800-2095-11A71EB6817A}"/>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1" name="Flowchart: Connector 234">
                <a:extLst>
                  <a:ext uri="{FF2B5EF4-FFF2-40B4-BE49-F238E27FC236}">
                    <a16:creationId xmlns:a16="http://schemas.microsoft.com/office/drawing/2014/main" id="{2B3357D5-9825-ED0D-3964-D86E6C39B2E8}"/>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39" name="Picture 38" descr="A close up of a logo&#10;&#10;Description automatically generated">
              <a:extLst>
                <a:ext uri="{FF2B5EF4-FFF2-40B4-BE49-F238E27FC236}">
                  <a16:creationId xmlns:a16="http://schemas.microsoft.com/office/drawing/2014/main" id="{7C78961A-B4E8-7786-D46A-B311C2C6F6A3}"/>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62" name="Rectangle: Rounded Corners 230">
            <a:extLst>
              <a:ext uri="{FF2B5EF4-FFF2-40B4-BE49-F238E27FC236}">
                <a16:creationId xmlns:a16="http://schemas.microsoft.com/office/drawing/2014/main" id="{44214318-01A7-3164-966E-ACF2A4779EEF}"/>
              </a:ext>
            </a:extLst>
          </p:cNvPr>
          <p:cNvSpPr/>
          <p:nvPr/>
        </p:nvSpPr>
        <p:spPr>
          <a:xfrm>
            <a:off x="3901009" y="3516238"/>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3" name="TextBox 62">
            <a:extLst>
              <a:ext uri="{FF2B5EF4-FFF2-40B4-BE49-F238E27FC236}">
                <a16:creationId xmlns:a16="http://schemas.microsoft.com/office/drawing/2014/main" id="{FFAA9C0D-67B3-28A5-0F68-FF3ABC94D239}"/>
              </a:ext>
            </a:extLst>
          </p:cNvPr>
          <p:cNvSpPr txBox="1"/>
          <p:nvPr/>
        </p:nvSpPr>
        <p:spPr>
          <a:xfrm>
            <a:off x="4104287" y="3598830"/>
            <a:ext cx="1399793" cy="261610"/>
          </a:xfrm>
          <a:prstGeom prst="rect">
            <a:avLst/>
          </a:prstGeom>
          <a:noFill/>
        </p:spPr>
        <p:txBody>
          <a:bodyPr wrap="square" rtlCol="0">
            <a:spAutoFit/>
          </a:bodyPr>
          <a:lstStyle/>
          <a:p>
            <a:pPr algn="ctr"/>
            <a:r>
              <a:rPr lang="en-US" sz="1100" dirty="0">
                <a:solidFill>
                  <a:schemeClr val="tx1">
                    <a:lumMod val="50000"/>
                    <a:lumOff val="50000"/>
                  </a:schemeClr>
                </a:solidFill>
                <a:latin typeface="Helvetica" pitchFamily="2" charset="0"/>
              </a:rPr>
              <a:t>DDD</a:t>
            </a:r>
            <a:endParaRPr lang="en-SG" sz="1100" dirty="0">
              <a:solidFill>
                <a:schemeClr val="tx1">
                  <a:lumMod val="50000"/>
                  <a:lumOff val="50000"/>
                </a:schemeClr>
              </a:solidFill>
              <a:latin typeface="Helvetica" pitchFamily="2" charset="0"/>
            </a:endParaRPr>
          </a:p>
        </p:txBody>
      </p:sp>
      <p:grpSp>
        <p:nvGrpSpPr>
          <p:cNvPr id="129" name="Group 128">
            <a:extLst>
              <a:ext uri="{FF2B5EF4-FFF2-40B4-BE49-F238E27FC236}">
                <a16:creationId xmlns:a16="http://schemas.microsoft.com/office/drawing/2014/main" id="{AA661D90-47A3-AE2E-9ED2-40B5A640FB4C}"/>
              </a:ext>
            </a:extLst>
          </p:cNvPr>
          <p:cNvGrpSpPr/>
          <p:nvPr/>
        </p:nvGrpSpPr>
        <p:grpSpPr>
          <a:xfrm>
            <a:off x="3760442" y="3509383"/>
            <a:ext cx="435529" cy="406157"/>
            <a:chOff x="3082827" y="2589559"/>
            <a:chExt cx="291825" cy="291825"/>
          </a:xfrm>
        </p:grpSpPr>
        <p:grpSp>
          <p:nvGrpSpPr>
            <p:cNvPr id="130" name="Group 129">
              <a:extLst>
                <a:ext uri="{FF2B5EF4-FFF2-40B4-BE49-F238E27FC236}">
                  <a16:creationId xmlns:a16="http://schemas.microsoft.com/office/drawing/2014/main" id="{7D1F1FD2-5747-9C56-C6BF-116A68F66F9F}"/>
                </a:ext>
              </a:extLst>
            </p:cNvPr>
            <p:cNvGrpSpPr/>
            <p:nvPr/>
          </p:nvGrpSpPr>
          <p:grpSpPr>
            <a:xfrm>
              <a:off x="3082827" y="2589559"/>
              <a:ext cx="291825" cy="291825"/>
              <a:chOff x="4624074" y="2498789"/>
              <a:chExt cx="483861" cy="483861"/>
            </a:xfrm>
          </p:grpSpPr>
          <p:sp>
            <p:nvSpPr>
              <p:cNvPr id="132" name="Flowchart: Connector 233">
                <a:extLst>
                  <a:ext uri="{FF2B5EF4-FFF2-40B4-BE49-F238E27FC236}">
                    <a16:creationId xmlns:a16="http://schemas.microsoft.com/office/drawing/2014/main" id="{6C97C0F5-EDBC-38D4-FC00-DDD800ECA751}"/>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3" name="Flowchart: Connector 234">
                <a:extLst>
                  <a:ext uri="{FF2B5EF4-FFF2-40B4-BE49-F238E27FC236}">
                    <a16:creationId xmlns:a16="http://schemas.microsoft.com/office/drawing/2014/main" id="{98DE6EA5-2748-8DDB-27C1-FDEB4F872891}"/>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31" name="Picture 130" descr="A close up of a logo&#10;&#10;Description automatically generated">
              <a:extLst>
                <a:ext uri="{FF2B5EF4-FFF2-40B4-BE49-F238E27FC236}">
                  <a16:creationId xmlns:a16="http://schemas.microsoft.com/office/drawing/2014/main" id="{3268A84B-40C6-AAE4-5873-92C289D1709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34" name="Rectangle: Rounded Corners 230">
            <a:extLst>
              <a:ext uri="{FF2B5EF4-FFF2-40B4-BE49-F238E27FC236}">
                <a16:creationId xmlns:a16="http://schemas.microsoft.com/office/drawing/2014/main" id="{73AF5C2D-20FE-D765-D3AD-9F59F64DAB62}"/>
              </a:ext>
            </a:extLst>
          </p:cNvPr>
          <p:cNvSpPr/>
          <p:nvPr/>
        </p:nvSpPr>
        <p:spPr>
          <a:xfrm>
            <a:off x="2108553" y="5112157"/>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3" name="TextBox 152">
            <a:extLst>
              <a:ext uri="{FF2B5EF4-FFF2-40B4-BE49-F238E27FC236}">
                <a16:creationId xmlns:a16="http://schemas.microsoft.com/office/drawing/2014/main" id="{CC0B5CB4-8419-F821-6041-E808F415074F}"/>
              </a:ext>
            </a:extLst>
          </p:cNvPr>
          <p:cNvSpPr txBox="1"/>
          <p:nvPr/>
        </p:nvSpPr>
        <p:spPr>
          <a:xfrm>
            <a:off x="2311831" y="5194749"/>
            <a:ext cx="1399793" cy="261610"/>
          </a:xfrm>
          <a:prstGeom prst="rect">
            <a:avLst/>
          </a:prstGeom>
          <a:noFill/>
        </p:spPr>
        <p:txBody>
          <a:bodyPr wrap="square" rtlCol="0">
            <a:spAutoFit/>
          </a:bodyPr>
          <a:lstStyle/>
          <a:p>
            <a:pPr algn="ctr"/>
            <a:r>
              <a:rPr lang="en-US" sz="1100" dirty="0">
                <a:solidFill>
                  <a:schemeClr val="tx1">
                    <a:lumMod val="50000"/>
                    <a:lumOff val="50000"/>
                  </a:schemeClr>
                </a:solidFill>
                <a:latin typeface="Helvetica" pitchFamily="2" charset="0"/>
              </a:rPr>
              <a:t>GGG</a:t>
            </a:r>
            <a:endParaRPr lang="en-SG" sz="1100" dirty="0">
              <a:solidFill>
                <a:schemeClr val="tx1">
                  <a:lumMod val="50000"/>
                  <a:lumOff val="50000"/>
                </a:schemeClr>
              </a:solidFill>
              <a:latin typeface="Helvetica" pitchFamily="2" charset="0"/>
            </a:endParaRPr>
          </a:p>
        </p:txBody>
      </p:sp>
      <p:grpSp>
        <p:nvGrpSpPr>
          <p:cNvPr id="154" name="Group 153">
            <a:extLst>
              <a:ext uri="{FF2B5EF4-FFF2-40B4-BE49-F238E27FC236}">
                <a16:creationId xmlns:a16="http://schemas.microsoft.com/office/drawing/2014/main" id="{7965B6B8-1881-84D6-2A4E-F2412EAE63F8}"/>
              </a:ext>
            </a:extLst>
          </p:cNvPr>
          <p:cNvGrpSpPr/>
          <p:nvPr/>
        </p:nvGrpSpPr>
        <p:grpSpPr>
          <a:xfrm>
            <a:off x="1967986" y="5105302"/>
            <a:ext cx="435529" cy="406157"/>
            <a:chOff x="3082827" y="2589559"/>
            <a:chExt cx="291825" cy="291825"/>
          </a:xfrm>
        </p:grpSpPr>
        <p:grpSp>
          <p:nvGrpSpPr>
            <p:cNvPr id="155" name="Group 154">
              <a:extLst>
                <a:ext uri="{FF2B5EF4-FFF2-40B4-BE49-F238E27FC236}">
                  <a16:creationId xmlns:a16="http://schemas.microsoft.com/office/drawing/2014/main" id="{F10B0884-70C9-BD59-85F0-8F9FF546A583}"/>
                </a:ext>
              </a:extLst>
            </p:cNvPr>
            <p:cNvGrpSpPr/>
            <p:nvPr/>
          </p:nvGrpSpPr>
          <p:grpSpPr>
            <a:xfrm>
              <a:off x="3082827" y="2589559"/>
              <a:ext cx="291825" cy="291825"/>
              <a:chOff x="4624074" y="2498789"/>
              <a:chExt cx="483861" cy="483861"/>
            </a:xfrm>
          </p:grpSpPr>
          <p:sp>
            <p:nvSpPr>
              <p:cNvPr id="157" name="Flowchart: Connector 233">
                <a:extLst>
                  <a:ext uri="{FF2B5EF4-FFF2-40B4-BE49-F238E27FC236}">
                    <a16:creationId xmlns:a16="http://schemas.microsoft.com/office/drawing/2014/main" id="{B2477E25-2B02-6B86-75A4-CA69B288E4EA}"/>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8" name="Flowchart: Connector 234">
                <a:extLst>
                  <a:ext uri="{FF2B5EF4-FFF2-40B4-BE49-F238E27FC236}">
                    <a16:creationId xmlns:a16="http://schemas.microsoft.com/office/drawing/2014/main" id="{F97B98BF-C374-5CF6-F37F-A2253F6CF956}"/>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6" name="Picture 155" descr="A close up of a logo&#10;&#10;Description automatically generated">
              <a:extLst>
                <a:ext uri="{FF2B5EF4-FFF2-40B4-BE49-F238E27FC236}">
                  <a16:creationId xmlns:a16="http://schemas.microsoft.com/office/drawing/2014/main" id="{1FB265A7-3D10-2B85-942E-590F9C7062A6}"/>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cxnSp>
        <p:nvCxnSpPr>
          <p:cNvPr id="160" name="Connector: Elbow 159">
            <a:extLst>
              <a:ext uri="{FF2B5EF4-FFF2-40B4-BE49-F238E27FC236}">
                <a16:creationId xmlns:a16="http://schemas.microsoft.com/office/drawing/2014/main" id="{F36F6892-FF07-F038-009B-8905FAF545F1}"/>
              </a:ext>
            </a:extLst>
          </p:cNvPr>
          <p:cNvCxnSpPr>
            <a:stCxn id="58" idx="4"/>
            <a:endCxn id="60" idx="0"/>
          </p:cNvCxnSpPr>
          <p:nvPr/>
        </p:nvCxnSpPr>
        <p:spPr>
          <a:xfrm rot="5400000">
            <a:off x="2031880" y="2923770"/>
            <a:ext cx="312515" cy="1211654"/>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AAA42CFF-5178-BDDA-0D23-87396D025F6F}"/>
              </a:ext>
            </a:extLst>
          </p:cNvPr>
          <p:cNvCxnSpPr>
            <a:cxnSpLocks/>
            <a:stCxn id="132" idx="0"/>
            <a:endCxn id="40" idx="3"/>
          </p:cNvCxnSpPr>
          <p:nvPr/>
        </p:nvCxnSpPr>
        <p:spPr>
          <a:xfrm rot="16200000" flipV="1">
            <a:off x="3700349" y="3231525"/>
            <a:ext cx="346447" cy="209270"/>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Rounded Corners 230">
            <a:extLst>
              <a:ext uri="{FF2B5EF4-FFF2-40B4-BE49-F238E27FC236}">
                <a16:creationId xmlns:a16="http://schemas.microsoft.com/office/drawing/2014/main" id="{B9851FC5-4C3F-3D74-A8E1-E4B5E9884D4D}"/>
              </a:ext>
            </a:extLst>
          </p:cNvPr>
          <p:cNvSpPr/>
          <p:nvPr/>
        </p:nvSpPr>
        <p:spPr>
          <a:xfrm>
            <a:off x="5737096" y="2655989"/>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4" name="TextBox 163">
            <a:extLst>
              <a:ext uri="{FF2B5EF4-FFF2-40B4-BE49-F238E27FC236}">
                <a16:creationId xmlns:a16="http://schemas.microsoft.com/office/drawing/2014/main" id="{C6799D6A-5B11-0462-D65F-1204117B8841}"/>
              </a:ext>
            </a:extLst>
          </p:cNvPr>
          <p:cNvSpPr txBox="1"/>
          <p:nvPr/>
        </p:nvSpPr>
        <p:spPr>
          <a:xfrm>
            <a:off x="5955674" y="2739460"/>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EEE</a:t>
            </a:r>
            <a:endParaRPr lang="en-SG" sz="1100" dirty="0">
              <a:solidFill>
                <a:schemeClr val="tx1">
                  <a:lumMod val="50000"/>
                  <a:lumOff val="50000"/>
                </a:schemeClr>
              </a:solidFill>
              <a:latin typeface="Helvetica" pitchFamily="2" charset="0"/>
            </a:endParaRPr>
          </a:p>
        </p:txBody>
      </p:sp>
      <p:grpSp>
        <p:nvGrpSpPr>
          <p:cNvPr id="165" name="Group 164">
            <a:extLst>
              <a:ext uri="{FF2B5EF4-FFF2-40B4-BE49-F238E27FC236}">
                <a16:creationId xmlns:a16="http://schemas.microsoft.com/office/drawing/2014/main" id="{8D17B8C4-303A-CD4A-51D2-5B1C5FE1A81C}"/>
              </a:ext>
            </a:extLst>
          </p:cNvPr>
          <p:cNvGrpSpPr/>
          <p:nvPr/>
        </p:nvGrpSpPr>
        <p:grpSpPr>
          <a:xfrm>
            <a:off x="5576851" y="2660292"/>
            <a:ext cx="435529" cy="406157"/>
            <a:chOff x="3082827" y="2589559"/>
            <a:chExt cx="291825" cy="291825"/>
          </a:xfrm>
        </p:grpSpPr>
        <p:grpSp>
          <p:nvGrpSpPr>
            <p:cNvPr id="166" name="Group 165">
              <a:extLst>
                <a:ext uri="{FF2B5EF4-FFF2-40B4-BE49-F238E27FC236}">
                  <a16:creationId xmlns:a16="http://schemas.microsoft.com/office/drawing/2014/main" id="{22EBA00B-F84F-CD3B-B3B9-D5FEB194DA2C}"/>
                </a:ext>
              </a:extLst>
            </p:cNvPr>
            <p:cNvGrpSpPr/>
            <p:nvPr/>
          </p:nvGrpSpPr>
          <p:grpSpPr>
            <a:xfrm>
              <a:off x="3082827" y="2589559"/>
              <a:ext cx="291825" cy="291825"/>
              <a:chOff x="4624074" y="2498789"/>
              <a:chExt cx="483861" cy="483861"/>
            </a:xfrm>
          </p:grpSpPr>
          <p:sp>
            <p:nvSpPr>
              <p:cNvPr id="169" name="Flowchart: Connector 233">
                <a:extLst>
                  <a:ext uri="{FF2B5EF4-FFF2-40B4-BE49-F238E27FC236}">
                    <a16:creationId xmlns:a16="http://schemas.microsoft.com/office/drawing/2014/main" id="{94022159-27FA-7B8A-D788-A9686A4E1FE6}"/>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1" name="Flowchart: Connector 234">
                <a:extLst>
                  <a:ext uri="{FF2B5EF4-FFF2-40B4-BE49-F238E27FC236}">
                    <a16:creationId xmlns:a16="http://schemas.microsoft.com/office/drawing/2014/main" id="{23282E3F-EC47-4386-ACE4-0BCE7316980C}"/>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8" name="Picture 167" descr="A close up of a logo&#10;&#10;Description automatically generated">
              <a:extLst>
                <a:ext uri="{FF2B5EF4-FFF2-40B4-BE49-F238E27FC236}">
                  <a16:creationId xmlns:a16="http://schemas.microsoft.com/office/drawing/2014/main" id="{833F9F79-2F01-55EF-1340-249F6DEBACB9}"/>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172" name="Rectangle: Rounded Corners 230">
            <a:extLst>
              <a:ext uri="{FF2B5EF4-FFF2-40B4-BE49-F238E27FC236}">
                <a16:creationId xmlns:a16="http://schemas.microsoft.com/office/drawing/2014/main" id="{676D12E4-971E-F711-7AC6-520DE9E7D8F9}"/>
              </a:ext>
            </a:extLst>
          </p:cNvPr>
          <p:cNvSpPr/>
          <p:nvPr/>
        </p:nvSpPr>
        <p:spPr>
          <a:xfrm>
            <a:off x="5744304" y="4189988"/>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3" name="TextBox 172">
            <a:extLst>
              <a:ext uri="{FF2B5EF4-FFF2-40B4-BE49-F238E27FC236}">
                <a16:creationId xmlns:a16="http://schemas.microsoft.com/office/drawing/2014/main" id="{C6D33955-53D0-ABB9-1B38-395231974983}"/>
              </a:ext>
            </a:extLst>
          </p:cNvPr>
          <p:cNvSpPr txBox="1"/>
          <p:nvPr/>
        </p:nvSpPr>
        <p:spPr>
          <a:xfrm>
            <a:off x="5962882" y="4273459"/>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FFF</a:t>
            </a:r>
            <a:endParaRPr lang="en-SG" sz="1100" dirty="0">
              <a:solidFill>
                <a:schemeClr val="tx1">
                  <a:lumMod val="50000"/>
                  <a:lumOff val="50000"/>
                </a:schemeClr>
              </a:solidFill>
              <a:latin typeface="Helvetica" pitchFamily="2" charset="0"/>
            </a:endParaRPr>
          </a:p>
        </p:txBody>
      </p:sp>
      <p:grpSp>
        <p:nvGrpSpPr>
          <p:cNvPr id="174" name="Group 173">
            <a:extLst>
              <a:ext uri="{FF2B5EF4-FFF2-40B4-BE49-F238E27FC236}">
                <a16:creationId xmlns:a16="http://schemas.microsoft.com/office/drawing/2014/main" id="{F0D42646-BDBE-4AC0-B55B-36BC32A045DA}"/>
              </a:ext>
            </a:extLst>
          </p:cNvPr>
          <p:cNvGrpSpPr/>
          <p:nvPr/>
        </p:nvGrpSpPr>
        <p:grpSpPr>
          <a:xfrm>
            <a:off x="5584059" y="4194291"/>
            <a:ext cx="435529" cy="406157"/>
            <a:chOff x="3082827" y="2589559"/>
            <a:chExt cx="291825" cy="291825"/>
          </a:xfrm>
        </p:grpSpPr>
        <p:grpSp>
          <p:nvGrpSpPr>
            <p:cNvPr id="175" name="Group 174">
              <a:extLst>
                <a:ext uri="{FF2B5EF4-FFF2-40B4-BE49-F238E27FC236}">
                  <a16:creationId xmlns:a16="http://schemas.microsoft.com/office/drawing/2014/main" id="{BE993DA3-0098-CB50-27C2-1258C533D686}"/>
                </a:ext>
              </a:extLst>
            </p:cNvPr>
            <p:cNvGrpSpPr/>
            <p:nvPr/>
          </p:nvGrpSpPr>
          <p:grpSpPr>
            <a:xfrm>
              <a:off x="3082827" y="2589559"/>
              <a:ext cx="291825" cy="291825"/>
              <a:chOff x="4624074" y="2498789"/>
              <a:chExt cx="483861" cy="483861"/>
            </a:xfrm>
          </p:grpSpPr>
          <p:sp>
            <p:nvSpPr>
              <p:cNvPr id="177" name="Flowchart: Connector 233">
                <a:extLst>
                  <a:ext uri="{FF2B5EF4-FFF2-40B4-BE49-F238E27FC236}">
                    <a16:creationId xmlns:a16="http://schemas.microsoft.com/office/drawing/2014/main" id="{57923769-12B5-1BDE-8461-1B27462C3621}"/>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8" name="Flowchart: Connector 234">
                <a:extLst>
                  <a:ext uri="{FF2B5EF4-FFF2-40B4-BE49-F238E27FC236}">
                    <a16:creationId xmlns:a16="http://schemas.microsoft.com/office/drawing/2014/main" id="{4735EB2D-3714-365B-CB06-410ED5E7E550}"/>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76" name="Picture 175" descr="A close up of a logo&#10;&#10;Description automatically generated">
              <a:extLst>
                <a:ext uri="{FF2B5EF4-FFF2-40B4-BE49-F238E27FC236}">
                  <a16:creationId xmlns:a16="http://schemas.microsoft.com/office/drawing/2014/main" id="{C50D0046-33F1-F199-99BE-B95C81470CEF}"/>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cxnSp>
        <p:nvCxnSpPr>
          <p:cNvPr id="181" name="Connector: Elbow 180">
            <a:extLst>
              <a:ext uri="{FF2B5EF4-FFF2-40B4-BE49-F238E27FC236}">
                <a16:creationId xmlns:a16="http://schemas.microsoft.com/office/drawing/2014/main" id="{130B60CE-2C7A-754D-8502-0B8756670A84}"/>
              </a:ext>
            </a:extLst>
          </p:cNvPr>
          <p:cNvCxnSpPr>
            <a:stCxn id="169" idx="4"/>
            <a:endCxn id="62" idx="3"/>
          </p:cNvCxnSpPr>
          <p:nvPr/>
        </p:nvCxnSpPr>
        <p:spPr>
          <a:xfrm rot="5400000">
            <a:off x="5346145" y="3267822"/>
            <a:ext cx="649844" cy="247099"/>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88DD1F9B-97EA-755F-4C1D-715CAA503B27}"/>
              </a:ext>
            </a:extLst>
          </p:cNvPr>
          <p:cNvCxnSpPr>
            <a:stCxn id="177" idx="2"/>
            <a:endCxn id="132" idx="4"/>
          </p:cNvCxnSpPr>
          <p:nvPr/>
        </p:nvCxnSpPr>
        <p:spPr>
          <a:xfrm rot="10800000">
            <a:off x="3978207" y="3915540"/>
            <a:ext cx="1605852" cy="481830"/>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Rectangle: Rounded Corners 220">
            <a:extLst>
              <a:ext uri="{FF2B5EF4-FFF2-40B4-BE49-F238E27FC236}">
                <a16:creationId xmlns:a16="http://schemas.microsoft.com/office/drawing/2014/main" id="{665A0D6B-2BD8-F0EC-72A6-C3853EF54753}"/>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161" name="Graphic 160" descr="Play with solid fill">
            <a:extLst>
              <a:ext uri="{FF2B5EF4-FFF2-40B4-BE49-F238E27FC236}">
                <a16:creationId xmlns:a16="http://schemas.microsoft.com/office/drawing/2014/main" id="{7AB5CA01-B87B-8BC0-867B-AA4C3360CE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79" name="Graphic 178" descr="Earth globe: Americas with solid fill">
            <a:extLst>
              <a:ext uri="{FF2B5EF4-FFF2-40B4-BE49-F238E27FC236}">
                <a16:creationId xmlns:a16="http://schemas.microsoft.com/office/drawing/2014/main" id="{578B5C38-647C-8BA2-BB55-65A0F628D19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930" y="745162"/>
            <a:ext cx="214216" cy="214216"/>
          </a:xfrm>
          <a:prstGeom prst="rect">
            <a:avLst/>
          </a:prstGeom>
        </p:spPr>
      </p:pic>
      <p:sp>
        <p:nvSpPr>
          <p:cNvPr id="137" name="Rectangle: Rounded Corners 59">
            <a:extLst>
              <a:ext uri="{FF2B5EF4-FFF2-40B4-BE49-F238E27FC236}">
                <a16:creationId xmlns:a16="http://schemas.microsoft.com/office/drawing/2014/main" id="{134E0734-9398-E2C5-1224-B869984B963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4" name="Rectangle: Rounded Corners 60">
            <a:extLst>
              <a:ext uri="{FF2B5EF4-FFF2-40B4-BE49-F238E27FC236}">
                <a16:creationId xmlns:a16="http://schemas.microsoft.com/office/drawing/2014/main" id="{5465905B-4C50-E1FA-263E-47C4571765AB}"/>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45" name="Straight Connector 144">
            <a:extLst>
              <a:ext uri="{FF2B5EF4-FFF2-40B4-BE49-F238E27FC236}">
                <a16:creationId xmlns:a16="http://schemas.microsoft.com/office/drawing/2014/main" id="{6F722D5E-8540-5C45-7381-CB98E1172158}"/>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2DBAC05-A025-0651-8043-AD22F6B97FE4}"/>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0543663-D343-48F1-AD89-BCC02E7D7118}"/>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597771D-8CD5-2B16-44A4-C0F05314D5B4}"/>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9830661-65E4-8289-651E-87FA87E7C24F}"/>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42CFB45-396E-1B14-0C79-3B867509025D}"/>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033B0A4-8778-F911-882E-3582AF96D358}"/>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ABC03AE-6750-8240-67E7-49BD28A75E64}"/>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0CECECD-2E81-B124-308C-EB5FB4415C5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CC14D946-024E-AD11-3B16-B4AF4E5AB6CC}"/>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F73C2079-9F71-9814-6CAC-9EAAF6E3F4DA}"/>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2" name="TextBox 191">
            <a:extLst>
              <a:ext uri="{FF2B5EF4-FFF2-40B4-BE49-F238E27FC236}">
                <a16:creationId xmlns:a16="http://schemas.microsoft.com/office/drawing/2014/main" id="{D42AA1F9-C63A-61D1-1BAD-714E71B34226}"/>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3" name="TextBox 192">
            <a:extLst>
              <a:ext uri="{FF2B5EF4-FFF2-40B4-BE49-F238E27FC236}">
                <a16:creationId xmlns:a16="http://schemas.microsoft.com/office/drawing/2014/main" id="{10C61A2B-C3AD-8A52-DB05-3552C6378256}"/>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4" name="TextBox 193">
            <a:extLst>
              <a:ext uri="{FF2B5EF4-FFF2-40B4-BE49-F238E27FC236}">
                <a16:creationId xmlns:a16="http://schemas.microsoft.com/office/drawing/2014/main" id="{B5885819-71BA-5D1A-BF81-6DF459653D79}"/>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95" name="TextBox 194">
            <a:extLst>
              <a:ext uri="{FF2B5EF4-FFF2-40B4-BE49-F238E27FC236}">
                <a16:creationId xmlns:a16="http://schemas.microsoft.com/office/drawing/2014/main" id="{A5318669-B1AA-7A0E-35D2-6096B3AA96AF}"/>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96" name="TextBox 195">
            <a:extLst>
              <a:ext uri="{FF2B5EF4-FFF2-40B4-BE49-F238E27FC236}">
                <a16:creationId xmlns:a16="http://schemas.microsoft.com/office/drawing/2014/main" id="{AEEA2F0D-63B4-67BF-36FB-A95174C345C4}"/>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97" name="TextBox 196">
            <a:extLst>
              <a:ext uri="{FF2B5EF4-FFF2-40B4-BE49-F238E27FC236}">
                <a16:creationId xmlns:a16="http://schemas.microsoft.com/office/drawing/2014/main" id="{C966DAA2-1EB4-D3A9-4087-6E19C11A1D2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8" name="TextBox 197">
            <a:extLst>
              <a:ext uri="{FF2B5EF4-FFF2-40B4-BE49-F238E27FC236}">
                <a16:creationId xmlns:a16="http://schemas.microsoft.com/office/drawing/2014/main" id="{A060977D-9468-4253-F3BC-20F20D8F2255}"/>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9" name="TextBox 198">
            <a:extLst>
              <a:ext uri="{FF2B5EF4-FFF2-40B4-BE49-F238E27FC236}">
                <a16:creationId xmlns:a16="http://schemas.microsoft.com/office/drawing/2014/main" id="{390226D9-9517-581E-3F74-A4847D002930}"/>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00" name="TextBox 199">
            <a:extLst>
              <a:ext uri="{FF2B5EF4-FFF2-40B4-BE49-F238E27FC236}">
                <a16:creationId xmlns:a16="http://schemas.microsoft.com/office/drawing/2014/main" id="{6AD26D6D-2D77-2762-E5F9-5E8C46B6307E}"/>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1" name="TextBox 200">
            <a:extLst>
              <a:ext uri="{FF2B5EF4-FFF2-40B4-BE49-F238E27FC236}">
                <a16:creationId xmlns:a16="http://schemas.microsoft.com/office/drawing/2014/main" id="{A0AC5014-8D9B-C106-0383-5881C5EA5857}"/>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2" name="TextBox 201">
            <a:extLst>
              <a:ext uri="{FF2B5EF4-FFF2-40B4-BE49-F238E27FC236}">
                <a16:creationId xmlns:a16="http://schemas.microsoft.com/office/drawing/2014/main" id="{1260C7B7-E94A-2E8D-EE02-0161C611A1E9}"/>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03" name="TextBox 202">
            <a:extLst>
              <a:ext uri="{FF2B5EF4-FFF2-40B4-BE49-F238E27FC236}">
                <a16:creationId xmlns:a16="http://schemas.microsoft.com/office/drawing/2014/main" id="{FC3C1068-E7ED-FEFD-B792-2802C1809342}"/>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04" name="Straight Connector 203">
            <a:extLst>
              <a:ext uri="{FF2B5EF4-FFF2-40B4-BE49-F238E27FC236}">
                <a16:creationId xmlns:a16="http://schemas.microsoft.com/office/drawing/2014/main" id="{C47EC5EF-F2BE-58E4-A086-B45BE464222F}"/>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24453A26-770F-70CA-951F-43071C9F0092}"/>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06" name="TextBox 205">
            <a:extLst>
              <a:ext uri="{FF2B5EF4-FFF2-40B4-BE49-F238E27FC236}">
                <a16:creationId xmlns:a16="http://schemas.microsoft.com/office/drawing/2014/main" id="{51EC9692-9235-B841-4B64-393CCC0FFE86}"/>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07" name="TextBox 206">
            <a:extLst>
              <a:ext uri="{FF2B5EF4-FFF2-40B4-BE49-F238E27FC236}">
                <a16:creationId xmlns:a16="http://schemas.microsoft.com/office/drawing/2014/main" id="{F0E78E32-C3FE-B35C-9269-78FABEF04307}"/>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08" name="TextBox 207">
            <a:extLst>
              <a:ext uri="{FF2B5EF4-FFF2-40B4-BE49-F238E27FC236}">
                <a16:creationId xmlns:a16="http://schemas.microsoft.com/office/drawing/2014/main" id="{EF13302D-FDC4-A950-F3E0-3FC175DBDC12}"/>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09" name="TextBox 208">
            <a:extLst>
              <a:ext uri="{FF2B5EF4-FFF2-40B4-BE49-F238E27FC236}">
                <a16:creationId xmlns:a16="http://schemas.microsoft.com/office/drawing/2014/main" id="{C9EFD6F3-6F05-1287-B6E0-A1719651AA5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10" name="TextBox 209">
            <a:extLst>
              <a:ext uri="{FF2B5EF4-FFF2-40B4-BE49-F238E27FC236}">
                <a16:creationId xmlns:a16="http://schemas.microsoft.com/office/drawing/2014/main" id="{181577D9-6F91-40B9-5EA5-A59C32E28AA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11" name="Straight Connector 210">
            <a:extLst>
              <a:ext uri="{FF2B5EF4-FFF2-40B4-BE49-F238E27FC236}">
                <a16:creationId xmlns:a16="http://schemas.microsoft.com/office/drawing/2014/main" id="{D21FF600-24AC-95C7-144B-9395574E6B20}"/>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941D356-745E-04B4-BAD5-2B90F8EB7E6C}"/>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D0413BB6-24EC-4BF6-B3AE-032AD37FDDE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359D76F-24D8-C619-24BB-22C2A701D21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F1B82432-31D2-308B-EAAE-4F361D6C6A8F}"/>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BD1101CF-4987-5788-7278-F4FCF387164F}"/>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7" name="Rectangle: Rounded Corners 59">
            <a:extLst>
              <a:ext uri="{FF2B5EF4-FFF2-40B4-BE49-F238E27FC236}">
                <a16:creationId xmlns:a16="http://schemas.microsoft.com/office/drawing/2014/main" id="{230F1A7D-D746-226E-05BB-F64880FA9449}"/>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8" name="Rectangle: Rounded Corners 60">
            <a:extLst>
              <a:ext uri="{FF2B5EF4-FFF2-40B4-BE49-F238E27FC236}">
                <a16:creationId xmlns:a16="http://schemas.microsoft.com/office/drawing/2014/main" id="{A64A20F5-0700-A297-F029-A7F0931C03F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9" name="Straight Connector 218">
            <a:extLst>
              <a:ext uri="{FF2B5EF4-FFF2-40B4-BE49-F238E27FC236}">
                <a16:creationId xmlns:a16="http://schemas.microsoft.com/office/drawing/2014/main" id="{F27BDDC5-1198-F767-5A86-100D1A0ADAF1}"/>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38A1A4BB-F88F-C2F2-4086-AECCCEBD332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CA7EF15-245F-DD90-C342-8BA3E4709F25}"/>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6338E91-3584-AF52-4848-357A7578334C}"/>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9683370-D896-1142-4D42-196AB8DE600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3B91B9FC-A100-9603-4E53-894571987428}"/>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E8529EA-3FD2-DB47-E295-1620D991BF5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8070F1F0-958C-69D6-798F-2EF491CC719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318ACC1D-3DEB-59A5-0396-0664AC0089D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64FDFC2-1E66-B6F7-79B2-8D5DE4D13A67}"/>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16239CAD-9331-7D0C-6417-F6B94A4F1D20}"/>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30" name="TextBox 229">
            <a:extLst>
              <a:ext uri="{FF2B5EF4-FFF2-40B4-BE49-F238E27FC236}">
                <a16:creationId xmlns:a16="http://schemas.microsoft.com/office/drawing/2014/main" id="{1AA4DA4B-20CA-537F-FA6F-49C98CA72CCE}"/>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31" name="TextBox 230">
            <a:extLst>
              <a:ext uri="{FF2B5EF4-FFF2-40B4-BE49-F238E27FC236}">
                <a16:creationId xmlns:a16="http://schemas.microsoft.com/office/drawing/2014/main" id="{86DCBE90-FA59-1E92-1ADD-104B24C489A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32" name="TextBox 231">
            <a:extLst>
              <a:ext uri="{FF2B5EF4-FFF2-40B4-BE49-F238E27FC236}">
                <a16:creationId xmlns:a16="http://schemas.microsoft.com/office/drawing/2014/main" id="{14EE1651-83FF-D8E9-878E-F01DD2AE74C9}"/>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33" name="TextBox 232">
            <a:extLst>
              <a:ext uri="{FF2B5EF4-FFF2-40B4-BE49-F238E27FC236}">
                <a16:creationId xmlns:a16="http://schemas.microsoft.com/office/drawing/2014/main" id="{9B4462D1-E48A-D8EC-4717-204C9AABEB63}"/>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34" name="TextBox 233">
            <a:extLst>
              <a:ext uri="{FF2B5EF4-FFF2-40B4-BE49-F238E27FC236}">
                <a16:creationId xmlns:a16="http://schemas.microsoft.com/office/drawing/2014/main" id="{B587B6D8-F9D8-8A58-DBAC-E658C4EF804C}"/>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35" name="TextBox 234">
            <a:extLst>
              <a:ext uri="{FF2B5EF4-FFF2-40B4-BE49-F238E27FC236}">
                <a16:creationId xmlns:a16="http://schemas.microsoft.com/office/drawing/2014/main" id="{F5B4EFF4-06C4-DD27-0361-5AAA674075AD}"/>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36" name="TextBox 235">
            <a:extLst>
              <a:ext uri="{FF2B5EF4-FFF2-40B4-BE49-F238E27FC236}">
                <a16:creationId xmlns:a16="http://schemas.microsoft.com/office/drawing/2014/main" id="{22C5ABEA-F4FC-0E94-3722-54053B6FC93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37" name="TextBox 236">
            <a:extLst>
              <a:ext uri="{FF2B5EF4-FFF2-40B4-BE49-F238E27FC236}">
                <a16:creationId xmlns:a16="http://schemas.microsoft.com/office/drawing/2014/main" id="{CA08509F-FB46-B691-8387-95FA09ED43E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38" name="TextBox 237">
            <a:extLst>
              <a:ext uri="{FF2B5EF4-FFF2-40B4-BE49-F238E27FC236}">
                <a16:creationId xmlns:a16="http://schemas.microsoft.com/office/drawing/2014/main" id="{EDA20024-E98F-F23C-8903-52207C49C942}"/>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39" name="TextBox 238">
            <a:extLst>
              <a:ext uri="{FF2B5EF4-FFF2-40B4-BE49-F238E27FC236}">
                <a16:creationId xmlns:a16="http://schemas.microsoft.com/office/drawing/2014/main" id="{FF056242-AC45-5383-6E8F-C978A555D5E9}"/>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0" name="TextBox 239">
            <a:extLst>
              <a:ext uri="{FF2B5EF4-FFF2-40B4-BE49-F238E27FC236}">
                <a16:creationId xmlns:a16="http://schemas.microsoft.com/office/drawing/2014/main" id="{3BF213E2-D492-A7B1-CD8A-208FC0503A0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41" name="TextBox 240">
            <a:extLst>
              <a:ext uri="{FF2B5EF4-FFF2-40B4-BE49-F238E27FC236}">
                <a16:creationId xmlns:a16="http://schemas.microsoft.com/office/drawing/2014/main" id="{A2C80534-7CE3-758A-7198-86BCBD24DF74}"/>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42" name="Straight Connector 241">
            <a:extLst>
              <a:ext uri="{FF2B5EF4-FFF2-40B4-BE49-F238E27FC236}">
                <a16:creationId xmlns:a16="http://schemas.microsoft.com/office/drawing/2014/main" id="{BC2F29DC-F8D2-1C1E-E032-4172E0421CAE}"/>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52C5ACB0-B87D-81EC-98A9-497525D59302}"/>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44" name="TextBox 243">
            <a:extLst>
              <a:ext uri="{FF2B5EF4-FFF2-40B4-BE49-F238E27FC236}">
                <a16:creationId xmlns:a16="http://schemas.microsoft.com/office/drawing/2014/main" id="{13B15F0E-EA0C-0350-ABE0-03E7E7AFEDC4}"/>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45" name="TextBox 244">
            <a:extLst>
              <a:ext uri="{FF2B5EF4-FFF2-40B4-BE49-F238E27FC236}">
                <a16:creationId xmlns:a16="http://schemas.microsoft.com/office/drawing/2014/main" id="{BD9A6270-81A0-B8A2-B037-52412275696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46" name="TextBox 245">
            <a:extLst>
              <a:ext uri="{FF2B5EF4-FFF2-40B4-BE49-F238E27FC236}">
                <a16:creationId xmlns:a16="http://schemas.microsoft.com/office/drawing/2014/main" id="{F306B254-7B6F-E813-A743-C46A35EADD5B}"/>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47" name="TextBox 246">
            <a:extLst>
              <a:ext uri="{FF2B5EF4-FFF2-40B4-BE49-F238E27FC236}">
                <a16:creationId xmlns:a16="http://schemas.microsoft.com/office/drawing/2014/main" id="{B2CC0CC0-3E1A-A444-CFE6-5B278EEEF8BA}"/>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48" name="TextBox 247">
            <a:extLst>
              <a:ext uri="{FF2B5EF4-FFF2-40B4-BE49-F238E27FC236}">
                <a16:creationId xmlns:a16="http://schemas.microsoft.com/office/drawing/2014/main" id="{5DF3BE4B-2EF5-293C-6BA1-08008E63896B}"/>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49" name="Straight Connector 248">
            <a:extLst>
              <a:ext uri="{FF2B5EF4-FFF2-40B4-BE49-F238E27FC236}">
                <a16:creationId xmlns:a16="http://schemas.microsoft.com/office/drawing/2014/main" id="{90BC0F03-0979-F14F-8B0E-5AB624A6080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F832432-409F-942B-4B7A-43220272FE98}"/>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A4FF81F2-1DBD-D8DD-5C23-B39B741806E3}"/>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9A10660-8279-5DE2-E7DD-8B01CBE987AB}"/>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D51A8D5-AF38-820C-832C-764F82E8135A}"/>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8DC98D3-BB3C-359C-4A8F-746FC5ED33C0}"/>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5" name="Rectangle: Rounded Corners 59">
            <a:extLst>
              <a:ext uri="{FF2B5EF4-FFF2-40B4-BE49-F238E27FC236}">
                <a16:creationId xmlns:a16="http://schemas.microsoft.com/office/drawing/2014/main" id="{97065A55-81AF-B156-3D53-21A21A33E7D4}"/>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56" name="Rectangle: Rounded Corners 60">
            <a:extLst>
              <a:ext uri="{FF2B5EF4-FFF2-40B4-BE49-F238E27FC236}">
                <a16:creationId xmlns:a16="http://schemas.microsoft.com/office/drawing/2014/main" id="{C471AB81-5E26-DA80-1332-D3DC1B601B16}"/>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57" name="Straight Connector 256">
            <a:extLst>
              <a:ext uri="{FF2B5EF4-FFF2-40B4-BE49-F238E27FC236}">
                <a16:creationId xmlns:a16="http://schemas.microsoft.com/office/drawing/2014/main" id="{BA044C88-3D16-E0A4-B556-490D5B5D8141}"/>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A9AF1539-4F29-BECA-A5E1-DD99BAC15533}"/>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EF06E46-FA85-FD8C-BFB3-0C9A66CAE94D}"/>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875DBF93-D245-CD79-FCBE-7B3127072788}"/>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EB370C23-7087-A336-1A54-C2F07D1EEB2F}"/>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045C1266-3086-DE4A-D378-97BDE28C52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E2C24131-3677-F42C-3C56-D545CD63E2B8}"/>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CC41534A-5B54-6949-3EDD-71097C13D712}"/>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F23F94F5-2030-2085-3259-557D6E4FAF55}"/>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F5ADFD9-D3E5-9CC1-79E1-7C566AD01689}"/>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4D0F5EBC-74EE-C5E2-CDC9-284D1D736CCC}"/>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8" name="TextBox 267">
            <a:extLst>
              <a:ext uri="{FF2B5EF4-FFF2-40B4-BE49-F238E27FC236}">
                <a16:creationId xmlns:a16="http://schemas.microsoft.com/office/drawing/2014/main" id="{35706901-2CD4-6988-960F-FD5311D5EDE2}"/>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69" name="TextBox 268">
            <a:extLst>
              <a:ext uri="{FF2B5EF4-FFF2-40B4-BE49-F238E27FC236}">
                <a16:creationId xmlns:a16="http://schemas.microsoft.com/office/drawing/2014/main" id="{0726C1AE-C570-59E9-EB29-A5CFB0FCE3E1}"/>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70" name="TextBox 269">
            <a:extLst>
              <a:ext uri="{FF2B5EF4-FFF2-40B4-BE49-F238E27FC236}">
                <a16:creationId xmlns:a16="http://schemas.microsoft.com/office/drawing/2014/main" id="{D54026B9-F770-9015-F04C-1E4EA41DEEBB}"/>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71" name="TextBox 270">
            <a:extLst>
              <a:ext uri="{FF2B5EF4-FFF2-40B4-BE49-F238E27FC236}">
                <a16:creationId xmlns:a16="http://schemas.microsoft.com/office/drawing/2014/main" id="{75C4DA27-42C0-7E70-50DA-7D79FD0457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72" name="TextBox 271">
            <a:extLst>
              <a:ext uri="{FF2B5EF4-FFF2-40B4-BE49-F238E27FC236}">
                <a16:creationId xmlns:a16="http://schemas.microsoft.com/office/drawing/2014/main" id="{0C0E88E3-246A-01BA-882B-B013F9A6EDF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73" name="TextBox 272">
            <a:extLst>
              <a:ext uri="{FF2B5EF4-FFF2-40B4-BE49-F238E27FC236}">
                <a16:creationId xmlns:a16="http://schemas.microsoft.com/office/drawing/2014/main" id="{B54B12D6-F2FC-708B-26CB-68B212433A7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74" name="TextBox 273">
            <a:extLst>
              <a:ext uri="{FF2B5EF4-FFF2-40B4-BE49-F238E27FC236}">
                <a16:creationId xmlns:a16="http://schemas.microsoft.com/office/drawing/2014/main" id="{00985D7B-5D6D-C2B8-339A-86A1DD66344A}"/>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75" name="TextBox 274">
            <a:extLst>
              <a:ext uri="{FF2B5EF4-FFF2-40B4-BE49-F238E27FC236}">
                <a16:creationId xmlns:a16="http://schemas.microsoft.com/office/drawing/2014/main" id="{B8E99471-4E3B-CF57-CDC4-57B2111FB162}"/>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76" name="TextBox 275">
            <a:extLst>
              <a:ext uri="{FF2B5EF4-FFF2-40B4-BE49-F238E27FC236}">
                <a16:creationId xmlns:a16="http://schemas.microsoft.com/office/drawing/2014/main" id="{E16D1D8D-C1D7-2320-7C74-4E9965C8A6A6}"/>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77" name="TextBox 276">
            <a:extLst>
              <a:ext uri="{FF2B5EF4-FFF2-40B4-BE49-F238E27FC236}">
                <a16:creationId xmlns:a16="http://schemas.microsoft.com/office/drawing/2014/main" id="{707FE02B-6928-663F-245D-5D2C8BD3EBD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78" name="TextBox 277">
            <a:extLst>
              <a:ext uri="{FF2B5EF4-FFF2-40B4-BE49-F238E27FC236}">
                <a16:creationId xmlns:a16="http://schemas.microsoft.com/office/drawing/2014/main" id="{270637CC-EFF5-6DA1-F9EC-79B844017313}"/>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79" name="TextBox 278">
            <a:extLst>
              <a:ext uri="{FF2B5EF4-FFF2-40B4-BE49-F238E27FC236}">
                <a16:creationId xmlns:a16="http://schemas.microsoft.com/office/drawing/2014/main" id="{4119C9CF-0008-1CD4-E4A2-549BDAFCCEE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80" name="Straight Connector 279">
            <a:extLst>
              <a:ext uri="{FF2B5EF4-FFF2-40B4-BE49-F238E27FC236}">
                <a16:creationId xmlns:a16="http://schemas.microsoft.com/office/drawing/2014/main" id="{91EDD3AC-9746-E0A3-9B40-E9968B19E861}"/>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785E7805-5726-2123-9F92-A34B1869C49C}"/>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82" name="TextBox 281">
            <a:extLst>
              <a:ext uri="{FF2B5EF4-FFF2-40B4-BE49-F238E27FC236}">
                <a16:creationId xmlns:a16="http://schemas.microsoft.com/office/drawing/2014/main" id="{682D6370-3408-E0F9-B2EB-CF1D33478E69}"/>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83" name="TextBox 282">
            <a:extLst>
              <a:ext uri="{FF2B5EF4-FFF2-40B4-BE49-F238E27FC236}">
                <a16:creationId xmlns:a16="http://schemas.microsoft.com/office/drawing/2014/main" id="{4953F026-340A-C696-D2AC-8B7F377371AB}"/>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84" name="TextBox 283">
            <a:extLst>
              <a:ext uri="{FF2B5EF4-FFF2-40B4-BE49-F238E27FC236}">
                <a16:creationId xmlns:a16="http://schemas.microsoft.com/office/drawing/2014/main" id="{2EEA73C7-039D-C6B4-0C20-37D4B44418E8}"/>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85" name="TextBox 284">
            <a:extLst>
              <a:ext uri="{FF2B5EF4-FFF2-40B4-BE49-F238E27FC236}">
                <a16:creationId xmlns:a16="http://schemas.microsoft.com/office/drawing/2014/main" id="{A6330000-BF83-DA5F-A566-6C223EC4ABB3}"/>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86" name="TextBox 285">
            <a:extLst>
              <a:ext uri="{FF2B5EF4-FFF2-40B4-BE49-F238E27FC236}">
                <a16:creationId xmlns:a16="http://schemas.microsoft.com/office/drawing/2014/main" id="{3C082372-571D-FDA1-5DA4-8007DF694FD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87" name="Straight Connector 286">
            <a:extLst>
              <a:ext uri="{FF2B5EF4-FFF2-40B4-BE49-F238E27FC236}">
                <a16:creationId xmlns:a16="http://schemas.microsoft.com/office/drawing/2014/main" id="{4C3960AA-388C-922A-94F4-E6723DB73EBF}"/>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84D0938A-5FA0-265A-2049-4C8F3908611A}"/>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A7642E1-A3A3-4A8C-D9C6-F7206A7CBFED}"/>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85F91F1C-A924-E4F9-7525-6962C3A959E0}"/>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998C377-07AD-30E9-5FD5-5ACAC13F4D4C}"/>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21C1BD1F-31D8-E410-9CFC-84A3BF8652D2}"/>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4" name="Rectangle: Rounded Corners 230">
            <a:extLst>
              <a:ext uri="{FF2B5EF4-FFF2-40B4-BE49-F238E27FC236}">
                <a16:creationId xmlns:a16="http://schemas.microsoft.com/office/drawing/2014/main" id="{F43093FC-10FD-EE73-F126-6BEE19662B34}"/>
              </a:ext>
            </a:extLst>
          </p:cNvPr>
          <p:cNvSpPr/>
          <p:nvPr/>
        </p:nvSpPr>
        <p:spPr>
          <a:xfrm>
            <a:off x="3885615" y="5652925"/>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95" name="TextBox 294">
            <a:extLst>
              <a:ext uri="{FF2B5EF4-FFF2-40B4-BE49-F238E27FC236}">
                <a16:creationId xmlns:a16="http://schemas.microsoft.com/office/drawing/2014/main" id="{85AE1DF8-8A04-F67A-AA8F-AF2C545B69F5}"/>
              </a:ext>
            </a:extLst>
          </p:cNvPr>
          <p:cNvSpPr txBox="1"/>
          <p:nvPr/>
        </p:nvSpPr>
        <p:spPr>
          <a:xfrm>
            <a:off x="4088893" y="5735517"/>
            <a:ext cx="1399793" cy="261610"/>
          </a:xfrm>
          <a:prstGeom prst="rect">
            <a:avLst/>
          </a:prstGeom>
          <a:noFill/>
        </p:spPr>
        <p:txBody>
          <a:bodyPr wrap="square" rtlCol="0">
            <a:spAutoFit/>
          </a:bodyPr>
          <a:lstStyle/>
          <a:p>
            <a:pPr algn="ctr"/>
            <a:r>
              <a:rPr lang="en-US" sz="1100" dirty="0">
                <a:solidFill>
                  <a:schemeClr val="tx1">
                    <a:lumMod val="50000"/>
                    <a:lumOff val="50000"/>
                  </a:schemeClr>
                </a:solidFill>
                <a:latin typeface="Helvetica" pitchFamily="2" charset="0"/>
              </a:rPr>
              <a:t>GGG</a:t>
            </a:r>
            <a:endParaRPr lang="en-SG" sz="1100" dirty="0">
              <a:solidFill>
                <a:schemeClr val="tx1">
                  <a:lumMod val="50000"/>
                  <a:lumOff val="50000"/>
                </a:schemeClr>
              </a:solidFill>
              <a:latin typeface="Helvetica" pitchFamily="2" charset="0"/>
            </a:endParaRPr>
          </a:p>
        </p:txBody>
      </p:sp>
      <p:grpSp>
        <p:nvGrpSpPr>
          <p:cNvPr id="296" name="Group 295">
            <a:extLst>
              <a:ext uri="{FF2B5EF4-FFF2-40B4-BE49-F238E27FC236}">
                <a16:creationId xmlns:a16="http://schemas.microsoft.com/office/drawing/2014/main" id="{C89D9A9A-5CD7-FA69-286E-F6D9B2A46F57}"/>
              </a:ext>
            </a:extLst>
          </p:cNvPr>
          <p:cNvGrpSpPr/>
          <p:nvPr/>
        </p:nvGrpSpPr>
        <p:grpSpPr>
          <a:xfrm>
            <a:off x="3745048" y="5646070"/>
            <a:ext cx="435529" cy="406157"/>
            <a:chOff x="3082827" y="2589559"/>
            <a:chExt cx="291825" cy="291825"/>
          </a:xfrm>
        </p:grpSpPr>
        <p:grpSp>
          <p:nvGrpSpPr>
            <p:cNvPr id="297" name="Group 296">
              <a:extLst>
                <a:ext uri="{FF2B5EF4-FFF2-40B4-BE49-F238E27FC236}">
                  <a16:creationId xmlns:a16="http://schemas.microsoft.com/office/drawing/2014/main" id="{A03C97A3-D6E6-58CF-31B2-AF94D0C30C1F}"/>
                </a:ext>
              </a:extLst>
            </p:cNvPr>
            <p:cNvGrpSpPr/>
            <p:nvPr/>
          </p:nvGrpSpPr>
          <p:grpSpPr>
            <a:xfrm>
              <a:off x="3082827" y="2589559"/>
              <a:ext cx="291825" cy="291825"/>
              <a:chOff x="4624074" y="2498789"/>
              <a:chExt cx="483861" cy="483861"/>
            </a:xfrm>
          </p:grpSpPr>
          <p:sp>
            <p:nvSpPr>
              <p:cNvPr id="299" name="Flowchart: Connector 233">
                <a:extLst>
                  <a:ext uri="{FF2B5EF4-FFF2-40B4-BE49-F238E27FC236}">
                    <a16:creationId xmlns:a16="http://schemas.microsoft.com/office/drawing/2014/main" id="{A644E291-8780-8C73-93F9-1143B5856D06}"/>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00" name="Flowchart: Connector 234">
                <a:extLst>
                  <a:ext uri="{FF2B5EF4-FFF2-40B4-BE49-F238E27FC236}">
                    <a16:creationId xmlns:a16="http://schemas.microsoft.com/office/drawing/2014/main" id="{0761AC63-DD61-ADAA-A599-57C14821C3EC}"/>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298" name="Picture 297" descr="A close up of a logo&#10;&#10;Description automatically generated">
              <a:extLst>
                <a:ext uri="{FF2B5EF4-FFF2-40B4-BE49-F238E27FC236}">
                  <a16:creationId xmlns:a16="http://schemas.microsoft.com/office/drawing/2014/main" id="{9B6BB6BC-3836-62E6-310F-669FF71E8B50}"/>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Tree>
    <p:extLst>
      <p:ext uri="{BB962C8B-B14F-4D97-AF65-F5344CB8AC3E}">
        <p14:creationId xmlns:p14="http://schemas.microsoft.com/office/powerpoint/2010/main" val="1332380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Speech Bubble: Rectangle 17">
            <a:extLst>
              <a:ext uri="{FF2B5EF4-FFF2-40B4-BE49-F238E27FC236}">
                <a16:creationId xmlns:a16="http://schemas.microsoft.com/office/drawing/2014/main" id="{5CD749DC-B729-2051-50CC-976455DE75C1}"/>
              </a:ext>
            </a:extLst>
          </p:cNvPr>
          <p:cNvSpPr/>
          <p:nvPr/>
        </p:nvSpPr>
        <p:spPr>
          <a:xfrm>
            <a:off x="2091447" y="117003"/>
            <a:ext cx="9293047" cy="279284"/>
          </a:xfrm>
          <a:prstGeom prst="wedgeRectCallout">
            <a:avLst>
              <a:gd name="adj1" fmla="val 23212"/>
              <a:gd name="adj2" fmla="val 110248"/>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solidFill>
                  <a:schemeClr val="tx1"/>
                </a:solidFill>
                <a:latin typeface="Helvetica" panose="020B0604020202020204" pitchFamily="34" charset="0"/>
                <a:cs typeface="Helvetica" panose="020B0604020202020204" pitchFamily="34" charset="0"/>
              </a:rPr>
              <a:t>After clicking yes, the language will be updated, feedback will be provided.  If no is clicked, user will return to the main page.</a:t>
            </a:r>
          </a:p>
        </p:txBody>
      </p:sp>
      <p:sp>
        <p:nvSpPr>
          <p:cNvPr id="22" name="Rectangle: Rounded Corners 21">
            <a:extLst>
              <a:ext uri="{FF2B5EF4-FFF2-40B4-BE49-F238E27FC236}">
                <a16:creationId xmlns:a16="http://schemas.microsoft.com/office/drawing/2014/main" id="{5176FBA8-AC37-B0D0-309A-7254ABB8DFD9}"/>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23" name="Rectangle: Rounded Corners 18">
            <a:extLst>
              <a:ext uri="{FF2B5EF4-FFF2-40B4-BE49-F238E27FC236}">
                <a16:creationId xmlns:a16="http://schemas.microsoft.com/office/drawing/2014/main" id="{8B654B1E-682B-C8C8-44D1-A4BD7E503C47}"/>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37" name="TextBox 36">
            <a:extLst>
              <a:ext uri="{FF2B5EF4-FFF2-40B4-BE49-F238E27FC236}">
                <a16:creationId xmlns:a16="http://schemas.microsoft.com/office/drawing/2014/main" id="{6F468011-2F09-13B7-B9EF-D0F2FED1795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49" name="Rectangle: Rounded Corners 220">
            <a:extLst>
              <a:ext uri="{FF2B5EF4-FFF2-40B4-BE49-F238E27FC236}">
                <a16:creationId xmlns:a16="http://schemas.microsoft.com/office/drawing/2014/main" id="{AA797414-7933-F1AB-5897-5C7AA1514F7B}"/>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51" name="Rectangle: Rounded Corners 220">
            <a:extLst>
              <a:ext uri="{FF2B5EF4-FFF2-40B4-BE49-F238E27FC236}">
                <a16:creationId xmlns:a16="http://schemas.microsoft.com/office/drawing/2014/main" id="{2EF94BED-631B-81F5-83FA-87827EE4AB17}"/>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52" name="Rectangle: Rounded Corners 220">
            <a:extLst>
              <a:ext uri="{FF2B5EF4-FFF2-40B4-BE49-F238E27FC236}">
                <a16:creationId xmlns:a16="http://schemas.microsoft.com/office/drawing/2014/main" id="{CAF3D0BC-5DD0-7E79-16AF-D2F67847B14A}"/>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53" name="Rectangle: Rounded Corners 220">
            <a:extLst>
              <a:ext uri="{FF2B5EF4-FFF2-40B4-BE49-F238E27FC236}">
                <a16:creationId xmlns:a16="http://schemas.microsoft.com/office/drawing/2014/main" id="{132A6369-5236-A540-E966-45A569642D0C}"/>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54" name="Graphic 53" descr="Add with solid fill">
            <a:extLst>
              <a:ext uri="{FF2B5EF4-FFF2-40B4-BE49-F238E27FC236}">
                <a16:creationId xmlns:a16="http://schemas.microsoft.com/office/drawing/2014/main" id="{62BF3134-450D-665A-C1E6-210FAAC1BD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57" name="Graphic 56" descr="Play with solid fill">
            <a:extLst>
              <a:ext uri="{FF2B5EF4-FFF2-40B4-BE49-F238E27FC236}">
                <a16:creationId xmlns:a16="http://schemas.microsoft.com/office/drawing/2014/main" id="{659AD143-ACBF-5385-D5E2-4F123D8BB2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58" name="Graphic 57" descr="Play with solid fill">
            <a:extLst>
              <a:ext uri="{FF2B5EF4-FFF2-40B4-BE49-F238E27FC236}">
                <a16:creationId xmlns:a16="http://schemas.microsoft.com/office/drawing/2014/main" id="{763741A9-7EFC-02AF-DE1F-C2B6AB76B3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61" name="Graphic 60" descr="Eye with solid fill">
            <a:extLst>
              <a:ext uri="{FF2B5EF4-FFF2-40B4-BE49-F238E27FC236}">
                <a16:creationId xmlns:a16="http://schemas.microsoft.com/office/drawing/2014/main" id="{51F77F9A-0155-9161-E36B-240747E794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62" name="Graphic 61" descr="Blueprint with solid fill">
            <a:extLst>
              <a:ext uri="{FF2B5EF4-FFF2-40B4-BE49-F238E27FC236}">
                <a16:creationId xmlns:a16="http://schemas.microsoft.com/office/drawing/2014/main" id="{AC6CAEA4-20CF-BD93-03E3-D7DA8DD7383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28" name="Graphic 127" descr="Eraser with solid fill">
            <a:extLst>
              <a:ext uri="{FF2B5EF4-FFF2-40B4-BE49-F238E27FC236}">
                <a16:creationId xmlns:a16="http://schemas.microsoft.com/office/drawing/2014/main" id="{D319AF07-0E28-3D8E-27E2-75B967C1A2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29" name="Graphic 128" descr="Play with solid fill">
            <a:extLst>
              <a:ext uri="{FF2B5EF4-FFF2-40B4-BE49-F238E27FC236}">
                <a16:creationId xmlns:a16="http://schemas.microsoft.com/office/drawing/2014/main" id="{7D5B145B-81C5-DA22-F660-C7442A1C8B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131" name="Speech Bubble: Rectangle 130">
            <a:extLst>
              <a:ext uri="{FF2B5EF4-FFF2-40B4-BE49-F238E27FC236}">
                <a16:creationId xmlns:a16="http://schemas.microsoft.com/office/drawing/2014/main" id="{C461EDB5-9B5A-5B3F-B7F2-2B33050A94C4}"/>
              </a:ext>
            </a:extLst>
          </p:cNvPr>
          <p:cNvSpPr/>
          <p:nvPr/>
        </p:nvSpPr>
        <p:spPr>
          <a:xfrm>
            <a:off x="1338315" y="6403197"/>
            <a:ext cx="10089186" cy="279284"/>
          </a:xfrm>
          <a:prstGeom prst="wedgeRectCallout">
            <a:avLst>
              <a:gd name="adj1" fmla="val -25044"/>
              <a:gd name="adj2" fmla="val -84804"/>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solidFill>
                  <a:schemeClr val="tx1"/>
                </a:solidFill>
                <a:latin typeface="Helvetica" panose="020B0604020202020204" pitchFamily="34" charset="0"/>
                <a:cs typeface="Helvetica" panose="020B0604020202020204" pitchFamily="34" charset="0"/>
              </a:rPr>
              <a:t>Small bar would appear at the bottom left corner for a few seconds to let user know of actions that are done, keeping them in the loop.</a:t>
            </a:r>
          </a:p>
        </p:txBody>
      </p:sp>
      <p:sp>
        <p:nvSpPr>
          <p:cNvPr id="132" name="Rectangle: Rounded Corners 60">
            <a:extLst>
              <a:ext uri="{FF2B5EF4-FFF2-40B4-BE49-F238E27FC236}">
                <a16:creationId xmlns:a16="http://schemas.microsoft.com/office/drawing/2014/main" id="{1F13C1A1-7025-8F5B-D9AC-4A309B7ED068}"/>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33" name="Straight Connector 132">
            <a:extLst>
              <a:ext uri="{FF2B5EF4-FFF2-40B4-BE49-F238E27FC236}">
                <a16:creationId xmlns:a16="http://schemas.microsoft.com/office/drawing/2014/main" id="{D0C7B948-2073-0F3C-FD76-00A847578CAD}"/>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8D03153-F556-36C9-AB4A-2FE3A66B2637}"/>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668BCF4-D039-9592-7B11-0A22EDE53279}"/>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A2DDB07-B6D5-842A-25D9-1B9BCAA5738C}"/>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9EDA4A7-BFE4-FA1E-41D2-D4B1B4A278A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6B11D1F-07D2-78C8-9E43-3D2F29BB0BF2}"/>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1AF9CC0-DF60-5D9A-938C-DB21BA426FD1}"/>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12D6C8E-43B3-D918-F155-A5B927189F19}"/>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92B9227-C80B-3C62-6C45-70C4E26F548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5291BE6-75FF-4FA9-5403-3BCD66596EA7}"/>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306CD6B2-34BE-1E57-AEAD-B87953568BE6}"/>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44" name="TextBox 143">
            <a:extLst>
              <a:ext uri="{FF2B5EF4-FFF2-40B4-BE49-F238E27FC236}">
                <a16:creationId xmlns:a16="http://schemas.microsoft.com/office/drawing/2014/main" id="{E32759A9-BF09-752A-92C1-9EBD65814DB6}"/>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45" name="TextBox 144">
            <a:extLst>
              <a:ext uri="{FF2B5EF4-FFF2-40B4-BE49-F238E27FC236}">
                <a16:creationId xmlns:a16="http://schemas.microsoft.com/office/drawing/2014/main" id="{0710EE59-652B-7370-5E3D-B8E2FC30E785}"/>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46" name="TextBox 145">
            <a:extLst>
              <a:ext uri="{FF2B5EF4-FFF2-40B4-BE49-F238E27FC236}">
                <a16:creationId xmlns:a16="http://schemas.microsoft.com/office/drawing/2014/main" id="{37CADAEE-33A4-228A-A06B-055C38FB15AC}"/>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147" name="TextBox 146">
            <a:extLst>
              <a:ext uri="{FF2B5EF4-FFF2-40B4-BE49-F238E27FC236}">
                <a16:creationId xmlns:a16="http://schemas.microsoft.com/office/drawing/2014/main" id="{8A7E5EF6-02CE-9DD1-FB49-B3AE19301734}"/>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48" name="TextBox 147">
            <a:extLst>
              <a:ext uri="{FF2B5EF4-FFF2-40B4-BE49-F238E27FC236}">
                <a16:creationId xmlns:a16="http://schemas.microsoft.com/office/drawing/2014/main" id="{8266AC21-D7A9-AF1D-468C-7989281812F3}"/>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49" name="TextBox 148">
            <a:extLst>
              <a:ext uri="{FF2B5EF4-FFF2-40B4-BE49-F238E27FC236}">
                <a16:creationId xmlns:a16="http://schemas.microsoft.com/office/drawing/2014/main" id="{D1429324-B59A-561B-5126-3350AE66B8F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50" name="TextBox 149">
            <a:extLst>
              <a:ext uri="{FF2B5EF4-FFF2-40B4-BE49-F238E27FC236}">
                <a16:creationId xmlns:a16="http://schemas.microsoft.com/office/drawing/2014/main" id="{F8168BD9-BFAC-F807-5991-DA9C2A191C54}"/>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51" name="TextBox 150">
            <a:extLst>
              <a:ext uri="{FF2B5EF4-FFF2-40B4-BE49-F238E27FC236}">
                <a16:creationId xmlns:a16="http://schemas.microsoft.com/office/drawing/2014/main" id="{DF36FE4A-8C99-F7F0-CBB9-E8DD86F761F0}"/>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52" name="TextBox 151">
            <a:extLst>
              <a:ext uri="{FF2B5EF4-FFF2-40B4-BE49-F238E27FC236}">
                <a16:creationId xmlns:a16="http://schemas.microsoft.com/office/drawing/2014/main" id="{BA52F213-6502-17D8-A51F-73180186D6F4}"/>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53" name="TextBox 152">
            <a:extLst>
              <a:ext uri="{FF2B5EF4-FFF2-40B4-BE49-F238E27FC236}">
                <a16:creationId xmlns:a16="http://schemas.microsoft.com/office/drawing/2014/main" id="{47BA13FC-571D-D30D-E3C4-08FFC61AAA7A}"/>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54" name="Rectangle: Rounded Corners 123">
            <a:extLst>
              <a:ext uri="{FF2B5EF4-FFF2-40B4-BE49-F238E27FC236}">
                <a16:creationId xmlns:a16="http://schemas.microsoft.com/office/drawing/2014/main" id="{6F762B76-429B-92B8-9C4C-79917BD68660}"/>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58" name="Straight Connector 157">
            <a:extLst>
              <a:ext uri="{FF2B5EF4-FFF2-40B4-BE49-F238E27FC236}">
                <a16:creationId xmlns:a16="http://schemas.microsoft.com/office/drawing/2014/main" id="{E405E8EE-01D7-0FC8-418C-84888C23069C}"/>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1AFABE04-8C66-C6EC-4F8F-E6D4BEFB4BEA}"/>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64" name="TextBox 163">
            <a:extLst>
              <a:ext uri="{FF2B5EF4-FFF2-40B4-BE49-F238E27FC236}">
                <a16:creationId xmlns:a16="http://schemas.microsoft.com/office/drawing/2014/main" id="{93BAAC6D-4E63-EF2A-1027-858A09B2E3F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65" name="TextBox 164">
            <a:extLst>
              <a:ext uri="{FF2B5EF4-FFF2-40B4-BE49-F238E27FC236}">
                <a16:creationId xmlns:a16="http://schemas.microsoft.com/office/drawing/2014/main" id="{432FF41E-4253-2594-4D29-E748514F74D9}"/>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66" name="TextBox 165">
            <a:extLst>
              <a:ext uri="{FF2B5EF4-FFF2-40B4-BE49-F238E27FC236}">
                <a16:creationId xmlns:a16="http://schemas.microsoft.com/office/drawing/2014/main" id="{95596954-133E-5E65-A401-01809A49C20F}"/>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68" name="TextBox 167">
            <a:extLst>
              <a:ext uri="{FF2B5EF4-FFF2-40B4-BE49-F238E27FC236}">
                <a16:creationId xmlns:a16="http://schemas.microsoft.com/office/drawing/2014/main" id="{3E1C3309-6217-453D-14C3-2081C0B8AEB4}"/>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69" name="TextBox 168">
            <a:extLst>
              <a:ext uri="{FF2B5EF4-FFF2-40B4-BE49-F238E27FC236}">
                <a16:creationId xmlns:a16="http://schemas.microsoft.com/office/drawing/2014/main" id="{FEF2EFB3-5D28-A6E7-52AA-A97C3EE5251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71" name="Straight Connector 170">
            <a:extLst>
              <a:ext uri="{FF2B5EF4-FFF2-40B4-BE49-F238E27FC236}">
                <a16:creationId xmlns:a16="http://schemas.microsoft.com/office/drawing/2014/main" id="{94F06D3C-972B-B417-FC13-B3427FCC66A6}"/>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4750DCC-877A-0E71-D647-333252EC4E81}"/>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970EA47-C851-99A7-4DD0-EAFD48B0642C}"/>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99FBAD0-55BB-E69C-CBD2-D297D0D4831D}"/>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CE94265-F5AD-B0EB-E3F7-810BD07CD7BA}"/>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2CCE3D7A-179F-18E2-142A-F23259BB6F81}"/>
              </a:ext>
            </a:extLst>
          </p:cNvPr>
          <p:cNvSpPr txBox="1"/>
          <p:nvPr/>
        </p:nvSpPr>
        <p:spPr>
          <a:xfrm>
            <a:off x="807990" y="5832860"/>
            <a:ext cx="5642962" cy="276999"/>
          </a:xfrm>
          <a:prstGeom prst="rect">
            <a:avLst/>
          </a:prstGeom>
          <a:solidFill>
            <a:schemeClr val="bg1">
              <a:lumMod val="95000"/>
            </a:schemeClr>
          </a:solidFill>
          <a:ln w="12700">
            <a:solidFill>
              <a:schemeClr val="tx1">
                <a:lumMod val="50000"/>
                <a:lumOff val="50000"/>
              </a:schemeClr>
            </a:solidFill>
          </a:ln>
        </p:spPr>
        <p:txBody>
          <a:bodyPr wrap="square" rtlCol="0" anchor="ctr">
            <a:spAutoFit/>
          </a:bodyPr>
          <a:lstStyle/>
          <a:p>
            <a:r>
              <a:rPr lang="en-SG" sz="1200" b="1" dirty="0">
                <a:solidFill>
                  <a:schemeClr val="tx1">
                    <a:lumMod val="50000"/>
                    <a:lumOff val="50000"/>
                  </a:schemeClr>
                </a:solidFill>
                <a:latin typeface="Helvetica" panose="020B0604020202020204" pitchFamily="34" charset="0"/>
                <a:cs typeface="Helvetica" panose="020B0604020202020204" pitchFamily="34" charset="0"/>
              </a:rPr>
              <a:t>Language has been updated to English, click </a:t>
            </a:r>
            <a:r>
              <a:rPr lang="en-SG" sz="1200" b="1" u="sng" dirty="0">
                <a:solidFill>
                  <a:schemeClr val="tx1">
                    <a:lumMod val="50000"/>
                    <a:lumOff val="50000"/>
                  </a:schemeClr>
                </a:solidFill>
                <a:latin typeface="Helvetica" panose="020B0604020202020204" pitchFamily="34" charset="0"/>
                <a:cs typeface="Helvetica" panose="020B0604020202020204" pitchFamily="34" charset="0"/>
              </a:rPr>
              <a:t>here</a:t>
            </a:r>
            <a:r>
              <a:rPr lang="en-SG" sz="1200" b="1" dirty="0">
                <a:solidFill>
                  <a:schemeClr val="tx1">
                    <a:lumMod val="50000"/>
                    <a:lumOff val="50000"/>
                  </a:schemeClr>
                </a:solidFill>
                <a:latin typeface="Helvetica" panose="020B0604020202020204" pitchFamily="34" charset="0"/>
                <a:cs typeface="Helvetica" panose="020B0604020202020204" pitchFamily="34" charset="0"/>
              </a:rPr>
              <a:t> to undo previous action.</a:t>
            </a:r>
          </a:p>
        </p:txBody>
      </p:sp>
      <p:sp>
        <p:nvSpPr>
          <p:cNvPr id="3" name="Rectangle: Rounded Corners 220">
            <a:extLst>
              <a:ext uri="{FF2B5EF4-FFF2-40B4-BE49-F238E27FC236}">
                <a16:creationId xmlns:a16="http://schemas.microsoft.com/office/drawing/2014/main" id="{9043F080-80B2-5399-36E7-390EC1413E02}"/>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4" name="Graphic 3" descr="Play with solid fill">
            <a:extLst>
              <a:ext uri="{FF2B5EF4-FFF2-40B4-BE49-F238E27FC236}">
                <a16:creationId xmlns:a16="http://schemas.microsoft.com/office/drawing/2014/main" id="{FFF34219-2246-A257-688B-6E61A420E8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5" name="Graphic 4" descr="Earth globe: Americas with solid fill">
            <a:extLst>
              <a:ext uri="{FF2B5EF4-FFF2-40B4-BE49-F238E27FC236}">
                <a16:creationId xmlns:a16="http://schemas.microsoft.com/office/drawing/2014/main" id="{6EE61AAD-2885-F3BF-5E33-9C0BE010F33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85930" y="745162"/>
            <a:ext cx="214216" cy="214216"/>
          </a:xfrm>
          <a:prstGeom prst="rect">
            <a:avLst/>
          </a:prstGeom>
        </p:spPr>
      </p:pic>
      <p:sp>
        <p:nvSpPr>
          <p:cNvPr id="44" name="Rectangle 43">
            <a:extLst>
              <a:ext uri="{FF2B5EF4-FFF2-40B4-BE49-F238E27FC236}">
                <a16:creationId xmlns:a16="http://schemas.microsoft.com/office/drawing/2014/main" id="{B0477667-FAAB-80AB-9770-03A1E5DB9392}"/>
              </a:ext>
            </a:extLst>
          </p:cNvPr>
          <p:cNvSpPr/>
          <p:nvPr/>
        </p:nvSpPr>
        <p:spPr>
          <a:xfrm>
            <a:off x="722468" y="673245"/>
            <a:ext cx="10730000"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Rounded Corners 59">
            <a:extLst>
              <a:ext uri="{FF2B5EF4-FFF2-40B4-BE49-F238E27FC236}">
                <a16:creationId xmlns:a16="http://schemas.microsoft.com/office/drawing/2014/main" id="{E4FA0668-90C4-C271-9AEA-8CFFC4EE39C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7" name="Rectangle: Rounded Corners 60">
            <a:extLst>
              <a:ext uri="{FF2B5EF4-FFF2-40B4-BE49-F238E27FC236}">
                <a16:creationId xmlns:a16="http://schemas.microsoft.com/office/drawing/2014/main" id="{AA421B86-F01B-6548-2430-3BB47695E366}"/>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8" name="Straight Connector 7">
            <a:extLst>
              <a:ext uri="{FF2B5EF4-FFF2-40B4-BE49-F238E27FC236}">
                <a16:creationId xmlns:a16="http://schemas.microsoft.com/office/drawing/2014/main" id="{2C9F74A4-BCAF-58EC-1095-66E9B24E22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D47B644-DB0A-A2CC-F73F-DE36D584CD60}"/>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00561-7B55-2878-5724-23F4AB2B83B9}"/>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57875DA-472A-183B-6589-A7FF39AAC00B}"/>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1E30C3E-1C60-1F53-B884-98EE66B4C1B7}"/>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9F625F4-8A63-3843-97CD-2F27A97F396F}"/>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8EBC195-C39B-ADAB-DF7A-2FCD17C81F6A}"/>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DD0D06-BCB4-0FD4-6231-75F1EE49AD37}"/>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F53C761-8295-EEB0-0216-B386090CEC3B}"/>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3FE6100-8D2A-FEC8-B0F5-924942AE2BF9}"/>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CE39307-B293-6B54-30F8-416CD6051FD1}"/>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0" name="TextBox 19">
            <a:extLst>
              <a:ext uri="{FF2B5EF4-FFF2-40B4-BE49-F238E27FC236}">
                <a16:creationId xmlns:a16="http://schemas.microsoft.com/office/drawing/2014/main" id="{7D00AAA8-9144-C81C-AB8A-502D4021108E}"/>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1" name="TextBox 20">
            <a:extLst>
              <a:ext uri="{FF2B5EF4-FFF2-40B4-BE49-F238E27FC236}">
                <a16:creationId xmlns:a16="http://schemas.microsoft.com/office/drawing/2014/main" id="{A8BAD021-C240-0315-6684-74B6C774E84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 name="TextBox 24">
            <a:extLst>
              <a:ext uri="{FF2B5EF4-FFF2-40B4-BE49-F238E27FC236}">
                <a16:creationId xmlns:a16="http://schemas.microsoft.com/office/drawing/2014/main" id="{97F27337-EEBD-BE49-4CD7-A5E30A11F36D}"/>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7" name="TextBox 26">
            <a:extLst>
              <a:ext uri="{FF2B5EF4-FFF2-40B4-BE49-F238E27FC236}">
                <a16:creationId xmlns:a16="http://schemas.microsoft.com/office/drawing/2014/main" id="{871B76AC-E6C2-54A8-DFDD-A8CDBD53555E}"/>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8" name="TextBox 27">
            <a:extLst>
              <a:ext uri="{FF2B5EF4-FFF2-40B4-BE49-F238E27FC236}">
                <a16:creationId xmlns:a16="http://schemas.microsoft.com/office/drawing/2014/main" id="{9F9E1CD6-B9F1-9B5E-3DFC-029709611EAB}"/>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9" name="TextBox 28">
            <a:extLst>
              <a:ext uri="{FF2B5EF4-FFF2-40B4-BE49-F238E27FC236}">
                <a16:creationId xmlns:a16="http://schemas.microsoft.com/office/drawing/2014/main" id="{1D45EDD0-F10E-F87E-0638-8764550B27D5}"/>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0" name="TextBox 29">
            <a:extLst>
              <a:ext uri="{FF2B5EF4-FFF2-40B4-BE49-F238E27FC236}">
                <a16:creationId xmlns:a16="http://schemas.microsoft.com/office/drawing/2014/main" id="{76196C20-E23E-6C33-C67F-E318FC438FE9}"/>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1" name="TextBox 30">
            <a:extLst>
              <a:ext uri="{FF2B5EF4-FFF2-40B4-BE49-F238E27FC236}">
                <a16:creationId xmlns:a16="http://schemas.microsoft.com/office/drawing/2014/main" id="{94CA9161-9EC3-69CD-B3A8-484AE179CE57}"/>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2" name="TextBox 31">
            <a:extLst>
              <a:ext uri="{FF2B5EF4-FFF2-40B4-BE49-F238E27FC236}">
                <a16:creationId xmlns:a16="http://schemas.microsoft.com/office/drawing/2014/main" id="{21C4E63A-E766-CE07-AEEB-289C460369D6}"/>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3" name="TextBox 32">
            <a:extLst>
              <a:ext uri="{FF2B5EF4-FFF2-40B4-BE49-F238E27FC236}">
                <a16:creationId xmlns:a16="http://schemas.microsoft.com/office/drawing/2014/main" id="{39807786-F5C6-8DCF-6276-8C63F9E26382}"/>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4" name="TextBox 33">
            <a:extLst>
              <a:ext uri="{FF2B5EF4-FFF2-40B4-BE49-F238E27FC236}">
                <a16:creationId xmlns:a16="http://schemas.microsoft.com/office/drawing/2014/main" id="{DA80C17A-FF17-F7D7-8FC1-9F46805961FC}"/>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5" name="TextBox 34">
            <a:extLst>
              <a:ext uri="{FF2B5EF4-FFF2-40B4-BE49-F238E27FC236}">
                <a16:creationId xmlns:a16="http://schemas.microsoft.com/office/drawing/2014/main" id="{D1217CD2-B051-E7EB-E5A2-2AB51E48A5C5}"/>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6" name="Straight Connector 35">
            <a:extLst>
              <a:ext uri="{FF2B5EF4-FFF2-40B4-BE49-F238E27FC236}">
                <a16:creationId xmlns:a16="http://schemas.microsoft.com/office/drawing/2014/main" id="{5B156C2D-BE90-8B62-60E9-8BE2D692307C}"/>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995377-1CDE-0741-897F-C1960B8FA5D4}"/>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9" name="TextBox 38">
            <a:extLst>
              <a:ext uri="{FF2B5EF4-FFF2-40B4-BE49-F238E27FC236}">
                <a16:creationId xmlns:a16="http://schemas.microsoft.com/office/drawing/2014/main" id="{38D94BB8-C974-F359-B691-90FF1249B75C}"/>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0" name="TextBox 39">
            <a:extLst>
              <a:ext uri="{FF2B5EF4-FFF2-40B4-BE49-F238E27FC236}">
                <a16:creationId xmlns:a16="http://schemas.microsoft.com/office/drawing/2014/main" id="{E8711E0A-6D80-AC72-1D9D-33C0D945ED6B}"/>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41" name="TextBox 40">
            <a:extLst>
              <a:ext uri="{FF2B5EF4-FFF2-40B4-BE49-F238E27FC236}">
                <a16:creationId xmlns:a16="http://schemas.microsoft.com/office/drawing/2014/main" id="{7E6512AD-E4CF-C07B-EC7D-8CF99A2BB26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43" name="TextBox 42">
            <a:extLst>
              <a:ext uri="{FF2B5EF4-FFF2-40B4-BE49-F238E27FC236}">
                <a16:creationId xmlns:a16="http://schemas.microsoft.com/office/drawing/2014/main" id="{4FC875D0-3C0E-359D-22F5-544AEDBBBB7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45" name="TextBox 44">
            <a:extLst>
              <a:ext uri="{FF2B5EF4-FFF2-40B4-BE49-F238E27FC236}">
                <a16:creationId xmlns:a16="http://schemas.microsoft.com/office/drawing/2014/main" id="{91A6E08F-027F-6F03-D123-65F4EBBAA07C}"/>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46" name="Straight Connector 45">
            <a:extLst>
              <a:ext uri="{FF2B5EF4-FFF2-40B4-BE49-F238E27FC236}">
                <a16:creationId xmlns:a16="http://schemas.microsoft.com/office/drawing/2014/main" id="{C2BC5C3B-4A30-B07A-4B39-BB73B3D3F64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38CF31E-0DE9-56E6-87AD-85A4B61B9511}"/>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A55E5B7-F0C1-0930-08EA-CB5C70196E9B}"/>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D1AF071-705C-6AE7-49C4-CAD65FCFA05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973FDBD-0A65-73C9-20EE-BE72642F9070}"/>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0B424C8-32F6-211F-9B40-F0E1C631EF70}"/>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9" name="Graphic 58" descr="Cursor with solid fill">
            <a:extLst>
              <a:ext uri="{FF2B5EF4-FFF2-40B4-BE49-F238E27FC236}">
                <a16:creationId xmlns:a16="http://schemas.microsoft.com/office/drawing/2014/main" id="{977C9EE7-83F3-5CAF-66F9-A9115D00904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14176" y="4026323"/>
            <a:ext cx="312187" cy="312187"/>
          </a:xfrm>
          <a:prstGeom prst="rect">
            <a:avLst/>
          </a:prstGeom>
        </p:spPr>
      </p:pic>
    </p:spTree>
    <p:extLst>
      <p:ext uri="{BB962C8B-B14F-4D97-AF65-F5344CB8AC3E}">
        <p14:creationId xmlns:p14="http://schemas.microsoft.com/office/powerpoint/2010/main" val="39322403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60D9A1"/>
        </a:solidFill>
        <a:effectLst/>
      </p:bgPr>
    </p:bg>
    <p:spTree>
      <p:nvGrpSpPr>
        <p:cNvPr id="1" name="Shape 159"/>
        <p:cNvGrpSpPr/>
        <p:nvPr/>
      </p:nvGrpSpPr>
      <p:grpSpPr>
        <a:xfrm>
          <a:off x="0" y="0"/>
          <a:ext cx="0" cy="0"/>
          <a:chOff x="0" y="0"/>
          <a:chExt cx="0" cy="0"/>
        </a:xfrm>
      </p:grpSpPr>
      <p:sp>
        <p:nvSpPr>
          <p:cNvPr id="170" name="Google Shape;170;p25"/>
          <p:cNvSpPr txBox="1">
            <a:spLocks noGrp="1"/>
          </p:cNvSpPr>
          <p:nvPr>
            <p:ph type="ctrTitle"/>
          </p:nvPr>
        </p:nvSpPr>
        <p:spPr>
          <a:xfrm>
            <a:off x="1191433" y="1864333"/>
            <a:ext cx="7953200" cy="2770800"/>
          </a:xfrm>
          <a:prstGeom prst="rect">
            <a:avLst/>
          </a:prstGeom>
        </p:spPr>
        <p:txBody>
          <a:bodyPr spcFirstLastPara="1" wrap="square" lIns="121900" tIns="0" rIns="121900" bIns="121900" anchor="t" anchorCtr="0">
            <a:noAutofit/>
          </a:bodyPr>
          <a:lstStyle/>
          <a:p>
            <a:r>
              <a:rPr lang="fr" sz="6000" dirty="0"/>
              <a:t>That’s all,</a:t>
            </a:r>
            <a:br>
              <a:rPr lang="fr" sz="6000" dirty="0"/>
            </a:br>
            <a:r>
              <a:rPr lang="fr" sz="6000" dirty="0"/>
              <a:t>thank you so much for your kind attention!</a:t>
            </a:r>
            <a:endParaRPr sz="6000" dirty="0"/>
          </a:p>
        </p:txBody>
      </p:sp>
      <p:sp>
        <p:nvSpPr>
          <p:cNvPr id="160" name="Google Shape;160;p25"/>
          <p:cNvSpPr/>
          <p:nvPr/>
        </p:nvSpPr>
        <p:spPr>
          <a:xfrm>
            <a:off x="1257300" y="4921629"/>
            <a:ext cx="5856400" cy="520800"/>
          </a:xfrm>
          <a:prstGeom prst="roundRect">
            <a:avLst>
              <a:gd name="adj" fmla="val 23842"/>
            </a:avLst>
          </a:prstGeom>
          <a:gradFill>
            <a:gsLst>
              <a:gs pos="0">
                <a:schemeClr val="accent6">
                  <a:lumMod val="40000"/>
                  <a:lumOff val="60000"/>
                </a:schemeClr>
              </a:gs>
              <a:gs pos="100000">
                <a:schemeClr val="accent6"/>
              </a:gs>
            </a:gsLst>
            <a:lin ang="5400012" scaled="0"/>
          </a:gradFill>
          <a:ln>
            <a:noFill/>
          </a:ln>
          <a:effectLst>
            <a:outerShdw blurRad="157163" dist="9525" dir="5400000" algn="bl" rotWithShape="0">
              <a:schemeClr val="dk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1" name="Google Shape;161;p25"/>
          <p:cNvSpPr txBox="1"/>
          <p:nvPr/>
        </p:nvSpPr>
        <p:spPr>
          <a:xfrm>
            <a:off x="1371600" y="719334"/>
            <a:ext cx="6114400" cy="307777"/>
          </a:xfrm>
          <a:prstGeom prst="rect">
            <a:avLst/>
          </a:prstGeom>
          <a:noFill/>
          <a:ln>
            <a:noFill/>
          </a:ln>
        </p:spPr>
        <p:txBody>
          <a:bodyPr spcFirstLastPara="1" wrap="square" lIns="0" tIns="0" rIns="121900" bIns="0" anchor="t" anchorCtr="0">
            <a:spAutoFit/>
          </a:bodyPr>
          <a:lstStyle/>
          <a:p>
            <a:pPr defTabSz="1219170">
              <a:buClr>
                <a:srgbClr val="000000"/>
              </a:buClr>
            </a:pPr>
            <a:r>
              <a:rPr lang="fr" sz="2000" kern="0" dirty="0">
                <a:solidFill>
                  <a:srgbClr val="C7CCE2"/>
                </a:solidFill>
                <a:latin typeface="Questrial"/>
                <a:ea typeface="Questrial"/>
                <a:cs typeface="Questrial"/>
                <a:sym typeface="Questrial"/>
              </a:rPr>
              <a:t>UPCOMING FEATURE</a:t>
            </a:r>
            <a:endParaRPr sz="2000" kern="0" dirty="0">
              <a:solidFill>
                <a:srgbClr val="C7CCE2"/>
              </a:solidFill>
              <a:latin typeface="Questrial"/>
              <a:ea typeface="Questrial"/>
              <a:cs typeface="Questrial"/>
              <a:sym typeface="Questrial"/>
            </a:endParaRPr>
          </a:p>
        </p:txBody>
      </p:sp>
      <p:sp>
        <p:nvSpPr>
          <p:cNvPr id="163" name="Google Shape;163;p25"/>
          <p:cNvSpPr/>
          <p:nvPr/>
        </p:nvSpPr>
        <p:spPr>
          <a:xfrm>
            <a:off x="8133751" y="4922478"/>
            <a:ext cx="448964" cy="449351"/>
          </a:xfrm>
          <a:custGeom>
            <a:avLst/>
            <a:gdLst/>
            <a:ahLst/>
            <a:cxnLst/>
            <a:rect l="l" t="t" r="r" b="b"/>
            <a:pathLst>
              <a:path w="18565" h="18581" extrusionOk="0">
                <a:moveTo>
                  <a:pt x="15647" y="1454"/>
                </a:moveTo>
                <a:cubicBezTo>
                  <a:pt x="16021" y="1454"/>
                  <a:pt x="16397" y="1593"/>
                  <a:pt x="16687" y="1871"/>
                </a:cubicBezTo>
                <a:cubicBezTo>
                  <a:pt x="16942" y="2150"/>
                  <a:pt x="17104" y="2520"/>
                  <a:pt x="17104" y="2891"/>
                </a:cubicBezTo>
                <a:cubicBezTo>
                  <a:pt x="17104" y="3285"/>
                  <a:pt x="16965" y="3656"/>
                  <a:pt x="16687" y="3934"/>
                </a:cubicBezTo>
                <a:lnTo>
                  <a:pt x="5331" y="15336"/>
                </a:lnTo>
                <a:lnTo>
                  <a:pt x="3268" y="13274"/>
                </a:lnTo>
                <a:lnTo>
                  <a:pt x="11055" y="5464"/>
                </a:lnTo>
                <a:lnTo>
                  <a:pt x="12237" y="6646"/>
                </a:lnTo>
                <a:lnTo>
                  <a:pt x="13257" y="5626"/>
                </a:lnTo>
                <a:lnTo>
                  <a:pt x="12075" y="4444"/>
                </a:lnTo>
                <a:lnTo>
                  <a:pt x="13164" y="3331"/>
                </a:lnTo>
                <a:lnTo>
                  <a:pt x="14369" y="4513"/>
                </a:lnTo>
                <a:lnTo>
                  <a:pt x="15389" y="3494"/>
                </a:lnTo>
                <a:lnTo>
                  <a:pt x="14184" y="2312"/>
                </a:lnTo>
                <a:lnTo>
                  <a:pt x="14624" y="1871"/>
                </a:lnTo>
                <a:cubicBezTo>
                  <a:pt x="14902" y="1593"/>
                  <a:pt x="15273" y="1454"/>
                  <a:pt x="15647" y="1454"/>
                </a:cubicBezTo>
                <a:close/>
                <a:moveTo>
                  <a:pt x="2411" y="14479"/>
                </a:moveTo>
                <a:lnTo>
                  <a:pt x="4103" y="16171"/>
                </a:lnTo>
                <a:lnTo>
                  <a:pt x="2550" y="16518"/>
                </a:lnTo>
                <a:lnTo>
                  <a:pt x="2063" y="16031"/>
                </a:lnTo>
                <a:lnTo>
                  <a:pt x="2411" y="14479"/>
                </a:lnTo>
                <a:close/>
                <a:moveTo>
                  <a:pt x="15647" y="0"/>
                </a:moveTo>
                <a:cubicBezTo>
                  <a:pt x="14902" y="0"/>
                  <a:pt x="14161" y="284"/>
                  <a:pt x="13605" y="852"/>
                </a:cubicBezTo>
                <a:lnTo>
                  <a:pt x="1901" y="12602"/>
                </a:lnTo>
                <a:cubicBezTo>
                  <a:pt x="1507" y="12972"/>
                  <a:pt x="1229" y="13459"/>
                  <a:pt x="1044" y="13946"/>
                </a:cubicBezTo>
                <a:lnTo>
                  <a:pt x="1044" y="13992"/>
                </a:lnTo>
                <a:lnTo>
                  <a:pt x="1" y="18581"/>
                </a:lnTo>
                <a:lnTo>
                  <a:pt x="4613" y="17561"/>
                </a:lnTo>
                <a:lnTo>
                  <a:pt x="4636" y="17538"/>
                </a:lnTo>
                <a:cubicBezTo>
                  <a:pt x="5146" y="17376"/>
                  <a:pt x="5632" y="17074"/>
                  <a:pt x="6003" y="16704"/>
                </a:cubicBezTo>
                <a:lnTo>
                  <a:pt x="17707" y="4954"/>
                </a:lnTo>
                <a:cubicBezTo>
                  <a:pt x="18263" y="4398"/>
                  <a:pt x="18564" y="3679"/>
                  <a:pt x="18564" y="2891"/>
                </a:cubicBezTo>
                <a:cubicBezTo>
                  <a:pt x="18564" y="2126"/>
                  <a:pt x="18263" y="1385"/>
                  <a:pt x="17707" y="852"/>
                </a:cubicBezTo>
                <a:cubicBezTo>
                  <a:pt x="17139" y="284"/>
                  <a:pt x="16391" y="0"/>
                  <a:pt x="15647" y="0"/>
                </a:cubicBezTo>
                <a:close/>
                <a:moveTo>
                  <a:pt x="7625" y="17121"/>
                </a:moveTo>
                <a:lnTo>
                  <a:pt x="6189" y="18581"/>
                </a:lnTo>
                <a:lnTo>
                  <a:pt x="18564" y="18581"/>
                </a:lnTo>
                <a:lnTo>
                  <a:pt x="18564" y="1712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4" name="Google Shape;164;p25"/>
          <p:cNvSpPr/>
          <p:nvPr/>
        </p:nvSpPr>
        <p:spPr>
          <a:xfrm flipH="1">
            <a:off x="7399256" y="4957563"/>
            <a:ext cx="448939" cy="448939"/>
          </a:xfrm>
          <a:custGeom>
            <a:avLst/>
            <a:gdLst/>
            <a:ahLst/>
            <a:cxnLst/>
            <a:rect l="l" t="t" r="r" b="b"/>
            <a:pathLst>
              <a:path w="18587" h="18587" extrusionOk="0">
                <a:moveTo>
                  <a:pt x="10522" y="4265"/>
                </a:moveTo>
                <a:lnTo>
                  <a:pt x="5493" y="9294"/>
                </a:lnTo>
                <a:lnTo>
                  <a:pt x="10522" y="14300"/>
                </a:lnTo>
                <a:lnTo>
                  <a:pt x="11542" y="13280"/>
                </a:lnTo>
                <a:lnTo>
                  <a:pt x="7556" y="9294"/>
                </a:lnTo>
                <a:lnTo>
                  <a:pt x="11542" y="5284"/>
                </a:lnTo>
                <a:lnTo>
                  <a:pt x="10522" y="4265"/>
                </a:lnTo>
                <a:close/>
                <a:moveTo>
                  <a:pt x="9294" y="1437"/>
                </a:moveTo>
                <a:cubicBezTo>
                  <a:pt x="13604" y="1437"/>
                  <a:pt x="17127" y="4960"/>
                  <a:pt x="17127" y="9294"/>
                </a:cubicBezTo>
                <a:cubicBezTo>
                  <a:pt x="17127" y="13604"/>
                  <a:pt x="13604" y="17127"/>
                  <a:pt x="9294" y="17127"/>
                </a:cubicBezTo>
                <a:cubicBezTo>
                  <a:pt x="4960" y="17127"/>
                  <a:pt x="1437" y="13604"/>
                  <a:pt x="1437" y="9294"/>
                </a:cubicBezTo>
                <a:cubicBezTo>
                  <a:pt x="1437" y="4960"/>
                  <a:pt x="4960" y="1437"/>
                  <a:pt x="9294" y="1437"/>
                </a:cubicBezTo>
                <a:close/>
                <a:moveTo>
                  <a:pt x="9294" y="0"/>
                </a:moveTo>
                <a:cubicBezTo>
                  <a:pt x="6814" y="0"/>
                  <a:pt x="4473" y="951"/>
                  <a:pt x="2712" y="2712"/>
                </a:cubicBezTo>
                <a:cubicBezTo>
                  <a:pt x="951" y="4473"/>
                  <a:pt x="0" y="6814"/>
                  <a:pt x="0" y="9294"/>
                </a:cubicBezTo>
                <a:cubicBezTo>
                  <a:pt x="0" y="11773"/>
                  <a:pt x="951" y="14114"/>
                  <a:pt x="2712" y="15852"/>
                </a:cubicBezTo>
                <a:cubicBezTo>
                  <a:pt x="4473" y="17614"/>
                  <a:pt x="6814" y="18587"/>
                  <a:pt x="9294" y="18587"/>
                </a:cubicBezTo>
                <a:cubicBezTo>
                  <a:pt x="11773" y="18587"/>
                  <a:pt x="14114" y="17614"/>
                  <a:pt x="15852" y="15852"/>
                </a:cubicBezTo>
                <a:cubicBezTo>
                  <a:pt x="17614" y="14114"/>
                  <a:pt x="18587" y="11773"/>
                  <a:pt x="18587" y="9294"/>
                </a:cubicBezTo>
                <a:cubicBezTo>
                  <a:pt x="18587" y="6814"/>
                  <a:pt x="17614" y="4473"/>
                  <a:pt x="15852" y="2712"/>
                </a:cubicBezTo>
                <a:cubicBezTo>
                  <a:pt x="14114" y="951"/>
                  <a:pt x="11773" y="0"/>
                  <a:pt x="929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5" name="Google Shape;165;p25"/>
          <p:cNvSpPr/>
          <p:nvPr/>
        </p:nvSpPr>
        <p:spPr>
          <a:xfrm>
            <a:off x="10851018" y="868826"/>
            <a:ext cx="619567" cy="620333"/>
          </a:xfrm>
          <a:custGeom>
            <a:avLst/>
            <a:gdLst/>
            <a:ahLst/>
            <a:cxnLst/>
            <a:rect l="l" t="t" r="r" b="b"/>
            <a:pathLst>
              <a:path w="18587" h="18610" extrusionOk="0">
                <a:moveTo>
                  <a:pt x="5307" y="5678"/>
                </a:moveTo>
                <a:lnTo>
                  <a:pt x="5307" y="7115"/>
                </a:lnTo>
                <a:lnTo>
                  <a:pt x="13280" y="7115"/>
                </a:lnTo>
                <a:lnTo>
                  <a:pt x="13280" y="5678"/>
                </a:lnTo>
                <a:close/>
                <a:moveTo>
                  <a:pt x="5307" y="8575"/>
                </a:moveTo>
                <a:lnTo>
                  <a:pt x="5307" y="10035"/>
                </a:lnTo>
                <a:lnTo>
                  <a:pt x="13280" y="10035"/>
                </a:lnTo>
                <a:lnTo>
                  <a:pt x="13280" y="8575"/>
                </a:lnTo>
                <a:close/>
                <a:moveTo>
                  <a:pt x="5307" y="11472"/>
                </a:moveTo>
                <a:lnTo>
                  <a:pt x="5307" y="12932"/>
                </a:lnTo>
                <a:lnTo>
                  <a:pt x="13280" y="12932"/>
                </a:lnTo>
                <a:lnTo>
                  <a:pt x="13280" y="11472"/>
                </a:lnTo>
                <a:close/>
                <a:moveTo>
                  <a:pt x="9294" y="1460"/>
                </a:moveTo>
                <a:cubicBezTo>
                  <a:pt x="13627" y="1460"/>
                  <a:pt x="17127" y="4983"/>
                  <a:pt x="17127" y="9316"/>
                </a:cubicBezTo>
                <a:cubicBezTo>
                  <a:pt x="17127" y="13627"/>
                  <a:pt x="13627" y="17150"/>
                  <a:pt x="9294" y="17150"/>
                </a:cubicBezTo>
                <a:cubicBezTo>
                  <a:pt x="4960" y="17150"/>
                  <a:pt x="1437" y="13627"/>
                  <a:pt x="1437" y="9316"/>
                </a:cubicBezTo>
                <a:cubicBezTo>
                  <a:pt x="1437" y="4983"/>
                  <a:pt x="4960" y="1460"/>
                  <a:pt x="9294" y="1460"/>
                </a:cubicBezTo>
                <a:close/>
                <a:moveTo>
                  <a:pt x="9294" y="0"/>
                </a:moveTo>
                <a:cubicBezTo>
                  <a:pt x="6814" y="0"/>
                  <a:pt x="4473" y="973"/>
                  <a:pt x="2712" y="2735"/>
                </a:cubicBezTo>
                <a:cubicBezTo>
                  <a:pt x="974" y="4496"/>
                  <a:pt x="0" y="6814"/>
                  <a:pt x="0" y="9293"/>
                </a:cubicBezTo>
                <a:cubicBezTo>
                  <a:pt x="0" y="11796"/>
                  <a:pt x="974" y="14114"/>
                  <a:pt x="2712" y="15875"/>
                </a:cubicBezTo>
                <a:cubicBezTo>
                  <a:pt x="4473" y="17636"/>
                  <a:pt x="6814" y="18610"/>
                  <a:pt x="9294" y="18610"/>
                </a:cubicBezTo>
                <a:cubicBezTo>
                  <a:pt x="11773" y="18610"/>
                  <a:pt x="14114" y="17636"/>
                  <a:pt x="15875" y="15875"/>
                </a:cubicBezTo>
                <a:cubicBezTo>
                  <a:pt x="17613" y="14114"/>
                  <a:pt x="18587" y="11796"/>
                  <a:pt x="18587" y="9293"/>
                </a:cubicBezTo>
                <a:cubicBezTo>
                  <a:pt x="18587" y="6814"/>
                  <a:pt x="17613" y="4496"/>
                  <a:pt x="15875" y="2735"/>
                </a:cubicBezTo>
                <a:cubicBezTo>
                  <a:pt x="14114" y="973"/>
                  <a:pt x="11773" y="0"/>
                  <a:pt x="929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cxnSp>
        <p:nvCxnSpPr>
          <p:cNvPr id="169" name="Google Shape;169;p25"/>
          <p:cNvCxnSpPr/>
          <p:nvPr/>
        </p:nvCxnSpPr>
        <p:spPr>
          <a:xfrm>
            <a:off x="1305100" y="1052033"/>
            <a:ext cx="8293600" cy="0"/>
          </a:xfrm>
          <a:prstGeom prst="straightConnector1">
            <a:avLst/>
          </a:prstGeom>
          <a:noFill/>
          <a:ln w="9525" cap="flat" cmpd="sng">
            <a:solidFill>
              <a:schemeClr val="accent3"/>
            </a:solidFill>
            <a:prstDash val="solid"/>
            <a:round/>
            <a:headEnd type="none" w="med" len="med"/>
            <a:tailEnd type="none" w="med" len="med"/>
          </a:ln>
        </p:spPr>
      </p:cxnSp>
      <p:sp>
        <p:nvSpPr>
          <p:cNvPr id="171" name="Google Shape;171;p25"/>
          <p:cNvSpPr txBox="1">
            <a:spLocks noGrp="1"/>
          </p:cNvSpPr>
          <p:nvPr>
            <p:ph type="subTitle" idx="1"/>
          </p:nvPr>
        </p:nvSpPr>
        <p:spPr>
          <a:xfrm>
            <a:off x="1257300" y="4992229"/>
            <a:ext cx="5742590" cy="379600"/>
          </a:xfrm>
          <a:prstGeom prst="rect">
            <a:avLst/>
          </a:prstGeom>
        </p:spPr>
        <p:txBody>
          <a:bodyPr spcFirstLastPara="1" wrap="square" lIns="182867" tIns="0" rIns="121900" bIns="121900" anchor="t" anchorCtr="0">
            <a:noAutofit/>
          </a:bodyPr>
          <a:lstStyle/>
          <a:p>
            <a:pPr marL="0" indent="0"/>
            <a:r>
              <a:rPr lang="fr" dirty="0">
                <a:solidFill>
                  <a:schemeClr val="tx1"/>
                </a:solidFill>
                <a:latin typeface="Helvetica" panose="020B0604020202020204" pitchFamily="34" charset="0"/>
                <a:cs typeface="Helvetica" panose="020B0604020202020204" pitchFamily="34" charset="0"/>
              </a:rPr>
              <a:t>BYE BYE!</a:t>
            </a:r>
            <a:endParaRPr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59594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0D9A1"/>
        </a:solidFill>
        <a:effectLst/>
      </p:bgPr>
    </p:bg>
    <p:spTree>
      <p:nvGrpSpPr>
        <p:cNvPr id="1" name="Shape 159"/>
        <p:cNvGrpSpPr/>
        <p:nvPr/>
      </p:nvGrpSpPr>
      <p:grpSpPr>
        <a:xfrm>
          <a:off x="0" y="0"/>
          <a:ext cx="0" cy="0"/>
          <a:chOff x="0" y="0"/>
          <a:chExt cx="0" cy="0"/>
        </a:xfrm>
      </p:grpSpPr>
      <p:sp>
        <p:nvSpPr>
          <p:cNvPr id="170" name="Google Shape;170;p25"/>
          <p:cNvSpPr txBox="1">
            <a:spLocks noGrp="1"/>
          </p:cNvSpPr>
          <p:nvPr>
            <p:ph type="ctrTitle"/>
          </p:nvPr>
        </p:nvSpPr>
        <p:spPr>
          <a:xfrm>
            <a:off x="1191433" y="1864333"/>
            <a:ext cx="7953200" cy="2770800"/>
          </a:xfrm>
          <a:prstGeom prst="rect">
            <a:avLst/>
          </a:prstGeom>
        </p:spPr>
        <p:txBody>
          <a:bodyPr spcFirstLastPara="1" wrap="square" lIns="121900" tIns="0" rIns="121900" bIns="121900" anchor="t" anchorCtr="0">
            <a:noAutofit/>
          </a:bodyPr>
          <a:lstStyle/>
          <a:p>
            <a:r>
              <a:rPr lang="fr" sz="9600" dirty="0"/>
              <a:t>Adding New Task</a:t>
            </a:r>
            <a:endParaRPr sz="9600" dirty="0"/>
          </a:p>
        </p:txBody>
      </p:sp>
      <p:sp>
        <p:nvSpPr>
          <p:cNvPr id="160" name="Google Shape;160;p25"/>
          <p:cNvSpPr/>
          <p:nvPr/>
        </p:nvSpPr>
        <p:spPr>
          <a:xfrm>
            <a:off x="1257300" y="4921629"/>
            <a:ext cx="5856400" cy="520800"/>
          </a:xfrm>
          <a:prstGeom prst="roundRect">
            <a:avLst>
              <a:gd name="adj" fmla="val 23842"/>
            </a:avLst>
          </a:prstGeom>
          <a:gradFill>
            <a:gsLst>
              <a:gs pos="0">
                <a:schemeClr val="accent6">
                  <a:lumMod val="40000"/>
                  <a:lumOff val="60000"/>
                </a:schemeClr>
              </a:gs>
              <a:gs pos="100000">
                <a:schemeClr val="accent6"/>
              </a:gs>
            </a:gsLst>
            <a:lin ang="5400012" scaled="0"/>
          </a:gradFill>
          <a:ln>
            <a:noFill/>
          </a:ln>
          <a:effectLst>
            <a:outerShdw blurRad="157163" dist="9525" dir="5400000" algn="bl" rotWithShape="0">
              <a:schemeClr val="dk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1" name="Google Shape;161;p25"/>
          <p:cNvSpPr txBox="1"/>
          <p:nvPr/>
        </p:nvSpPr>
        <p:spPr>
          <a:xfrm>
            <a:off x="1371600" y="719334"/>
            <a:ext cx="6114400" cy="307777"/>
          </a:xfrm>
          <a:prstGeom prst="rect">
            <a:avLst/>
          </a:prstGeom>
          <a:noFill/>
          <a:ln>
            <a:noFill/>
          </a:ln>
        </p:spPr>
        <p:txBody>
          <a:bodyPr spcFirstLastPara="1" wrap="square" lIns="0" tIns="0" rIns="121900" bIns="0" anchor="t" anchorCtr="0">
            <a:spAutoFit/>
          </a:bodyPr>
          <a:lstStyle/>
          <a:p>
            <a:pPr defTabSz="1219170">
              <a:buClr>
                <a:srgbClr val="000000"/>
              </a:buClr>
            </a:pPr>
            <a:r>
              <a:rPr lang="fr" sz="2000" kern="0" dirty="0">
                <a:solidFill>
                  <a:srgbClr val="C7CCE2"/>
                </a:solidFill>
                <a:latin typeface="Questrial"/>
                <a:ea typeface="Questrial"/>
                <a:cs typeface="Questrial"/>
                <a:sym typeface="Questrial"/>
              </a:rPr>
              <a:t>UPCOMING FEATURE</a:t>
            </a:r>
            <a:endParaRPr sz="2000" kern="0" dirty="0">
              <a:solidFill>
                <a:srgbClr val="C7CCE2"/>
              </a:solidFill>
              <a:latin typeface="Questrial"/>
              <a:ea typeface="Questrial"/>
              <a:cs typeface="Questrial"/>
              <a:sym typeface="Questrial"/>
            </a:endParaRPr>
          </a:p>
        </p:txBody>
      </p:sp>
      <p:sp>
        <p:nvSpPr>
          <p:cNvPr id="163" name="Google Shape;163;p25"/>
          <p:cNvSpPr/>
          <p:nvPr/>
        </p:nvSpPr>
        <p:spPr>
          <a:xfrm>
            <a:off x="8133751" y="4922478"/>
            <a:ext cx="448964" cy="449351"/>
          </a:xfrm>
          <a:custGeom>
            <a:avLst/>
            <a:gdLst/>
            <a:ahLst/>
            <a:cxnLst/>
            <a:rect l="l" t="t" r="r" b="b"/>
            <a:pathLst>
              <a:path w="18565" h="18581" extrusionOk="0">
                <a:moveTo>
                  <a:pt x="15647" y="1454"/>
                </a:moveTo>
                <a:cubicBezTo>
                  <a:pt x="16021" y="1454"/>
                  <a:pt x="16397" y="1593"/>
                  <a:pt x="16687" y="1871"/>
                </a:cubicBezTo>
                <a:cubicBezTo>
                  <a:pt x="16942" y="2150"/>
                  <a:pt x="17104" y="2520"/>
                  <a:pt x="17104" y="2891"/>
                </a:cubicBezTo>
                <a:cubicBezTo>
                  <a:pt x="17104" y="3285"/>
                  <a:pt x="16965" y="3656"/>
                  <a:pt x="16687" y="3934"/>
                </a:cubicBezTo>
                <a:lnTo>
                  <a:pt x="5331" y="15336"/>
                </a:lnTo>
                <a:lnTo>
                  <a:pt x="3268" y="13274"/>
                </a:lnTo>
                <a:lnTo>
                  <a:pt x="11055" y="5464"/>
                </a:lnTo>
                <a:lnTo>
                  <a:pt x="12237" y="6646"/>
                </a:lnTo>
                <a:lnTo>
                  <a:pt x="13257" y="5626"/>
                </a:lnTo>
                <a:lnTo>
                  <a:pt x="12075" y="4444"/>
                </a:lnTo>
                <a:lnTo>
                  <a:pt x="13164" y="3331"/>
                </a:lnTo>
                <a:lnTo>
                  <a:pt x="14369" y="4513"/>
                </a:lnTo>
                <a:lnTo>
                  <a:pt x="15389" y="3494"/>
                </a:lnTo>
                <a:lnTo>
                  <a:pt x="14184" y="2312"/>
                </a:lnTo>
                <a:lnTo>
                  <a:pt x="14624" y="1871"/>
                </a:lnTo>
                <a:cubicBezTo>
                  <a:pt x="14902" y="1593"/>
                  <a:pt x="15273" y="1454"/>
                  <a:pt x="15647" y="1454"/>
                </a:cubicBezTo>
                <a:close/>
                <a:moveTo>
                  <a:pt x="2411" y="14479"/>
                </a:moveTo>
                <a:lnTo>
                  <a:pt x="4103" y="16171"/>
                </a:lnTo>
                <a:lnTo>
                  <a:pt x="2550" y="16518"/>
                </a:lnTo>
                <a:lnTo>
                  <a:pt x="2063" y="16031"/>
                </a:lnTo>
                <a:lnTo>
                  <a:pt x="2411" y="14479"/>
                </a:lnTo>
                <a:close/>
                <a:moveTo>
                  <a:pt x="15647" y="0"/>
                </a:moveTo>
                <a:cubicBezTo>
                  <a:pt x="14902" y="0"/>
                  <a:pt x="14161" y="284"/>
                  <a:pt x="13605" y="852"/>
                </a:cubicBezTo>
                <a:lnTo>
                  <a:pt x="1901" y="12602"/>
                </a:lnTo>
                <a:cubicBezTo>
                  <a:pt x="1507" y="12972"/>
                  <a:pt x="1229" y="13459"/>
                  <a:pt x="1044" y="13946"/>
                </a:cubicBezTo>
                <a:lnTo>
                  <a:pt x="1044" y="13992"/>
                </a:lnTo>
                <a:lnTo>
                  <a:pt x="1" y="18581"/>
                </a:lnTo>
                <a:lnTo>
                  <a:pt x="4613" y="17561"/>
                </a:lnTo>
                <a:lnTo>
                  <a:pt x="4636" y="17538"/>
                </a:lnTo>
                <a:cubicBezTo>
                  <a:pt x="5146" y="17376"/>
                  <a:pt x="5632" y="17074"/>
                  <a:pt x="6003" y="16704"/>
                </a:cubicBezTo>
                <a:lnTo>
                  <a:pt x="17707" y="4954"/>
                </a:lnTo>
                <a:cubicBezTo>
                  <a:pt x="18263" y="4398"/>
                  <a:pt x="18564" y="3679"/>
                  <a:pt x="18564" y="2891"/>
                </a:cubicBezTo>
                <a:cubicBezTo>
                  <a:pt x="18564" y="2126"/>
                  <a:pt x="18263" y="1385"/>
                  <a:pt x="17707" y="852"/>
                </a:cubicBezTo>
                <a:cubicBezTo>
                  <a:pt x="17139" y="284"/>
                  <a:pt x="16391" y="0"/>
                  <a:pt x="15647" y="0"/>
                </a:cubicBezTo>
                <a:close/>
                <a:moveTo>
                  <a:pt x="7625" y="17121"/>
                </a:moveTo>
                <a:lnTo>
                  <a:pt x="6189" y="18581"/>
                </a:lnTo>
                <a:lnTo>
                  <a:pt x="18564" y="18581"/>
                </a:lnTo>
                <a:lnTo>
                  <a:pt x="18564" y="1712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4" name="Google Shape;164;p25"/>
          <p:cNvSpPr/>
          <p:nvPr/>
        </p:nvSpPr>
        <p:spPr>
          <a:xfrm flipH="1">
            <a:off x="7399256" y="4957563"/>
            <a:ext cx="448939" cy="448939"/>
          </a:xfrm>
          <a:custGeom>
            <a:avLst/>
            <a:gdLst/>
            <a:ahLst/>
            <a:cxnLst/>
            <a:rect l="l" t="t" r="r" b="b"/>
            <a:pathLst>
              <a:path w="18587" h="18587" extrusionOk="0">
                <a:moveTo>
                  <a:pt x="10522" y="4265"/>
                </a:moveTo>
                <a:lnTo>
                  <a:pt x="5493" y="9294"/>
                </a:lnTo>
                <a:lnTo>
                  <a:pt x="10522" y="14300"/>
                </a:lnTo>
                <a:lnTo>
                  <a:pt x="11542" y="13280"/>
                </a:lnTo>
                <a:lnTo>
                  <a:pt x="7556" y="9294"/>
                </a:lnTo>
                <a:lnTo>
                  <a:pt x="11542" y="5284"/>
                </a:lnTo>
                <a:lnTo>
                  <a:pt x="10522" y="4265"/>
                </a:lnTo>
                <a:close/>
                <a:moveTo>
                  <a:pt x="9294" y="1437"/>
                </a:moveTo>
                <a:cubicBezTo>
                  <a:pt x="13604" y="1437"/>
                  <a:pt x="17127" y="4960"/>
                  <a:pt x="17127" y="9294"/>
                </a:cubicBezTo>
                <a:cubicBezTo>
                  <a:pt x="17127" y="13604"/>
                  <a:pt x="13604" y="17127"/>
                  <a:pt x="9294" y="17127"/>
                </a:cubicBezTo>
                <a:cubicBezTo>
                  <a:pt x="4960" y="17127"/>
                  <a:pt x="1437" y="13604"/>
                  <a:pt x="1437" y="9294"/>
                </a:cubicBezTo>
                <a:cubicBezTo>
                  <a:pt x="1437" y="4960"/>
                  <a:pt x="4960" y="1437"/>
                  <a:pt x="9294" y="1437"/>
                </a:cubicBezTo>
                <a:close/>
                <a:moveTo>
                  <a:pt x="9294" y="0"/>
                </a:moveTo>
                <a:cubicBezTo>
                  <a:pt x="6814" y="0"/>
                  <a:pt x="4473" y="951"/>
                  <a:pt x="2712" y="2712"/>
                </a:cubicBezTo>
                <a:cubicBezTo>
                  <a:pt x="951" y="4473"/>
                  <a:pt x="0" y="6814"/>
                  <a:pt x="0" y="9294"/>
                </a:cubicBezTo>
                <a:cubicBezTo>
                  <a:pt x="0" y="11773"/>
                  <a:pt x="951" y="14114"/>
                  <a:pt x="2712" y="15852"/>
                </a:cubicBezTo>
                <a:cubicBezTo>
                  <a:pt x="4473" y="17614"/>
                  <a:pt x="6814" y="18587"/>
                  <a:pt x="9294" y="18587"/>
                </a:cubicBezTo>
                <a:cubicBezTo>
                  <a:pt x="11773" y="18587"/>
                  <a:pt x="14114" y="17614"/>
                  <a:pt x="15852" y="15852"/>
                </a:cubicBezTo>
                <a:cubicBezTo>
                  <a:pt x="17614" y="14114"/>
                  <a:pt x="18587" y="11773"/>
                  <a:pt x="18587" y="9294"/>
                </a:cubicBezTo>
                <a:cubicBezTo>
                  <a:pt x="18587" y="6814"/>
                  <a:pt x="17614" y="4473"/>
                  <a:pt x="15852" y="2712"/>
                </a:cubicBezTo>
                <a:cubicBezTo>
                  <a:pt x="14114" y="951"/>
                  <a:pt x="11773" y="0"/>
                  <a:pt x="929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5" name="Google Shape;165;p25"/>
          <p:cNvSpPr/>
          <p:nvPr/>
        </p:nvSpPr>
        <p:spPr>
          <a:xfrm>
            <a:off x="10851018" y="868826"/>
            <a:ext cx="619567" cy="620333"/>
          </a:xfrm>
          <a:custGeom>
            <a:avLst/>
            <a:gdLst/>
            <a:ahLst/>
            <a:cxnLst/>
            <a:rect l="l" t="t" r="r" b="b"/>
            <a:pathLst>
              <a:path w="18587" h="18610" extrusionOk="0">
                <a:moveTo>
                  <a:pt x="5307" y="5678"/>
                </a:moveTo>
                <a:lnTo>
                  <a:pt x="5307" y="7115"/>
                </a:lnTo>
                <a:lnTo>
                  <a:pt x="13280" y="7115"/>
                </a:lnTo>
                <a:lnTo>
                  <a:pt x="13280" y="5678"/>
                </a:lnTo>
                <a:close/>
                <a:moveTo>
                  <a:pt x="5307" y="8575"/>
                </a:moveTo>
                <a:lnTo>
                  <a:pt x="5307" y="10035"/>
                </a:lnTo>
                <a:lnTo>
                  <a:pt x="13280" y="10035"/>
                </a:lnTo>
                <a:lnTo>
                  <a:pt x="13280" y="8575"/>
                </a:lnTo>
                <a:close/>
                <a:moveTo>
                  <a:pt x="5307" y="11472"/>
                </a:moveTo>
                <a:lnTo>
                  <a:pt x="5307" y="12932"/>
                </a:lnTo>
                <a:lnTo>
                  <a:pt x="13280" y="12932"/>
                </a:lnTo>
                <a:lnTo>
                  <a:pt x="13280" y="11472"/>
                </a:lnTo>
                <a:close/>
                <a:moveTo>
                  <a:pt x="9294" y="1460"/>
                </a:moveTo>
                <a:cubicBezTo>
                  <a:pt x="13627" y="1460"/>
                  <a:pt x="17127" y="4983"/>
                  <a:pt x="17127" y="9316"/>
                </a:cubicBezTo>
                <a:cubicBezTo>
                  <a:pt x="17127" y="13627"/>
                  <a:pt x="13627" y="17150"/>
                  <a:pt x="9294" y="17150"/>
                </a:cubicBezTo>
                <a:cubicBezTo>
                  <a:pt x="4960" y="17150"/>
                  <a:pt x="1437" y="13627"/>
                  <a:pt x="1437" y="9316"/>
                </a:cubicBezTo>
                <a:cubicBezTo>
                  <a:pt x="1437" y="4983"/>
                  <a:pt x="4960" y="1460"/>
                  <a:pt x="9294" y="1460"/>
                </a:cubicBezTo>
                <a:close/>
                <a:moveTo>
                  <a:pt x="9294" y="0"/>
                </a:moveTo>
                <a:cubicBezTo>
                  <a:pt x="6814" y="0"/>
                  <a:pt x="4473" y="973"/>
                  <a:pt x="2712" y="2735"/>
                </a:cubicBezTo>
                <a:cubicBezTo>
                  <a:pt x="974" y="4496"/>
                  <a:pt x="0" y="6814"/>
                  <a:pt x="0" y="9293"/>
                </a:cubicBezTo>
                <a:cubicBezTo>
                  <a:pt x="0" y="11796"/>
                  <a:pt x="974" y="14114"/>
                  <a:pt x="2712" y="15875"/>
                </a:cubicBezTo>
                <a:cubicBezTo>
                  <a:pt x="4473" y="17636"/>
                  <a:pt x="6814" y="18610"/>
                  <a:pt x="9294" y="18610"/>
                </a:cubicBezTo>
                <a:cubicBezTo>
                  <a:pt x="11773" y="18610"/>
                  <a:pt x="14114" y="17636"/>
                  <a:pt x="15875" y="15875"/>
                </a:cubicBezTo>
                <a:cubicBezTo>
                  <a:pt x="17613" y="14114"/>
                  <a:pt x="18587" y="11796"/>
                  <a:pt x="18587" y="9293"/>
                </a:cubicBezTo>
                <a:cubicBezTo>
                  <a:pt x="18587" y="6814"/>
                  <a:pt x="17613" y="4496"/>
                  <a:pt x="15875" y="2735"/>
                </a:cubicBezTo>
                <a:cubicBezTo>
                  <a:pt x="14114" y="973"/>
                  <a:pt x="11773" y="0"/>
                  <a:pt x="929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cxnSp>
        <p:nvCxnSpPr>
          <p:cNvPr id="169" name="Google Shape;169;p25"/>
          <p:cNvCxnSpPr/>
          <p:nvPr/>
        </p:nvCxnSpPr>
        <p:spPr>
          <a:xfrm>
            <a:off x="1305100" y="1052033"/>
            <a:ext cx="8293600" cy="0"/>
          </a:xfrm>
          <a:prstGeom prst="straightConnector1">
            <a:avLst/>
          </a:prstGeom>
          <a:noFill/>
          <a:ln w="9525" cap="flat" cmpd="sng">
            <a:solidFill>
              <a:schemeClr val="accent3"/>
            </a:solidFill>
            <a:prstDash val="solid"/>
            <a:round/>
            <a:headEnd type="none" w="med" len="med"/>
            <a:tailEnd type="none" w="med" len="med"/>
          </a:ln>
        </p:spPr>
      </p:cxnSp>
      <p:sp>
        <p:nvSpPr>
          <p:cNvPr id="171" name="Google Shape;171;p25"/>
          <p:cNvSpPr txBox="1">
            <a:spLocks noGrp="1"/>
          </p:cNvSpPr>
          <p:nvPr>
            <p:ph type="subTitle" idx="1"/>
          </p:nvPr>
        </p:nvSpPr>
        <p:spPr>
          <a:xfrm>
            <a:off x="1257300" y="4992229"/>
            <a:ext cx="5742590" cy="379600"/>
          </a:xfrm>
          <a:prstGeom prst="rect">
            <a:avLst/>
          </a:prstGeom>
        </p:spPr>
        <p:txBody>
          <a:bodyPr spcFirstLastPara="1" wrap="square" lIns="182867" tIns="0" rIns="121900" bIns="121900" anchor="t" anchorCtr="0">
            <a:noAutofit/>
          </a:bodyPr>
          <a:lstStyle/>
          <a:p>
            <a:pPr marL="0" indent="0"/>
            <a:r>
              <a:rPr lang="fr" dirty="0">
                <a:solidFill>
                  <a:schemeClr val="tx1"/>
                </a:solidFill>
                <a:latin typeface="Helvetica" panose="020B0604020202020204" pitchFamily="34" charset="0"/>
                <a:cs typeface="Helvetica" panose="020B0604020202020204" pitchFamily="34" charset="0"/>
              </a:rPr>
              <a:t>LET’S GO</a:t>
            </a:r>
            <a:endParaRPr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80019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4661437" y="151420"/>
            <a:ext cx="2564821" cy="279284"/>
          </a:xfrm>
          <a:prstGeom prst="wedgeRectCallout">
            <a:avLst>
              <a:gd name="adj1" fmla="val 23212"/>
              <a:gd name="adj2" fmla="val 110248"/>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solidFill>
                  <a:schemeClr val="tx1"/>
                </a:solidFill>
                <a:latin typeface="Helvetica" panose="020B0604020202020204" pitchFamily="34" charset="0"/>
                <a:cs typeface="Helvetica" panose="020B0604020202020204" pitchFamily="34" charset="0"/>
              </a:rPr>
              <a:t>A new task can be added here.</a:t>
            </a:r>
          </a:p>
        </p:txBody>
      </p:sp>
      <p:sp>
        <p:nvSpPr>
          <p:cNvPr id="18" name="Rectangle: Rounded Corners 17">
            <a:extLst>
              <a:ext uri="{FF2B5EF4-FFF2-40B4-BE49-F238E27FC236}">
                <a16:creationId xmlns:a16="http://schemas.microsoft.com/office/drawing/2014/main" id="{B001FEE5-5559-683E-7139-789CD95A4A98}"/>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23" name="Rectangle: Rounded Corners 18">
            <a:extLst>
              <a:ext uri="{FF2B5EF4-FFF2-40B4-BE49-F238E27FC236}">
                <a16:creationId xmlns:a16="http://schemas.microsoft.com/office/drawing/2014/main" id="{309EEBD6-6B19-70C8-593A-1DBF138EA65F}"/>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37" name="TextBox 36">
            <a:extLst>
              <a:ext uri="{FF2B5EF4-FFF2-40B4-BE49-F238E27FC236}">
                <a16:creationId xmlns:a16="http://schemas.microsoft.com/office/drawing/2014/main" id="{2A9119BE-1B7E-8217-4463-F44647CD676D}"/>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49" name="Rectangle: Rounded Corners 220">
            <a:extLst>
              <a:ext uri="{FF2B5EF4-FFF2-40B4-BE49-F238E27FC236}">
                <a16:creationId xmlns:a16="http://schemas.microsoft.com/office/drawing/2014/main" id="{531162C5-7C49-1EE5-62DD-DD2277FBD494}"/>
              </a:ext>
            </a:extLst>
          </p:cNvPr>
          <p:cNvSpPr/>
          <p:nvPr/>
        </p:nvSpPr>
        <p:spPr>
          <a:xfrm>
            <a:off x="5452317" y="723151"/>
            <a:ext cx="1257137"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51" name="Rectangle: Rounded Corners 220">
            <a:extLst>
              <a:ext uri="{FF2B5EF4-FFF2-40B4-BE49-F238E27FC236}">
                <a16:creationId xmlns:a16="http://schemas.microsoft.com/office/drawing/2014/main" id="{E844B78C-D018-74C8-25B5-629BFE783080}"/>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52" name="Rectangle: Rounded Corners 220">
            <a:extLst>
              <a:ext uri="{FF2B5EF4-FFF2-40B4-BE49-F238E27FC236}">
                <a16:creationId xmlns:a16="http://schemas.microsoft.com/office/drawing/2014/main" id="{BED760DF-0772-E679-4EB0-75823FEA3201}"/>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53" name="Rectangle: Rounded Corners 220">
            <a:extLst>
              <a:ext uri="{FF2B5EF4-FFF2-40B4-BE49-F238E27FC236}">
                <a16:creationId xmlns:a16="http://schemas.microsoft.com/office/drawing/2014/main" id="{7349349B-8159-CB33-9979-AACA667D5748}"/>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54" name="Graphic 53" descr="Add with solid fill">
            <a:extLst>
              <a:ext uri="{FF2B5EF4-FFF2-40B4-BE49-F238E27FC236}">
                <a16:creationId xmlns:a16="http://schemas.microsoft.com/office/drawing/2014/main" id="{5B0714CA-4795-741B-F10A-4C3D734BC7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57" name="Graphic 56" descr="Play with solid fill">
            <a:extLst>
              <a:ext uri="{FF2B5EF4-FFF2-40B4-BE49-F238E27FC236}">
                <a16:creationId xmlns:a16="http://schemas.microsoft.com/office/drawing/2014/main" id="{7E223B1E-E114-2429-5A47-AF346EF302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58" name="Graphic 57" descr="Play with solid fill">
            <a:extLst>
              <a:ext uri="{FF2B5EF4-FFF2-40B4-BE49-F238E27FC236}">
                <a16:creationId xmlns:a16="http://schemas.microsoft.com/office/drawing/2014/main" id="{319269CB-08DF-4289-9F66-99CEAAD9A6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61" name="Graphic 60" descr="Eye with solid fill">
            <a:extLst>
              <a:ext uri="{FF2B5EF4-FFF2-40B4-BE49-F238E27FC236}">
                <a16:creationId xmlns:a16="http://schemas.microsoft.com/office/drawing/2014/main" id="{D71C6015-B8AA-7086-2ABC-4F3FE3B33B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62" name="Graphic 61" descr="Blueprint with solid fill">
            <a:extLst>
              <a:ext uri="{FF2B5EF4-FFF2-40B4-BE49-F238E27FC236}">
                <a16:creationId xmlns:a16="http://schemas.microsoft.com/office/drawing/2014/main" id="{8C86CB99-9788-0E19-53C9-E403952C45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28" name="Graphic 127" descr="Eraser with solid fill">
            <a:extLst>
              <a:ext uri="{FF2B5EF4-FFF2-40B4-BE49-F238E27FC236}">
                <a16:creationId xmlns:a16="http://schemas.microsoft.com/office/drawing/2014/main" id="{BD54BE75-892C-0F89-C543-587400BD197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29" name="Graphic 128" descr="Play with solid fill">
            <a:extLst>
              <a:ext uri="{FF2B5EF4-FFF2-40B4-BE49-F238E27FC236}">
                <a16:creationId xmlns:a16="http://schemas.microsoft.com/office/drawing/2014/main" id="{07DFA447-ED02-6D44-B303-B1275F143F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pic>
        <p:nvPicPr>
          <p:cNvPr id="22" name="Graphic 21" descr="Cursor with solid fill">
            <a:extLst>
              <a:ext uri="{FF2B5EF4-FFF2-40B4-BE49-F238E27FC236}">
                <a16:creationId xmlns:a16="http://schemas.microsoft.com/office/drawing/2014/main" id="{EFFD167B-DEE9-F3B3-4451-FD27F8B6E9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94858" y="906047"/>
            <a:ext cx="312187" cy="312187"/>
          </a:xfrm>
          <a:prstGeom prst="rect">
            <a:avLst/>
          </a:prstGeom>
        </p:spPr>
      </p:pic>
      <p:sp>
        <p:nvSpPr>
          <p:cNvPr id="130" name="Rectangle: Rounded Corners 60">
            <a:extLst>
              <a:ext uri="{FF2B5EF4-FFF2-40B4-BE49-F238E27FC236}">
                <a16:creationId xmlns:a16="http://schemas.microsoft.com/office/drawing/2014/main" id="{7501EEBF-3BDD-DB08-5EDE-C764DC3ED36D}"/>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31" name="Straight Connector 130">
            <a:extLst>
              <a:ext uri="{FF2B5EF4-FFF2-40B4-BE49-F238E27FC236}">
                <a16:creationId xmlns:a16="http://schemas.microsoft.com/office/drawing/2014/main" id="{28046516-6A78-19DB-1FF2-3FD7BC245AFF}"/>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D9EBB7F-8FB3-ADEE-5186-9A6A03A8D88D}"/>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4413A0B-5145-E4A5-96BE-BCD7716323AE}"/>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05EAD21-C20E-9F63-A9E1-2BDB27FF5791}"/>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C7A0CCB-B7F7-B7B0-79EE-F71DA036344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6883922-04F2-0105-604C-368DCC4D3B1D}"/>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E0982C1-C5B3-F494-9019-66A19F9BB6B1}"/>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CE8B4D2-86BE-4AA0-9CA2-C114096BF662}"/>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1D8E074-10B1-E5F8-D04A-73693A7B713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3375384-25C6-CA83-5748-861DA6E973A2}"/>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4F90B5FE-A919-56E4-5683-6E00C5454C39}"/>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42" name="TextBox 141">
            <a:extLst>
              <a:ext uri="{FF2B5EF4-FFF2-40B4-BE49-F238E27FC236}">
                <a16:creationId xmlns:a16="http://schemas.microsoft.com/office/drawing/2014/main" id="{8EE34A45-8F21-30E9-3F7F-692AF612C3A0}"/>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43" name="TextBox 142">
            <a:extLst>
              <a:ext uri="{FF2B5EF4-FFF2-40B4-BE49-F238E27FC236}">
                <a16:creationId xmlns:a16="http://schemas.microsoft.com/office/drawing/2014/main" id="{5536971D-0FF6-75A5-DDBC-EE06F87170B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44" name="TextBox 143">
            <a:extLst>
              <a:ext uri="{FF2B5EF4-FFF2-40B4-BE49-F238E27FC236}">
                <a16:creationId xmlns:a16="http://schemas.microsoft.com/office/drawing/2014/main" id="{8492DDF4-374C-F1A2-0A2B-8357BC561B34}"/>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145" name="TextBox 144">
            <a:extLst>
              <a:ext uri="{FF2B5EF4-FFF2-40B4-BE49-F238E27FC236}">
                <a16:creationId xmlns:a16="http://schemas.microsoft.com/office/drawing/2014/main" id="{61D81814-DB2E-7CB3-D382-580B95806E6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46" name="TextBox 145">
            <a:extLst>
              <a:ext uri="{FF2B5EF4-FFF2-40B4-BE49-F238E27FC236}">
                <a16:creationId xmlns:a16="http://schemas.microsoft.com/office/drawing/2014/main" id="{A967A969-4146-43FD-E97D-705856CD308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47" name="TextBox 146">
            <a:extLst>
              <a:ext uri="{FF2B5EF4-FFF2-40B4-BE49-F238E27FC236}">
                <a16:creationId xmlns:a16="http://schemas.microsoft.com/office/drawing/2014/main" id="{B5A4DC80-8B7E-9BA7-0B9D-03EF51D4A03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48" name="TextBox 147">
            <a:extLst>
              <a:ext uri="{FF2B5EF4-FFF2-40B4-BE49-F238E27FC236}">
                <a16:creationId xmlns:a16="http://schemas.microsoft.com/office/drawing/2014/main" id="{82EABB56-90CD-C120-7364-EA2D3753513C}"/>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49" name="TextBox 148">
            <a:extLst>
              <a:ext uri="{FF2B5EF4-FFF2-40B4-BE49-F238E27FC236}">
                <a16:creationId xmlns:a16="http://schemas.microsoft.com/office/drawing/2014/main" id="{497E3C61-D266-ED8A-0561-A2D9706CDFAA}"/>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50" name="TextBox 149">
            <a:extLst>
              <a:ext uri="{FF2B5EF4-FFF2-40B4-BE49-F238E27FC236}">
                <a16:creationId xmlns:a16="http://schemas.microsoft.com/office/drawing/2014/main" id="{08276297-FEA9-50DD-9F23-8DF27BE516A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51" name="TextBox 150">
            <a:extLst>
              <a:ext uri="{FF2B5EF4-FFF2-40B4-BE49-F238E27FC236}">
                <a16:creationId xmlns:a16="http://schemas.microsoft.com/office/drawing/2014/main" id="{5E8F3580-259E-343E-B608-931F5C21AF85}"/>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52" name="Rectangle: Rounded Corners 123">
            <a:extLst>
              <a:ext uri="{FF2B5EF4-FFF2-40B4-BE49-F238E27FC236}">
                <a16:creationId xmlns:a16="http://schemas.microsoft.com/office/drawing/2014/main" id="{D187B300-0BC0-AB62-B7E0-BD04A6D17337}"/>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53" name="Straight Connector 152">
            <a:extLst>
              <a:ext uri="{FF2B5EF4-FFF2-40B4-BE49-F238E27FC236}">
                <a16:creationId xmlns:a16="http://schemas.microsoft.com/office/drawing/2014/main" id="{A7A14B25-1A82-B0A2-6FC2-FF0E89A83345}"/>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74994799-F422-DCF7-465E-6C6B93634814}"/>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58" name="TextBox 157">
            <a:extLst>
              <a:ext uri="{FF2B5EF4-FFF2-40B4-BE49-F238E27FC236}">
                <a16:creationId xmlns:a16="http://schemas.microsoft.com/office/drawing/2014/main" id="{07F0777F-FFB3-D6B2-FE6A-345E83B856ED}"/>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62" name="TextBox 161">
            <a:extLst>
              <a:ext uri="{FF2B5EF4-FFF2-40B4-BE49-F238E27FC236}">
                <a16:creationId xmlns:a16="http://schemas.microsoft.com/office/drawing/2014/main" id="{ECB9E748-15DF-C40A-A8FF-F6BD2F817233}"/>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64" name="TextBox 163">
            <a:extLst>
              <a:ext uri="{FF2B5EF4-FFF2-40B4-BE49-F238E27FC236}">
                <a16:creationId xmlns:a16="http://schemas.microsoft.com/office/drawing/2014/main" id="{EB85131D-3951-0A6A-C415-BA90C90FD976}"/>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65" name="TextBox 164">
            <a:extLst>
              <a:ext uri="{FF2B5EF4-FFF2-40B4-BE49-F238E27FC236}">
                <a16:creationId xmlns:a16="http://schemas.microsoft.com/office/drawing/2014/main" id="{31E973CB-5C6E-1EA7-F4CD-B49D4B5FA3F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66" name="TextBox 165">
            <a:extLst>
              <a:ext uri="{FF2B5EF4-FFF2-40B4-BE49-F238E27FC236}">
                <a16:creationId xmlns:a16="http://schemas.microsoft.com/office/drawing/2014/main" id="{07C4B1DD-49EE-0F9B-002D-BAB4121C3328}"/>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68" name="Straight Connector 167">
            <a:extLst>
              <a:ext uri="{FF2B5EF4-FFF2-40B4-BE49-F238E27FC236}">
                <a16:creationId xmlns:a16="http://schemas.microsoft.com/office/drawing/2014/main" id="{ADAB4EC6-A53C-6036-929D-A1A3D8D25CA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0E9FAF6-85A5-1BDA-7E4B-040F8E9A010E}"/>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D4F8D20-E202-762C-8318-5DBA90509659}"/>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E761A48-BBB6-4763-70CF-82453C39BAA0}"/>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68F0BCCF-9145-06DA-5E12-6F1EFF75746E}"/>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Rounded Corners 220">
            <a:extLst>
              <a:ext uri="{FF2B5EF4-FFF2-40B4-BE49-F238E27FC236}">
                <a16:creationId xmlns:a16="http://schemas.microsoft.com/office/drawing/2014/main" id="{6969FCFF-EB46-349D-974D-F12BF8B74F5B}"/>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4" name="Graphic 3" descr="Play with solid fill">
            <a:extLst>
              <a:ext uri="{FF2B5EF4-FFF2-40B4-BE49-F238E27FC236}">
                <a16:creationId xmlns:a16="http://schemas.microsoft.com/office/drawing/2014/main" id="{3B62C137-8228-2A3D-94F4-286DEA44D5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5" name="Graphic 4" descr="Earth globe: Americas with solid fill">
            <a:extLst>
              <a:ext uri="{FF2B5EF4-FFF2-40B4-BE49-F238E27FC236}">
                <a16:creationId xmlns:a16="http://schemas.microsoft.com/office/drawing/2014/main" id="{A6AE0E1B-78BE-218C-C18B-A5CEAE86B79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085930" y="745162"/>
            <a:ext cx="214216" cy="214216"/>
          </a:xfrm>
          <a:prstGeom prst="rect">
            <a:avLst/>
          </a:prstGeom>
        </p:spPr>
      </p:pic>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Rounded Corners 59">
            <a:extLst>
              <a:ext uri="{FF2B5EF4-FFF2-40B4-BE49-F238E27FC236}">
                <a16:creationId xmlns:a16="http://schemas.microsoft.com/office/drawing/2014/main" id="{C9DD80A7-921A-F364-E4AD-F29FA2EF76B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7" name="Rectangle: Rounded Corners 60">
            <a:extLst>
              <a:ext uri="{FF2B5EF4-FFF2-40B4-BE49-F238E27FC236}">
                <a16:creationId xmlns:a16="http://schemas.microsoft.com/office/drawing/2014/main" id="{2370F3D0-8B6E-17A2-7C20-16990C732062}"/>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8" name="Straight Connector 7">
            <a:extLst>
              <a:ext uri="{FF2B5EF4-FFF2-40B4-BE49-F238E27FC236}">
                <a16:creationId xmlns:a16="http://schemas.microsoft.com/office/drawing/2014/main" id="{73A10199-4DD7-EF26-96DE-2A67476083B1}"/>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7CB77B5-EF76-C182-C0F9-2550C324146A}"/>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DD6E57B-7E92-0E2F-876B-8F4F204FD6F9}"/>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51D68E-22B2-D1B7-59FB-FF7D1FF93DFF}"/>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20BE11E-609D-83AA-ADB6-B8D6742DB963}"/>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A07FE1F-72A6-3AEF-F7E0-DAE4934AA068}"/>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96B6D4-6541-883C-95B7-92FF5781FF40}"/>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4CBD2C-3D09-FB63-986B-11498CBC023A}"/>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F40920-51B6-0497-BBB5-6C6FD4E9CEB5}"/>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166F18A-AA5A-5A50-89BA-76DB3E8CEC94}"/>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9BB5A73-61E4-250C-4712-E97A9D421F6D}"/>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1" name="TextBox 20">
            <a:extLst>
              <a:ext uri="{FF2B5EF4-FFF2-40B4-BE49-F238E27FC236}">
                <a16:creationId xmlns:a16="http://schemas.microsoft.com/office/drawing/2014/main" id="{AD0BAB12-A96B-DEF6-ABF2-8CE463EA7CA2}"/>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5" name="TextBox 24">
            <a:extLst>
              <a:ext uri="{FF2B5EF4-FFF2-40B4-BE49-F238E27FC236}">
                <a16:creationId xmlns:a16="http://schemas.microsoft.com/office/drawing/2014/main" id="{CCF1BABA-32B9-7416-3F1C-91A3A828D703}"/>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7" name="TextBox 26">
            <a:extLst>
              <a:ext uri="{FF2B5EF4-FFF2-40B4-BE49-F238E27FC236}">
                <a16:creationId xmlns:a16="http://schemas.microsoft.com/office/drawing/2014/main" id="{EF5608EF-6DE9-929A-8E59-1CE3F44DD21B}"/>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8" name="TextBox 27">
            <a:extLst>
              <a:ext uri="{FF2B5EF4-FFF2-40B4-BE49-F238E27FC236}">
                <a16:creationId xmlns:a16="http://schemas.microsoft.com/office/drawing/2014/main" id="{51467EBD-EBEE-426A-AECB-7C0666119EA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9" name="TextBox 28">
            <a:extLst>
              <a:ext uri="{FF2B5EF4-FFF2-40B4-BE49-F238E27FC236}">
                <a16:creationId xmlns:a16="http://schemas.microsoft.com/office/drawing/2014/main" id="{C1AA44B0-7F91-1383-BCED-2659C4708F6D}"/>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30" name="TextBox 29">
            <a:extLst>
              <a:ext uri="{FF2B5EF4-FFF2-40B4-BE49-F238E27FC236}">
                <a16:creationId xmlns:a16="http://schemas.microsoft.com/office/drawing/2014/main" id="{2F187D5B-B77E-00A3-46E5-AEC7C517584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1" name="TextBox 30">
            <a:extLst>
              <a:ext uri="{FF2B5EF4-FFF2-40B4-BE49-F238E27FC236}">
                <a16:creationId xmlns:a16="http://schemas.microsoft.com/office/drawing/2014/main" id="{F2FD6444-29EA-65AB-2A11-47B01A23570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2" name="TextBox 31">
            <a:extLst>
              <a:ext uri="{FF2B5EF4-FFF2-40B4-BE49-F238E27FC236}">
                <a16:creationId xmlns:a16="http://schemas.microsoft.com/office/drawing/2014/main" id="{70F07E6C-6C2D-8C1B-BE5D-65126CD8DE1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3" name="TextBox 32">
            <a:extLst>
              <a:ext uri="{FF2B5EF4-FFF2-40B4-BE49-F238E27FC236}">
                <a16:creationId xmlns:a16="http://schemas.microsoft.com/office/drawing/2014/main" id="{34676CD9-4B3C-B9A5-09C4-B9FBDAB4B6FA}"/>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4" name="TextBox 33">
            <a:extLst>
              <a:ext uri="{FF2B5EF4-FFF2-40B4-BE49-F238E27FC236}">
                <a16:creationId xmlns:a16="http://schemas.microsoft.com/office/drawing/2014/main" id="{B4E3169A-C66E-BF9F-14DD-7B75AA006A91}"/>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5" name="TextBox 34">
            <a:extLst>
              <a:ext uri="{FF2B5EF4-FFF2-40B4-BE49-F238E27FC236}">
                <a16:creationId xmlns:a16="http://schemas.microsoft.com/office/drawing/2014/main" id="{103BD77F-A211-ED1E-B0A5-992F83C35AC7}"/>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6" name="TextBox 35">
            <a:extLst>
              <a:ext uri="{FF2B5EF4-FFF2-40B4-BE49-F238E27FC236}">
                <a16:creationId xmlns:a16="http://schemas.microsoft.com/office/drawing/2014/main" id="{D3C2EE24-FA7E-13CB-39B9-613BCF58CAF1}"/>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8" name="Straight Connector 37">
            <a:extLst>
              <a:ext uri="{FF2B5EF4-FFF2-40B4-BE49-F238E27FC236}">
                <a16:creationId xmlns:a16="http://schemas.microsoft.com/office/drawing/2014/main" id="{E0C30D97-5DD8-04CA-6AB2-07236B987541}"/>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AE348B3-FFAF-2B45-8B7A-F7E4E854426A}"/>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40" name="TextBox 39">
            <a:extLst>
              <a:ext uri="{FF2B5EF4-FFF2-40B4-BE49-F238E27FC236}">
                <a16:creationId xmlns:a16="http://schemas.microsoft.com/office/drawing/2014/main" id="{9269B948-9D4C-B9DF-363D-2D1D4053CE35}"/>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1" name="TextBox 40">
            <a:extLst>
              <a:ext uri="{FF2B5EF4-FFF2-40B4-BE49-F238E27FC236}">
                <a16:creationId xmlns:a16="http://schemas.microsoft.com/office/drawing/2014/main" id="{5C585419-8F67-3CEC-41E5-A86964C47670}"/>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43" name="TextBox 42">
            <a:extLst>
              <a:ext uri="{FF2B5EF4-FFF2-40B4-BE49-F238E27FC236}">
                <a16:creationId xmlns:a16="http://schemas.microsoft.com/office/drawing/2014/main" id="{0FE0906F-CBD3-625F-703C-43DB5FEC272C}"/>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45" name="TextBox 44">
            <a:extLst>
              <a:ext uri="{FF2B5EF4-FFF2-40B4-BE49-F238E27FC236}">
                <a16:creationId xmlns:a16="http://schemas.microsoft.com/office/drawing/2014/main" id="{9AE478C2-CCDD-17E3-E391-8E17DA88D703}"/>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46" name="TextBox 45">
            <a:extLst>
              <a:ext uri="{FF2B5EF4-FFF2-40B4-BE49-F238E27FC236}">
                <a16:creationId xmlns:a16="http://schemas.microsoft.com/office/drawing/2014/main" id="{1138A026-B5A2-45BE-60C8-91640A78088E}"/>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47" name="Straight Connector 46">
            <a:extLst>
              <a:ext uri="{FF2B5EF4-FFF2-40B4-BE49-F238E27FC236}">
                <a16:creationId xmlns:a16="http://schemas.microsoft.com/office/drawing/2014/main" id="{688BBE2D-833A-B3D6-91B4-5373E9716C1B}"/>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85CD67-4DDB-F1B8-6A9B-BF78703847C8}"/>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F8F0DFD-2835-85DC-D2CF-81632549A5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94235FB-9354-8BA8-D57E-02D6D2CF77B5}"/>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3FAEE21-D20D-C744-554D-252EE39E2E8E}"/>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2ADB59-6408-B63A-E6B6-513AC5ECF2B7}"/>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154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4271412" y="151420"/>
            <a:ext cx="3344872" cy="279284"/>
          </a:xfrm>
          <a:prstGeom prst="wedgeRectCallout">
            <a:avLst>
              <a:gd name="adj1" fmla="val 23212"/>
              <a:gd name="adj2" fmla="val 110248"/>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T</a:t>
            </a:r>
            <a:r>
              <a:rPr lang="en-SG" sz="1200" b="1" dirty="0">
                <a:solidFill>
                  <a:schemeClr val="tx1"/>
                </a:solidFill>
                <a:latin typeface="Helvetica" panose="020B0604020202020204" pitchFamily="34" charset="0"/>
                <a:cs typeface="Helvetica" panose="020B0604020202020204" pitchFamily="34" charset="0"/>
              </a:rPr>
              <a:t>ask details will then have to be keyed in.</a:t>
            </a: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193" name="Rectangle: Rounded Corners 60">
            <a:extLst>
              <a:ext uri="{FF2B5EF4-FFF2-40B4-BE49-F238E27FC236}">
                <a16:creationId xmlns:a16="http://schemas.microsoft.com/office/drawing/2014/main" id="{D16F6DEB-AC36-BE64-024E-5996122E634D}"/>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94" name="Straight Connector 193">
            <a:extLst>
              <a:ext uri="{FF2B5EF4-FFF2-40B4-BE49-F238E27FC236}">
                <a16:creationId xmlns:a16="http://schemas.microsoft.com/office/drawing/2014/main" id="{79E46115-7B24-79C7-9E6D-C2BAF27A8A93}"/>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4A03B72-12D4-481B-9C5C-25BA275186AC}"/>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BCE150E3-7C4C-8B88-F53A-26F9B605E4A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7BA3674-AAC4-181A-6D43-DCBC16297A3C}"/>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62D9424-AEA9-7317-19DB-7FA98D40EF67}"/>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598EF44D-8659-A251-952F-6B8D1568469E}"/>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9AC9B70-299D-A36D-F4AA-44170E060AE9}"/>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C89E6D2-0362-E3F5-E81A-1BB6DECEC1C7}"/>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E582EB38-AF4A-D315-7EAA-4C54425B6211}"/>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69A8686-44E2-5913-2555-1DE73687963C}"/>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FA63481C-FB8F-F3F9-55F3-719F53F90406}"/>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5" name="TextBox 204">
            <a:extLst>
              <a:ext uri="{FF2B5EF4-FFF2-40B4-BE49-F238E27FC236}">
                <a16:creationId xmlns:a16="http://schemas.microsoft.com/office/drawing/2014/main" id="{BE29F8B0-4B07-BAB6-9589-2457075EE8D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6" name="TextBox 205">
            <a:extLst>
              <a:ext uri="{FF2B5EF4-FFF2-40B4-BE49-F238E27FC236}">
                <a16:creationId xmlns:a16="http://schemas.microsoft.com/office/drawing/2014/main" id="{EB3A5D57-FE52-7752-3568-7F1AB2737FF4}"/>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7" name="TextBox 206">
            <a:extLst>
              <a:ext uri="{FF2B5EF4-FFF2-40B4-BE49-F238E27FC236}">
                <a16:creationId xmlns:a16="http://schemas.microsoft.com/office/drawing/2014/main" id="{9843E468-8F9F-E09D-B784-77B7B67023D7}"/>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08" name="TextBox 207">
            <a:extLst>
              <a:ext uri="{FF2B5EF4-FFF2-40B4-BE49-F238E27FC236}">
                <a16:creationId xmlns:a16="http://schemas.microsoft.com/office/drawing/2014/main" id="{5E9A197E-881A-8290-0C06-656DBA303C22}"/>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09" name="TextBox 208">
            <a:extLst>
              <a:ext uri="{FF2B5EF4-FFF2-40B4-BE49-F238E27FC236}">
                <a16:creationId xmlns:a16="http://schemas.microsoft.com/office/drawing/2014/main" id="{9940BF8F-7296-EF94-BE54-BE17663EB061}"/>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10" name="TextBox 209">
            <a:extLst>
              <a:ext uri="{FF2B5EF4-FFF2-40B4-BE49-F238E27FC236}">
                <a16:creationId xmlns:a16="http://schemas.microsoft.com/office/drawing/2014/main" id="{0546FB84-19AA-6AF4-F282-FC3E5C95013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11" name="TextBox 210">
            <a:extLst>
              <a:ext uri="{FF2B5EF4-FFF2-40B4-BE49-F238E27FC236}">
                <a16:creationId xmlns:a16="http://schemas.microsoft.com/office/drawing/2014/main" id="{921A302B-08D2-7D40-1914-11D550D0989C}"/>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12" name="TextBox 211">
            <a:extLst>
              <a:ext uri="{FF2B5EF4-FFF2-40B4-BE49-F238E27FC236}">
                <a16:creationId xmlns:a16="http://schemas.microsoft.com/office/drawing/2014/main" id="{9FF7F45B-CD0E-10EC-9311-A7A4FE47C5CF}"/>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13" name="TextBox 212">
            <a:extLst>
              <a:ext uri="{FF2B5EF4-FFF2-40B4-BE49-F238E27FC236}">
                <a16:creationId xmlns:a16="http://schemas.microsoft.com/office/drawing/2014/main" id="{74D3C78C-D3F6-FE52-88A7-DB24BD7C4DEC}"/>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14" name="TextBox 213">
            <a:extLst>
              <a:ext uri="{FF2B5EF4-FFF2-40B4-BE49-F238E27FC236}">
                <a16:creationId xmlns:a16="http://schemas.microsoft.com/office/drawing/2014/main" id="{B31114F9-080A-6129-5547-88E23233D95E}"/>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15" name="Rectangle: Rounded Corners 123">
            <a:extLst>
              <a:ext uri="{FF2B5EF4-FFF2-40B4-BE49-F238E27FC236}">
                <a16:creationId xmlns:a16="http://schemas.microsoft.com/office/drawing/2014/main" id="{DF4A4C28-0E60-2F6A-74B8-AF08C02964C2}"/>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6" name="Straight Connector 215">
            <a:extLst>
              <a:ext uri="{FF2B5EF4-FFF2-40B4-BE49-F238E27FC236}">
                <a16:creationId xmlns:a16="http://schemas.microsoft.com/office/drawing/2014/main" id="{99C19436-51B7-B7AE-F537-776839ECDFA1}"/>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45A4F8B-1B66-73A1-4DAF-590C9D9948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8" name="TextBox 217">
            <a:extLst>
              <a:ext uri="{FF2B5EF4-FFF2-40B4-BE49-F238E27FC236}">
                <a16:creationId xmlns:a16="http://schemas.microsoft.com/office/drawing/2014/main" id="{ED7A6B01-52E4-B090-A840-F6772940F1DF}"/>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19" name="TextBox 218">
            <a:extLst>
              <a:ext uri="{FF2B5EF4-FFF2-40B4-BE49-F238E27FC236}">
                <a16:creationId xmlns:a16="http://schemas.microsoft.com/office/drawing/2014/main" id="{71EB740C-E2A0-6D09-A8FD-F05842AD686D}"/>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20" name="TextBox 219">
            <a:extLst>
              <a:ext uri="{FF2B5EF4-FFF2-40B4-BE49-F238E27FC236}">
                <a16:creationId xmlns:a16="http://schemas.microsoft.com/office/drawing/2014/main" id="{D0B9D6D5-FDA1-79A6-43CD-12EB0F1CCA37}"/>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21" name="TextBox 220">
            <a:extLst>
              <a:ext uri="{FF2B5EF4-FFF2-40B4-BE49-F238E27FC236}">
                <a16:creationId xmlns:a16="http://schemas.microsoft.com/office/drawing/2014/main" id="{CAF584A9-34F1-5BCC-2E22-D488CD236A6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22" name="TextBox 221">
            <a:extLst>
              <a:ext uri="{FF2B5EF4-FFF2-40B4-BE49-F238E27FC236}">
                <a16:creationId xmlns:a16="http://schemas.microsoft.com/office/drawing/2014/main" id="{12B01A65-1BCA-9871-6620-4C2172E28C2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23" name="Straight Connector 222">
            <a:extLst>
              <a:ext uri="{FF2B5EF4-FFF2-40B4-BE49-F238E27FC236}">
                <a16:creationId xmlns:a16="http://schemas.microsoft.com/office/drawing/2014/main" id="{0939E7CC-FA79-434C-519D-5DAB0C33FEC4}"/>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4EA9A333-8566-3005-C35A-DF550A2EE0E1}"/>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34B6B0E-4235-8578-A477-F48FF6DF0F6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62C6D180-0421-CD3B-9D75-50E393798C82}"/>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D92E7ED-1B14-24C6-D9A6-3EBE56FEA31C}"/>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Rectangle: Rounded Corners 220">
            <a:extLst>
              <a:ext uri="{FF2B5EF4-FFF2-40B4-BE49-F238E27FC236}">
                <a16:creationId xmlns:a16="http://schemas.microsoft.com/office/drawing/2014/main" id="{1ED115A8-C057-6A58-5BE9-A3881F86594B}"/>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4" name="Graphic 3" descr="Play with solid fill">
            <a:extLst>
              <a:ext uri="{FF2B5EF4-FFF2-40B4-BE49-F238E27FC236}">
                <a16:creationId xmlns:a16="http://schemas.microsoft.com/office/drawing/2014/main" id="{984F8935-C879-8618-0122-ECF19C3F65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5" name="Graphic 4" descr="Earth globe: Americas with solid fill">
            <a:extLst>
              <a:ext uri="{FF2B5EF4-FFF2-40B4-BE49-F238E27FC236}">
                <a16:creationId xmlns:a16="http://schemas.microsoft.com/office/drawing/2014/main" id="{08910827-7FBB-BB67-778A-CD4919FA1D8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85930" y="745162"/>
            <a:ext cx="214216" cy="214216"/>
          </a:xfrm>
          <a:prstGeom prst="rect">
            <a:avLst/>
          </a:prstGeom>
        </p:spPr>
      </p:pic>
      <p:sp>
        <p:nvSpPr>
          <p:cNvPr id="44" name="Rectangle 43">
            <a:extLst>
              <a:ext uri="{FF2B5EF4-FFF2-40B4-BE49-F238E27FC236}">
                <a16:creationId xmlns:a16="http://schemas.microsoft.com/office/drawing/2014/main" id="{B0477667-FAAB-80AB-9770-03A1E5DB9392}"/>
              </a:ext>
            </a:extLst>
          </p:cNvPr>
          <p:cNvSpPr/>
          <p:nvPr/>
        </p:nvSpPr>
        <p:spPr>
          <a:xfrm>
            <a:off x="724043" y="673245"/>
            <a:ext cx="10757962"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Rounded Corners 59">
            <a:extLst>
              <a:ext uri="{FF2B5EF4-FFF2-40B4-BE49-F238E27FC236}">
                <a16:creationId xmlns:a16="http://schemas.microsoft.com/office/drawing/2014/main" id="{EC4E9F29-F315-D72C-3A68-45142CE34AB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7" name="Rectangle: Rounded Corners 60">
            <a:extLst>
              <a:ext uri="{FF2B5EF4-FFF2-40B4-BE49-F238E27FC236}">
                <a16:creationId xmlns:a16="http://schemas.microsoft.com/office/drawing/2014/main" id="{033CD1B1-2137-A98A-0EF5-84F197593465}"/>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8" name="Straight Connector 7">
            <a:extLst>
              <a:ext uri="{FF2B5EF4-FFF2-40B4-BE49-F238E27FC236}">
                <a16:creationId xmlns:a16="http://schemas.microsoft.com/office/drawing/2014/main" id="{646BDDEC-8719-2429-F78C-7594CF5E19DA}"/>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AB5A61D-B53A-674C-8DA1-B41FB32EA2D0}"/>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35F864E-B94C-F8AF-204D-8AEEB92B7FBC}"/>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D01D09A-05BB-4862-6AB5-A1C92A0D6E3E}"/>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607C12-DFEE-90E0-BEA1-D32E217C136D}"/>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330CA19-448E-CE32-914C-9C051631F29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D0DA172-30DF-6226-C93A-AE74EBFCCFB9}"/>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9734C7D-8FD5-4D82-800B-20DBF06082F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24EEE78-EE2B-FB7B-83A5-A13DD1E60E0A}"/>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F1EECB-2455-FDD3-A1A5-896FD32268B9}"/>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EE01312-4687-69CD-5D1D-2F622B108E21}"/>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1" name="TextBox 20">
            <a:extLst>
              <a:ext uri="{FF2B5EF4-FFF2-40B4-BE49-F238E27FC236}">
                <a16:creationId xmlns:a16="http://schemas.microsoft.com/office/drawing/2014/main" id="{A645339A-B8D1-5BFD-3084-26C7E0411827}"/>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5" name="TextBox 24">
            <a:extLst>
              <a:ext uri="{FF2B5EF4-FFF2-40B4-BE49-F238E27FC236}">
                <a16:creationId xmlns:a16="http://schemas.microsoft.com/office/drawing/2014/main" id="{5E3568ED-B9EB-82BC-5A1A-31DB8C6A3A97}"/>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7" name="TextBox 26">
            <a:extLst>
              <a:ext uri="{FF2B5EF4-FFF2-40B4-BE49-F238E27FC236}">
                <a16:creationId xmlns:a16="http://schemas.microsoft.com/office/drawing/2014/main" id="{808F7C38-70C4-547D-7660-D168CFF32B1B}"/>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8" name="TextBox 27">
            <a:extLst>
              <a:ext uri="{FF2B5EF4-FFF2-40B4-BE49-F238E27FC236}">
                <a16:creationId xmlns:a16="http://schemas.microsoft.com/office/drawing/2014/main" id="{2442C2E1-25D7-9385-65FC-C4D71EB536FD}"/>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9" name="TextBox 28">
            <a:extLst>
              <a:ext uri="{FF2B5EF4-FFF2-40B4-BE49-F238E27FC236}">
                <a16:creationId xmlns:a16="http://schemas.microsoft.com/office/drawing/2014/main" id="{EAADC0C6-D424-7F57-F8B7-B7FBF603967B}"/>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30" name="TextBox 29">
            <a:extLst>
              <a:ext uri="{FF2B5EF4-FFF2-40B4-BE49-F238E27FC236}">
                <a16:creationId xmlns:a16="http://schemas.microsoft.com/office/drawing/2014/main" id="{8764EF28-2226-DEA4-60A8-1F745B4CB94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1" name="TextBox 30">
            <a:extLst>
              <a:ext uri="{FF2B5EF4-FFF2-40B4-BE49-F238E27FC236}">
                <a16:creationId xmlns:a16="http://schemas.microsoft.com/office/drawing/2014/main" id="{56F6C747-ED21-9095-1D44-2162006ED948}"/>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2" name="TextBox 31">
            <a:extLst>
              <a:ext uri="{FF2B5EF4-FFF2-40B4-BE49-F238E27FC236}">
                <a16:creationId xmlns:a16="http://schemas.microsoft.com/office/drawing/2014/main" id="{F86456F3-0572-776D-3D13-53003B689E0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3" name="TextBox 32">
            <a:extLst>
              <a:ext uri="{FF2B5EF4-FFF2-40B4-BE49-F238E27FC236}">
                <a16:creationId xmlns:a16="http://schemas.microsoft.com/office/drawing/2014/main" id="{01BCA578-A408-DDEE-2B72-B1E393F4DF9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4" name="TextBox 33">
            <a:extLst>
              <a:ext uri="{FF2B5EF4-FFF2-40B4-BE49-F238E27FC236}">
                <a16:creationId xmlns:a16="http://schemas.microsoft.com/office/drawing/2014/main" id="{D0A89530-DABF-C52B-D12C-75C9C504ACAD}"/>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5" name="TextBox 34">
            <a:extLst>
              <a:ext uri="{FF2B5EF4-FFF2-40B4-BE49-F238E27FC236}">
                <a16:creationId xmlns:a16="http://schemas.microsoft.com/office/drawing/2014/main" id="{CE41F033-F4D8-359F-68A2-BA7BFFE042A3}"/>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6" name="TextBox 35">
            <a:extLst>
              <a:ext uri="{FF2B5EF4-FFF2-40B4-BE49-F238E27FC236}">
                <a16:creationId xmlns:a16="http://schemas.microsoft.com/office/drawing/2014/main" id="{BC91CF2F-F1A7-E3C5-D124-D1B24E92686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7" name="Straight Connector 36">
            <a:extLst>
              <a:ext uri="{FF2B5EF4-FFF2-40B4-BE49-F238E27FC236}">
                <a16:creationId xmlns:a16="http://schemas.microsoft.com/office/drawing/2014/main" id="{93E14FF4-2328-0287-2DFA-D5819978B55E}"/>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AF99C1D-EC19-2B9A-F8D6-9D9223168D7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9" name="TextBox 38">
            <a:extLst>
              <a:ext uri="{FF2B5EF4-FFF2-40B4-BE49-F238E27FC236}">
                <a16:creationId xmlns:a16="http://schemas.microsoft.com/office/drawing/2014/main" id="{C3FEABAD-CA58-A139-4D09-9D8EB1A3C2BF}"/>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0" name="TextBox 39">
            <a:extLst>
              <a:ext uri="{FF2B5EF4-FFF2-40B4-BE49-F238E27FC236}">
                <a16:creationId xmlns:a16="http://schemas.microsoft.com/office/drawing/2014/main" id="{AA609D97-8006-1AA2-4B75-BE2E91FD27A7}"/>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41" name="TextBox 40">
            <a:extLst>
              <a:ext uri="{FF2B5EF4-FFF2-40B4-BE49-F238E27FC236}">
                <a16:creationId xmlns:a16="http://schemas.microsoft.com/office/drawing/2014/main" id="{256856DC-91A7-932A-7CED-E0771ADCEFF0}"/>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43" name="TextBox 42">
            <a:extLst>
              <a:ext uri="{FF2B5EF4-FFF2-40B4-BE49-F238E27FC236}">
                <a16:creationId xmlns:a16="http://schemas.microsoft.com/office/drawing/2014/main" id="{B27AEBB7-1DF3-E177-C4A5-E4A207107331}"/>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45" name="TextBox 44">
            <a:extLst>
              <a:ext uri="{FF2B5EF4-FFF2-40B4-BE49-F238E27FC236}">
                <a16:creationId xmlns:a16="http://schemas.microsoft.com/office/drawing/2014/main" id="{BCD8AF0C-1BEB-461D-E571-90482BC59AED}"/>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46" name="Straight Connector 45">
            <a:extLst>
              <a:ext uri="{FF2B5EF4-FFF2-40B4-BE49-F238E27FC236}">
                <a16:creationId xmlns:a16="http://schemas.microsoft.com/office/drawing/2014/main" id="{9A765E78-C336-76AE-A563-042047B50D37}"/>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3CCFA0F-2487-32CA-AE5E-5A99DF8FAAE8}"/>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34AE9AF-C4C6-538C-12BE-70CD7B82D859}"/>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D290831-507F-0EDE-33D8-749C8FE005DB}"/>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134A74-A26C-0C16-FF06-70CE388CF880}"/>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42A3E98-0BB2-7BF4-FBAD-D889E78D56AC}"/>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E345EACC-39F9-C9C9-B98F-29E6CD632BC5}"/>
              </a:ext>
            </a:extLst>
          </p:cNvPr>
          <p:cNvSpPr/>
          <p:nvPr/>
        </p:nvSpPr>
        <p:spPr>
          <a:xfrm>
            <a:off x="712741" y="673243"/>
            <a:ext cx="1075796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8">
            <a:extLst>
              <a:ext uri="{FF2B5EF4-FFF2-40B4-BE49-F238E27FC236}">
                <a16:creationId xmlns:a16="http://schemas.microsoft.com/office/drawing/2014/main" id="{B11F6237-C145-2A59-EB2A-4F10A9A7DFBC}"/>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23" name="Rectangle: Rounded Corners 220">
            <a:extLst>
              <a:ext uri="{FF2B5EF4-FFF2-40B4-BE49-F238E27FC236}">
                <a16:creationId xmlns:a16="http://schemas.microsoft.com/office/drawing/2014/main" id="{ECB811CA-5259-0875-E88D-11773E30EF09}"/>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49" name="TextBox 48">
            <a:extLst>
              <a:ext uri="{FF2B5EF4-FFF2-40B4-BE49-F238E27FC236}">
                <a16:creationId xmlns:a16="http://schemas.microsoft.com/office/drawing/2014/main" id="{29C193A2-EBC3-5344-0583-F04152D12395}"/>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59" name="Rectangle: Rounded Corners 220">
            <a:extLst>
              <a:ext uri="{FF2B5EF4-FFF2-40B4-BE49-F238E27FC236}">
                <a16:creationId xmlns:a16="http://schemas.microsoft.com/office/drawing/2014/main" id="{A63E13CB-276C-D27C-7DCD-F845CC11D793}"/>
              </a:ext>
            </a:extLst>
          </p:cNvPr>
          <p:cNvSpPr/>
          <p:nvPr/>
        </p:nvSpPr>
        <p:spPr>
          <a:xfrm>
            <a:off x="4849089" y="3228792"/>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0" name="Rectangle: Rounded Corners 220">
            <a:extLst>
              <a:ext uri="{FF2B5EF4-FFF2-40B4-BE49-F238E27FC236}">
                <a16:creationId xmlns:a16="http://schemas.microsoft.com/office/drawing/2014/main" id="{0D0B7762-F49E-FA46-D541-F7679E70C196}"/>
              </a:ext>
            </a:extLst>
          </p:cNvPr>
          <p:cNvSpPr/>
          <p:nvPr/>
        </p:nvSpPr>
        <p:spPr>
          <a:xfrm>
            <a:off x="4850133" y="3598912"/>
            <a:ext cx="701569"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1" name="Rectangle: Rounded Corners 220">
            <a:extLst>
              <a:ext uri="{FF2B5EF4-FFF2-40B4-BE49-F238E27FC236}">
                <a16:creationId xmlns:a16="http://schemas.microsoft.com/office/drawing/2014/main" id="{24469C21-9CCF-2A67-FDB5-C4A83DEBC4FD}"/>
              </a:ext>
            </a:extLst>
          </p:cNvPr>
          <p:cNvSpPr/>
          <p:nvPr/>
        </p:nvSpPr>
        <p:spPr>
          <a:xfrm>
            <a:off x="4842253" y="3968801"/>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2" name="Rectangle: Rounded Corners 220">
            <a:extLst>
              <a:ext uri="{FF2B5EF4-FFF2-40B4-BE49-F238E27FC236}">
                <a16:creationId xmlns:a16="http://schemas.microsoft.com/office/drawing/2014/main" id="{7C80680C-AC0C-0CBA-024D-2DD1C5755943}"/>
              </a:ext>
            </a:extLst>
          </p:cNvPr>
          <p:cNvSpPr/>
          <p:nvPr/>
        </p:nvSpPr>
        <p:spPr>
          <a:xfrm>
            <a:off x="5245244" y="432462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pic>
        <p:nvPicPr>
          <p:cNvPr id="129" name="Graphic 128" descr="Daily calendar with solid fill">
            <a:extLst>
              <a:ext uri="{FF2B5EF4-FFF2-40B4-BE49-F238E27FC236}">
                <a16:creationId xmlns:a16="http://schemas.microsoft.com/office/drawing/2014/main" id="{3C4DBF4C-EDB1-35F1-5798-ACFADBFD69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07365" y="3234942"/>
            <a:ext cx="273707" cy="273707"/>
          </a:xfrm>
          <a:prstGeom prst="rect">
            <a:avLst/>
          </a:prstGeom>
        </p:spPr>
      </p:pic>
      <p:pic>
        <p:nvPicPr>
          <p:cNvPr id="130" name="Graphic 129" descr="Daily calendar with solid fill">
            <a:extLst>
              <a:ext uri="{FF2B5EF4-FFF2-40B4-BE49-F238E27FC236}">
                <a16:creationId xmlns:a16="http://schemas.microsoft.com/office/drawing/2014/main" id="{F8A81093-E71B-D228-8150-E2CE2E83760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92031" y="3976552"/>
            <a:ext cx="273707" cy="273707"/>
          </a:xfrm>
          <a:prstGeom prst="rect">
            <a:avLst/>
          </a:prstGeom>
        </p:spPr>
      </p:pic>
      <p:sp>
        <p:nvSpPr>
          <p:cNvPr id="169" name="Rectangle 168">
            <a:extLst>
              <a:ext uri="{FF2B5EF4-FFF2-40B4-BE49-F238E27FC236}">
                <a16:creationId xmlns:a16="http://schemas.microsoft.com/office/drawing/2014/main" id="{1F51194D-7EC4-8DD2-B619-75BEC00F57AE}"/>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Rectangle: Rounded Corners 220">
            <a:extLst>
              <a:ext uri="{FF2B5EF4-FFF2-40B4-BE49-F238E27FC236}">
                <a16:creationId xmlns:a16="http://schemas.microsoft.com/office/drawing/2014/main" id="{82829212-5598-C5A8-8E55-AFA527E6C87F}"/>
              </a:ext>
            </a:extLst>
          </p:cNvPr>
          <p:cNvSpPr/>
          <p:nvPr/>
        </p:nvSpPr>
        <p:spPr>
          <a:xfrm>
            <a:off x="5621937" y="3597080"/>
            <a:ext cx="1036644"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pic>
        <p:nvPicPr>
          <p:cNvPr id="132" name="Graphic 131" descr="Play with solid fill">
            <a:extLst>
              <a:ext uri="{FF2B5EF4-FFF2-40B4-BE49-F238E27FC236}">
                <a16:creationId xmlns:a16="http://schemas.microsoft.com/office/drawing/2014/main" id="{004EA0B3-7DAA-DD57-5B1E-BD2D2BBFB2D7}"/>
              </a:ext>
            </a:extLst>
          </p:cNvPr>
          <p:cNvPicPr>
            <a:picLocks noChangeAspect="1"/>
          </p:cNvPicPr>
          <p:nvPr/>
        </p:nvPicPr>
        <p:blipFill>
          <a:blip r:embed="rId6">
            <a:extLst>
              <a:ext uri="{96DAC541-7B7A-43D3-8B79-37D633B846F1}">
                <asvg:svgBlip xmlns:asvg="http://schemas.microsoft.com/office/drawing/2016/SVG/main" r:embed="rId18"/>
              </a:ext>
            </a:extLst>
          </a:blip>
          <a:stretch>
            <a:fillRect/>
          </a:stretch>
        </p:blipFill>
        <p:spPr>
          <a:xfrm rot="5400000">
            <a:off x="5334340" y="3661838"/>
            <a:ext cx="199103" cy="199103"/>
          </a:xfrm>
          <a:prstGeom prst="rect">
            <a:avLst/>
          </a:prstGeom>
        </p:spPr>
      </p:pic>
      <p:pic>
        <p:nvPicPr>
          <p:cNvPr id="133" name="Graphic 132" descr="Play with solid fill">
            <a:extLst>
              <a:ext uri="{FF2B5EF4-FFF2-40B4-BE49-F238E27FC236}">
                <a16:creationId xmlns:a16="http://schemas.microsoft.com/office/drawing/2014/main" id="{16600DB1-ABEE-C9C2-E203-4D5CAF27BD7D}"/>
              </a:ext>
            </a:extLst>
          </p:cNvPr>
          <p:cNvPicPr>
            <a:picLocks noChangeAspect="1"/>
          </p:cNvPicPr>
          <p:nvPr/>
        </p:nvPicPr>
        <p:blipFill>
          <a:blip r:embed="rId6">
            <a:extLst>
              <a:ext uri="{96DAC541-7B7A-43D3-8B79-37D633B846F1}">
                <asvg:svgBlip xmlns:asvg="http://schemas.microsoft.com/office/drawing/2016/SVG/main" r:embed="rId18"/>
              </a:ext>
            </a:extLst>
          </a:blip>
          <a:stretch>
            <a:fillRect/>
          </a:stretch>
        </p:blipFill>
        <p:spPr>
          <a:xfrm rot="5400000">
            <a:off x="6444846" y="3661837"/>
            <a:ext cx="199103" cy="199103"/>
          </a:xfrm>
          <a:prstGeom prst="rect">
            <a:avLst/>
          </a:prstGeom>
        </p:spPr>
      </p:pic>
      <p:pic>
        <p:nvPicPr>
          <p:cNvPr id="134" name="Graphic 133" descr="Play with solid fill">
            <a:extLst>
              <a:ext uri="{FF2B5EF4-FFF2-40B4-BE49-F238E27FC236}">
                <a16:creationId xmlns:a16="http://schemas.microsoft.com/office/drawing/2014/main" id="{863E7CF5-71F4-F03E-8B95-52972C28B3EB}"/>
              </a:ext>
            </a:extLst>
          </p:cNvPr>
          <p:cNvPicPr>
            <a:picLocks noChangeAspect="1"/>
          </p:cNvPicPr>
          <p:nvPr/>
        </p:nvPicPr>
        <p:blipFill>
          <a:blip r:embed="rId6">
            <a:extLst>
              <a:ext uri="{96DAC541-7B7A-43D3-8B79-37D633B846F1}">
                <asvg:svgBlip xmlns:asvg="http://schemas.microsoft.com/office/drawing/2016/SVG/main" r:embed="rId18"/>
              </a:ext>
            </a:extLst>
          </a:blip>
          <a:stretch>
            <a:fillRect/>
          </a:stretch>
        </p:blipFill>
        <p:spPr>
          <a:xfrm rot="5400000">
            <a:off x="6307266" y="4395039"/>
            <a:ext cx="199103" cy="199103"/>
          </a:xfrm>
          <a:prstGeom prst="rect">
            <a:avLst/>
          </a:prstGeom>
        </p:spPr>
      </p:pic>
      <p:sp>
        <p:nvSpPr>
          <p:cNvPr id="53" name="Rectangle: Rounded Corners 220">
            <a:extLst>
              <a:ext uri="{FF2B5EF4-FFF2-40B4-BE49-F238E27FC236}">
                <a16:creationId xmlns:a16="http://schemas.microsoft.com/office/drawing/2014/main" id="{FD950CEA-4838-AEF8-B3C7-9479666E12F1}"/>
              </a:ext>
            </a:extLst>
          </p:cNvPr>
          <p:cNvSpPr/>
          <p:nvPr/>
        </p:nvSpPr>
        <p:spPr>
          <a:xfrm>
            <a:off x="3922185" y="2401962"/>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54" name="Rectangle: Rounded Corners 220">
            <a:extLst>
              <a:ext uri="{FF2B5EF4-FFF2-40B4-BE49-F238E27FC236}">
                <a16:creationId xmlns:a16="http://schemas.microsoft.com/office/drawing/2014/main" id="{A7F9A546-4CF1-DCEB-DEB1-33000A5DCA5B}"/>
              </a:ext>
            </a:extLst>
          </p:cNvPr>
          <p:cNvSpPr/>
          <p:nvPr/>
        </p:nvSpPr>
        <p:spPr>
          <a:xfrm>
            <a:off x="5238078" y="2406956"/>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57" name="Rectangle: Rounded Corners 220">
            <a:extLst>
              <a:ext uri="{FF2B5EF4-FFF2-40B4-BE49-F238E27FC236}">
                <a16:creationId xmlns:a16="http://schemas.microsoft.com/office/drawing/2014/main" id="{A5A42BE8-A0B1-123B-D9CE-04B1965E0E12}"/>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72" name="Straight Arrow Connector 171">
            <a:extLst>
              <a:ext uri="{FF2B5EF4-FFF2-40B4-BE49-F238E27FC236}">
                <a16:creationId xmlns:a16="http://schemas.microsoft.com/office/drawing/2014/main" id="{AC7F56CD-3F37-0BE4-DBAE-3044CD3E31C2}"/>
              </a:ext>
            </a:extLst>
          </p:cNvPr>
          <p:cNvCxnSpPr>
            <a:cxnSpLocks/>
            <a:stCxn id="53" idx="3"/>
            <a:endCxn id="5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9BA69FC-B9F8-05FC-99A1-7F813046AFC3}"/>
              </a:ext>
            </a:extLst>
          </p:cNvPr>
          <p:cNvCxnSpPr>
            <a:stCxn id="54" idx="3"/>
            <a:endCxn id="57"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84" name="Rectangle: Rounded Corners 220">
            <a:extLst>
              <a:ext uri="{FF2B5EF4-FFF2-40B4-BE49-F238E27FC236}">
                <a16:creationId xmlns:a16="http://schemas.microsoft.com/office/drawing/2014/main" id="{1F28421A-ED04-0B42-164D-D160A2935D75}"/>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85" name="Rectangle: Rounded Corners 220">
            <a:extLst>
              <a:ext uri="{FF2B5EF4-FFF2-40B4-BE49-F238E27FC236}">
                <a16:creationId xmlns:a16="http://schemas.microsoft.com/office/drawing/2014/main" id="{963680D6-E056-85D6-C101-51D818145185}"/>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89" name="Rectangle: Rounded Corners 220">
            <a:extLst>
              <a:ext uri="{FF2B5EF4-FFF2-40B4-BE49-F238E27FC236}">
                <a16:creationId xmlns:a16="http://schemas.microsoft.com/office/drawing/2014/main" id="{A57C49CC-57BF-B8A7-ACB2-87F4F66375E6}"/>
              </a:ext>
            </a:extLst>
          </p:cNvPr>
          <p:cNvSpPr/>
          <p:nvPr/>
        </p:nvSpPr>
        <p:spPr>
          <a:xfrm>
            <a:off x="4849089" y="2839338"/>
            <a:ext cx="2037881"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58581" y="2991860"/>
            <a:ext cx="312187" cy="312187"/>
          </a:xfrm>
          <a:prstGeom prst="rect">
            <a:avLst/>
          </a:prstGeom>
        </p:spPr>
      </p:pic>
      <p:sp>
        <p:nvSpPr>
          <p:cNvPr id="190" name="Rectangle: Rounded Corners 220">
            <a:extLst>
              <a:ext uri="{FF2B5EF4-FFF2-40B4-BE49-F238E27FC236}">
                <a16:creationId xmlns:a16="http://schemas.microsoft.com/office/drawing/2014/main" id="{762A9646-94AF-8999-6360-F1958282D53F}"/>
              </a:ext>
            </a:extLst>
          </p:cNvPr>
          <p:cNvSpPr/>
          <p:nvPr/>
        </p:nvSpPr>
        <p:spPr>
          <a:xfrm>
            <a:off x="6228733" y="3237189"/>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191" name="Rectangle: Rounded Corners 220">
            <a:extLst>
              <a:ext uri="{FF2B5EF4-FFF2-40B4-BE49-F238E27FC236}">
                <a16:creationId xmlns:a16="http://schemas.microsoft.com/office/drawing/2014/main" id="{58DBD9FA-2F35-FEEA-47CA-5C6322D7F190}"/>
              </a:ext>
            </a:extLst>
          </p:cNvPr>
          <p:cNvSpPr/>
          <p:nvPr/>
        </p:nvSpPr>
        <p:spPr>
          <a:xfrm>
            <a:off x="6219603" y="3983455"/>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192" name="Rectangle: Rounded Corners 220">
            <a:extLst>
              <a:ext uri="{FF2B5EF4-FFF2-40B4-BE49-F238E27FC236}">
                <a16:creationId xmlns:a16="http://schemas.microsoft.com/office/drawing/2014/main" id="{C8150C16-B43C-1C40-AB8D-A5E017D6BAA8}"/>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911416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123">
            <a:extLst>
              <a:ext uri="{FF2B5EF4-FFF2-40B4-BE49-F238E27FC236}">
                <a16:creationId xmlns:a16="http://schemas.microsoft.com/office/drawing/2014/main" id="{5216E27B-0F6F-3DEA-E42D-F1B91B788ED9}"/>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4907033" y="151420"/>
            <a:ext cx="2073630" cy="279284"/>
          </a:xfrm>
          <a:prstGeom prst="wedgeRectCallout">
            <a:avLst>
              <a:gd name="adj1" fmla="val 23212"/>
              <a:gd name="adj2" fmla="val 110248"/>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Keying in task title now…</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220">
            <a:extLst>
              <a:ext uri="{FF2B5EF4-FFF2-40B4-BE49-F238E27FC236}">
                <a16:creationId xmlns:a16="http://schemas.microsoft.com/office/drawing/2014/main" id="{36EC310F-A371-06D9-6660-237FE1ECA9D7}"/>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43" name="Graphic 42" descr="Play with solid fill">
            <a:extLst>
              <a:ext uri="{FF2B5EF4-FFF2-40B4-BE49-F238E27FC236}">
                <a16:creationId xmlns:a16="http://schemas.microsoft.com/office/drawing/2014/main" id="{554FB093-122B-0B49-63F0-67F709594C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51" name="Graphic 50" descr="Earth globe: Americas with solid fill">
            <a:extLst>
              <a:ext uri="{FF2B5EF4-FFF2-40B4-BE49-F238E27FC236}">
                <a16:creationId xmlns:a16="http://schemas.microsoft.com/office/drawing/2014/main" id="{122FDF8A-8992-47C6-1200-2C62641B84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85930" y="745162"/>
            <a:ext cx="214216" cy="214216"/>
          </a:xfrm>
          <a:prstGeom prst="rect">
            <a:avLst/>
          </a:prstGeom>
        </p:spPr>
      </p:pic>
      <p:sp>
        <p:nvSpPr>
          <p:cNvPr id="63" name="Rectangle: Rounded Corners 59">
            <a:extLst>
              <a:ext uri="{FF2B5EF4-FFF2-40B4-BE49-F238E27FC236}">
                <a16:creationId xmlns:a16="http://schemas.microsoft.com/office/drawing/2014/main" id="{8399F0C3-79C7-6FAE-80B4-AAB4C22ACDDF}"/>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7" name="Rectangle: Rounded Corners 60">
            <a:extLst>
              <a:ext uri="{FF2B5EF4-FFF2-40B4-BE49-F238E27FC236}">
                <a16:creationId xmlns:a16="http://schemas.microsoft.com/office/drawing/2014/main" id="{9D56CD8F-DD1A-F1DE-77F6-7BC06459D179}"/>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44" name="Straight Connector 143">
            <a:extLst>
              <a:ext uri="{FF2B5EF4-FFF2-40B4-BE49-F238E27FC236}">
                <a16:creationId xmlns:a16="http://schemas.microsoft.com/office/drawing/2014/main" id="{CFF46FAF-D8E5-11A1-DA90-F8D1DEFC8383}"/>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83F0C7C-159C-F7FB-4BE4-7A8230C3D47C}"/>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39B22750-675D-753D-6ED7-CA21B4BFD1DF}"/>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AEE4E6E-0A2F-37AB-0F18-9D04DCE93CD2}"/>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A5884D1D-14C4-949A-FABD-6D1E2AB9141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BF8D90E-FE51-1ADE-1200-A734578BC2DF}"/>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4C9C11A-05E6-85DB-B8EF-ABD673B81CBD}"/>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915F9B4-7B01-9A26-3662-B718B3E3FC2D}"/>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747AC97-10CC-8B14-DB24-D72037346C1B}"/>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9DF26FB-266D-B3CD-21ED-F7E742377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E1DFC92D-CFCF-53C0-DF2F-F2062EC748A3}"/>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59" name="TextBox 158">
            <a:extLst>
              <a:ext uri="{FF2B5EF4-FFF2-40B4-BE49-F238E27FC236}">
                <a16:creationId xmlns:a16="http://schemas.microsoft.com/office/drawing/2014/main" id="{8561C852-132E-CBED-743F-A2D9AA1D738F}"/>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60" name="TextBox 159">
            <a:extLst>
              <a:ext uri="{FF2B5EF4-FFF2-40B4-BE49-F238E27FC236}">
                <a16:creationId xmlns:a16="http://schemas.microsoft.com/office/drawing/2014/main" id="{91FD9BA9-54E8-D6B4-B463-4B8B1BA227FA}"/>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1" name="TextBox 160">
            <a:extLst>
              <a:ext uri="{FF2B5EF4-FFF2-40B4-BE49-F238E27FC236}">
                <a16:creationId xmlns:a16="http://schemas.microsoft.com/office/drawing/2014/main" id="{6EB73603-2476-A8C0-6D6D-BBD46EDA99CE}"/>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2" name="TextBox 161">
            <a:extLst>
              <a:ext uri="{FF2B5EF4-FFF2-40B4-BE49-F238E27FC236}">
                <a16:creationId xmlns:a16="http://schemas.microsoft.com/office/drawing/2014/main" id="{D85011D3-56FA-53D3-67C0-D3EFDD4494BE}"/>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3" name="TextBox 162">
            <a:extLst>
              <a:ext uri="{FF2B5EF4-FFF2-40B4-BE49-F238E27FC236}">
                <a16:creationId xmlns:a16="http://schemas.microsoft.com/office/drawing/2014/main" id="{4962A654-81B0-1E0A-A7F5-7E752B406CF8}"/>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164" name="TextBox 163">
            <a:extLst>
              <a:ext uri="{FF2B5EF4-FFF2-40B4-BE49-F238E27FC236}">
                <a16:creationId xmlns:a16="http://schemas.microsoft.com/office/drawing/2014/main" id="{06428F71-D49A-0D86-4281-4B245C0B4B24}"/>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166" name="TextBox 165">
            <a:extLst>
              <a:ext uri="{FF2B5EF4-FFF2-40B4-BE49-F238E27FC236}">
                <a16:creationId xmlns:a16="http://schemas.microsoft.com/office/drawing/2014/main" id="{F93501E5-3549-9925-823E-AB47403A875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8" name="TextBox 167">
            <a:extLst>
              <a:ext uri="{FF2B5EF4-FFF2-40B4-BE49-F238E27FC236}">
                <a16:creationId xmlns:a16="http://schemas.microsoft.com/office/drawing/2014/main" id="{63B8FF51-6315-71AF-E320-F56D42F8FE08}"/>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71" name="TextBox 170">
            <a:extLst>
              <a:ext uri="{FF2B5EF4-FFF2-40B4-BE49-F238E27FC236}">
                <a16:creationId xmlns:a16="http://schemas.microsoft.com/office/drawing/2014/main" id="{E2901371-BF4D-0BA1-9400-8CA8AED85D32}"/>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73" name="TextBox 172">
            <a:extLst>
              <a:ext uri="{FF2B5EF4-FFF2-40B4-BE49-F238E27FC236}">
                <a16:creationId xmlns:a16="http://schemas.microsoft.com/office/drawing/2014/main" id="{B42BFE67-8A11-6493-18E8-83D9D21EADAA}"/>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75" name="TextBox 174">
            <a:extLst>
              <a:ext uri="{FF2B5EF4-FFF2-40B4-BE49-F238E27FC236}">
                <a16:creationId xmlns:a16="http://schemas.microsoft.com/office/drawing/2014/main" id="{C619739A-2380-7153-C47F-B083134352F1}"/>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76" name="TextBox 175">
            <a:extLst>
              <a:ext uri="{FF2B5EF4-FFF2-40B4-BE49-F238E27FC236}">
                <a16:creationId xmlns:a16="http://schemas.microsoft.com/office/drawing/2014/main" id="{22BF6783-50EA-2653-9753-C69A57BE4B9A}"/>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177" name="Straight Connector 176">
            <a:extLst>
              <a:ext uri="{FF2B5EF4-FFF2-40B4-BE49-F238E27FC236}">
                <a16:creationId xmlns:a16="http://schemas.microsoft.com/office/drawing/2014/main" id="{677A6CEF-1811-06C3-F7C3-9A4D9C579D87}"/>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A0FFBE01-FC39-CEA3-1315-DD660AAE7823}"/>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79" name="TextBox 178">
            <a:extLst>
              <a:ext uri="{FF2B5EF4-FFF2-40B4-BE49-F238E27FC236}">
                <a16:creationId xmlns:a16="http://schemas.microsoft.com/office/drawing/2014/main" id="{01A5E7D4-499F-028C-E85B-988CAEC86A19}"/>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80" name="TextBox 179">
            <a:extLst>
              <a:ext uri="{FF2B5EF4-FFF2-40B4-BE49-F238E27FC236}">
                <a16:creationId xmlns:a16="http://schemas.microsoft.com/office/drawing/2014/main" id="{CF25F97B-06B9-7BB3-9112-4922DE41C9B5}"/>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1" name="TextBox 180">
            <a:extLst>
              <a:ext uri="{FF2B5EF4-FFF2-40B4-BE49-F238E27FC236}">
                <a16:creationId xmlns:a16="http://schemas.microsoft.com/office/drawing/2014/main" id="{1239CEF1-8DFF-A488-8C30-5644BC9573E4}"/>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2" name="TextBox 181">
            <a:extLst>
              <a:ext uri="{FF2B5EF4-FFF2-40B4-BE49-F238E27FC236}">
                <a16:creationId xmlns:a16="http://schemas.microsoft.com/office/drawing/2014/main" id="{75A968B0-8B35-FDC8-E45A-0A35EE33E1C3}"/>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3" name="TextBox 182">
            <a:extLst>
              <a:ext uri="{FF2B5EF4-FFF2-40B4-BE49-F238E27FC236}">
                <a16:creationId xmlns:a16="http://schemas.microsoft.com/office/drawing/2014/main" id="{B1C27A51-8081-479D-0CEB-21CEB62EAA8E}"/>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184" name="Straight Connector 183">
            <a:extLst>
              <a:ext uri="{FF2B5EF4-FFF2-40B4-BE49-F238E27FC236}">
                <a16:creationId xmlns:a16="http://schemas.microsoft.com/office/drawing/2014/main" id="{F149D8FD-66AE-EFA6-CEBC-007B7E83E00A}"/>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38152FA-6468-2728-5AB3-77808D9E744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BE37F6A-9DCA-910A-3CA1-1EE968E76FDE}"/>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BE4EFCCA-054B-DA27-294D-DBAC776485F1}"/>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D56E170-D015-AE23-5C16-E8E6FEA92AE5}"/>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F62DF5D6-6BDA-CB76-F01C-7C3C1477AC8C}"/>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345C19C8-8286-A611-CFDA-D058A9134B86}"/>
              </a:ext>
            </a:extLst>
          </p:cNvPr>
          <p:cNvGrpSpPr/>
          <p:nvPr/>
        </p:nvGrpSpPr>
        <p:grpSpPr>
          <a:xfrm>
            <a:off x="721632" y="682573"/>
            <a:ext cx="10725275" cy="5571933"/>
            <a:chOff x="724042" y="673243"/>
            <a:chExt cx="10725275" cy="5571933"/>
          </a:xfrm>
        </p:grpSpPr>
        <p:sp>
          <p:nvSpPr>
            <p:cNvPr id="165" name="Rectangle 164">
              <a:extLst>
                <a:ext uri="{FF2B5EF4-FFF2-40B4-BE49-F238E27FC236}">
                  <a16:creationId xmlns:a16="http://schemas.microsoft.com/office/drawing/2014/main" id="{E345EACC-39F9-C9C9-B98F-29E6CD632BC5}"/>
                </a:ext>
              </a:extLst>
            </p:cNvPr>
            <p:cNvSpPr/>
            <p:nvPr/>
          </p:nvSpPr>
          <p:spPr>
            <a:xfrm>
              <a:off x="724042" y="673243"/>
              <a:ext cx="10725275"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8">
              <a:extLst>
                <a:ext uri="{FF2B5EF4-FFF2-40B4-BE49-F238E27FC236}">
                  <a16:creationId xmlns:a16="http://schemas.microsoft.com/office/drawing/2014/main" id="{B11F6237-C145-2A59-EB2A-4F10A9A7DFBC}"/>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49" name="TextBox 48">
              <a:extLst>
                <a:ext uri="{FF2B5EF4-FFF2-40B4-BE49-F238E27FC236}">
                  <a16:creationId xmlns:a16="http://schemas.microsoft.com/office/drawing/2014/main" id="{29C193A2-EBC3-5344-0583-F04152D12395}"/>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58" name="Rectangle: Rounded Corners 220">
              <a:extLst>
                <a:ext uri="{FF2B5EF4-FFF2-40B4-BE49-F238E27FC236}">
                  <a16:creationId xmlns:a16="http://schemas.microsoft.com/office/drawing/2014/main" id="{F6FC3EDF-8279-66B0-C809-63480D93CC52}"/>
                </a:ext>
              </a:extLst>
            </p:cNvPr>
            <p:cNvSpPr/>
            <p:nvPr/>
          </p:nvSpPr>
          <p:spPr>
            <a:xfrm>
              <a:off x="4849089" y="2839338"/>
              <a:ext cx="2037881"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H</a:t>
              </a:r>
              <a:r>
                <a:rPr lang="en-SG" sz="1000" dirty="0">
                  <a:solidFill>
                    <a:schemeClr val="tx1">
                      <a:lumMod val="50000"/>
                      <a:lumOff val="50000"/>
                    </a:schemeClr>
                  </a:solidFill>
                  <a:latin typeface="Helvetica" pitchFamily="2" charset="0"/>
                </a:rPr>
                <a:t>andle transport arrangements</a:t>
              </a:r>
            </a:p>
          </p:txBody>
        </p:sp>
        <p:sp>
          <p:nvSpPr>
            <p:cNvPr id="59" name="Rectangle: Rounded Corners 220">
              <a:extLst>
                <a:ext uri="{FF2B5EF4-FFF2-40B4-BE49-F238E27FC236}">
                  <a16:creationId xmlns:a16="http://schemas.microsoft.com/office/drawing/2014/main" id="{A63E13CB-276C-D27C-7DCD-F845CC11D793}"/>
                </a:ext>
              </a:extLst>
            </p:cNvPr>
            <p:cNvSpPr/>
            <p:nvPr/>
          </p:nvSpPr>
          <p:spPr>
            <a:xfrm>
              <a:off x="4849089" y="3228792"/>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0" name="Rectangle: Rounded Corners 220">
              <a:extLst>
                <a:ext uri="{FF2B5EF4-FFF2-40B4-BE49-F238E27FC236}">
                  <a16:creationId xmlns:a16="http://schemas.microsoft.com/office/drawing/2014/main" id="{0D0B7762-F49E-FA46-D541-F7679E70C196}"/>
                </a:ext>
              </a:extLst>
            </p:cNvPr>
            <p:cNvSpPr/>
            <p:nvPr/>
          </p:nvSpPr>
          <p:spPr>
            <a:xfrm>
              <a:off x="4850133" y="3598912"/>
              <a:ext cx="701569"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sp>
          <p:nvSpPr>
            <p:cNvPr id="61" name="Rectangle: Rounded Corners 220">
              <a:extLst>
                <a:ext uri="{FF2B5EF4-FFF2-40B4-BE49-F238E27FC236}">
                  <a16:creationId xmlns:a16="http://schemas.microsoft.com/office/drawing/2014/main" id="{24469C21-9CCF-2A67-FDB5-C4A83DEBC4FD}"/>
                </a:ext>
              </a:extLst>
            </p:cNvPr>
            <p:cNvSpPr/>
            <p:nvPr/>
          </p:nvSpPr>
          <p:spPr>
            <a:xfrm>
              <a:off x="4842253" y="3968801"/>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2" name="Rectangle: Rounded Corners 220">
              <a:extLst>
                <a:ext uri="{FF2B5EF4-FFF2-40B4-BE49-F238E27FC236}">
                  <a16:creationId xmlns:a16="http://schemas.microsoft.com/office/drawing/2014/main" id="{7C80680C-AC0C-0CBA-024D-2DD1C5755943}"/>
                </a:ext>
              </a:extLst>
            </p:cNvPr>
            <p:cNvSpPr/>
            <p:nvPr/>
          </p:nvSpPr>
          <p:spPr>
            <a:xfrm>
              <a:off x="5245244" y="432462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pic>
          <p:nvPicPr>
            <p:cNvPr id="129" name="Graphic 128" descr="Daily calendar with solid fill">
              <a:extLst>
                <a:ext uri="{FF2B5EF4-FFF2-40B4-BE49-F238E27FC236}">
                  <a16:creationId xmlns:a16="http://schemas.microsoft.com/office/drawing/2014/main" id="{3C4DBF4C-EDB1-35F1-5798-ACFADBFD69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07365" y="3234942"/>
              <a:ext cx="273707" cy="273707"/>
            </a:xfrm>
            <a:prstGeom prst="rect">
              <a:avLst/>
            </a:prstGeom>
          </p:spPr>
        </p:pic>
        <p:pic>
          <p:nvPicPr>
            <p:cNvPr id="130" name="Graphic 129" descr="Daily calendar with solid fill">
              <a:extLst>
                <a:ext uri="{FF2B5EF4-FFF2-40B4-BE49-F238E27FC236}">
                  <a16:creationId xmlns:a16="http://schemas.microsoft.com/office/drawing/2014/main" id="{F8A81093-E71B-D228-8150-E2CE2E83760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92031" y="3976552"/>
              <a:ext cx="273707" cy="273707"/>
            </a:xfrm>
            <a:prstGeom prst="rect">
              <a:avLst/>
            </a:prstGeom>
          </p:spPr>
        </p:pic>
        <p:sp>
          <p:nvSpPr>
            <p:cNvPr id="169" name="Rectangle 168">
              <a:extLst>
                <a:ext uri="{FF2B5EF4-FFF2-40B4-BE49-F238E27FC236}">
                  <a16:creationId xmlns:a16="http://schemas.microsoft.com/office/drawing/2014/main" id="{1F51194D-7EC4-8DD2-B619-75BEC00F57AE}"/>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Rectangle: Rounded Corners 220">
              <a:extLst>
                <a:ext uri="{FF2B5EF4-FFF2-40B4-BE49-F238E27FC236}">
                  <a16:creationId xmlns:a16="http://schemas.microsoft.com/office/drawing/2014/main" id="{82829212-5598-C5A8-8E55-AFA527E6C87F}"/>
                </a:ext>
              </a:extLst>
            </p:cNvPr>
            <p:cNvSpPr/>
            <p:nvPr/>
          </p:nvSpPr>
          <p:spPr>
            <a:xfrm>
              <a:off x="5621937" y="3597080"/>
              <a:ext cx="1036644"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pic>
          <p:nvPicPr>
            <p:cNvPr id="132" name="Graphic 131" descr="Play with solid fill">
              <a:extLst>
                <a:ext uri="{FF2B5EF4-FFF2-40B4-BE49-F238E27FC236}">
                  <a16:creationId xmlns:a16="http://schemas.microsoft.com/office/drawing/2014/main" id="{004EA0B3-7DAA-DD57-5B1E-BD2D2BBFB2D7}"/>
                </a:ext>
              </a:extLst>
            </p:cNvPr>
            <p:cNvPicPr>
              <a:picLocks noChangeAspect="1"/>
            </p:cNvPicPr>
            <p:nvPr/>
          </p:nvPicPr>
          <p:blipFill>
            <a:blip r:embed="rId6">
              <a:extLst>
                <a:ext uri="{96DAC541-7B7A-43D3-8B79-37D633B846F1}">
                  <asvg:svgBlip xmlns:asvg="http://schemas.microsoft.com/office/drawing/2016/SVG/main" r:embed="rId18"/>
                </a:ext>
              </a:extLst>
            </a:blip>
            <a:stretch>
              <a:fillRect/>
            </a:stretch>
          </p:blipFill>
          <p:spPr>
            <a:xfrm rot="5400000">
              <a:off x="5334340" y="3661838"/>
              <a:ext cx="199103" cy="199103"/>
            </a:xfrm>
            <a:prstGeom prst="rect">
              <a:avLst/>
            </a:prstGeom>
          </p:spPr>
        </p:pic>
        <p:pic>
          <p:nvPicPr>
            <p:cNvPr id="133" name="Graphic 132" descr="Play with solid fill">
              <a:extLst>
                <a:ext uri="{FF2B5EF4-FFF2-40B4-BE49-F238E27FC236}">
                  <a16:creationId xmlns:a16="http://schemas.microsoft.com/office/drawing/2014/main" id="{16600DB1-ABEE-C9C2-E203-4D5CAF27BD7D}"/>
                </a:ext>
              </a:extLst>
            </p:cNvPr>
            <p:cNvPicPr>
              <a:picLocks noChangeAspect="1"/>
            </p:cNvPicPr>
            <p:nvPr/>
          </p:nvPicPr>
          <p:blipFill>
            <a:blip r:embed="rId6">
              <a:extLst>
                <a:ext uri="{96DAC541-7B7A-43D3-8B79-37D633B846F1}">
                  <asvg:svgBlip xmlns:asvg="http://schemas.microsoft.com/office/drawing/2016/SVG/main" r:embed="rId18"/>
                </a:ext>
              </a:extLst>
            </a:blip>
            <a:stretch>
              <a:fillRect/>
            </a:stretch>
          </p:blipFill>
          <p:spPr>
            <a:xfrm rot="5400000">
              <a:off x="6444846" y="3661837"/>
              <a:ext cx="199103" cy="199103"/>
            </a:xfrm>
            <a:prstGeom prst="rect">
              <a:avLst/>
            </a:prstGeom>
          </p:spPr>
        </p:pic>
        <p:pic>
          <p:nvPicPr>
            <p:cNvPr id="134" name="Graphic 133" descr="Play with solid fill">
              <a:extLst>
                <a:ext uri="{FF2B5EF4-FFF2-40B4-BE49-F238E27FC236}">
                  <a16:creationId xmlns:a16="http://schemas.microsoft.com/office/drawing/2014/main" id="{863E7CF5-71F4-F03E-8B95-52972C28B3EB}"/>
                </a:ext>
              </a:extLst>
            </p:cNvPr>
            <p:cNvPicPr>
              <a:picLocks noChangeAspect="1"/>
            </p:cNvPicPr>
            <p:nvPr/>
          </p:nvPicPr>
          <p:blipFill>
            <a:blip r:embed="rId6">
              <a:extLst>
                <a:ext uri="{96DAC541-7B7A-43D3-8B79-37D633B846F1}">
                  <asvg:svgBlip xmlns:asvg="http://schemas.microsoft.com/office/drawing/2016/SVG/main" r:embed="rId18"/>
                </a:ext>
              </a:extLst>
            </a:blip>
            <a:stretch>
              <a:fillRect/>
            </a:stretch>
          </p:blipFill>
          <p:spPr>
            <a:xfrm rot="5400000">
              <a:off x="6307266" y="4395039"/>
              <a:ext cx="199103" cy="199103"/>
            </a:xfrm>
            <a:prstGeom prst="rect">
              <a:avLst/>
            </a:prstGeom>
          </p:spPr>
        </p:pic>
        <p:sp>
          <p:nvSpPr>
            <p:cNvPr id="53" name="Rectangle: Rounded Corners 220">
              <a:extLst>
                <a:ext uri="{FF2B5EF4-FFF2-40B4-BE49-F238E27FC236}">
                  <a16:creationId xmlns:a16="http://schemas.microsoft.com/office/drawing/2014/main" id="{FD950CEA-4838-AEF8-B3C7-9479666E12F1}"/>
                </a:ext>
              </a:extLst>
            </p:cNvPr>
            <p:cNvSpPr/>
            <p:nvPr/>
          </p:nvSpPr>
          <p:spPr>
            <a:xfrm>
              <a:off x="3922185" y="2401962"/>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54" name="Rectangle: Rounded Corners 220">
              <a:extLst>
                <a:ext uri="{FF2B5EF4-FFF2-40B4-BE49-F238E27FC236}">
                  <a16:creationId xmlns:a16="http://schemas.microsoft.com/office/drawing/2014/main" id="{A7F9A546-4CF1-DCEB-DEB1-33000A5DCA5B}"/>
                </a:ext>
              </a:extLst>
            </p:cNvPr>
            <p:cNvSpPr/>
            <p:nvPr/>
          </p:nvSpPr>
          <p:spPr>
            <a:xfrm>
              <a:off x="5238078" y="2406956"/>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57" name="Rectangle: Rounded Corners 220">
              <a:extLst>
                <a:ext uri="{FF2B5EF4-FFF2-40B4-BE49-F238E27FC236}">
                  <a16:creationId xmlns:a16="http://schemas.microsoft.com/office/drawing/2014/main" id="{A5A42BE8-A0B1-123B-D9CE-04B1965E0E12}"/>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72" name="Straight Arrow Connector 171">
              <a:extLst>
                <a:ext uri="{FF2B5EF4-FFF2-40B4-BE49-F238E27FC236}">
                  <a16:creationId xmlns:a16="http://schemas.microsoft.com/office/drawing/2014/main" id="{AC7F56CD-3F37-0BE4-DBAE-3044CD3E31C2}"/>
                </a:ext>
              </a:extLst>
            </p:cNvPr>
            <p:cNvCxnSpPr>
              <a:cxnSpLocks/>
              <a:stCxn id="53" idx="3"/>
              <a:endCxn id="5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9BA69FC-B9F8-05FC-99A1-7F813046AFC3}"/>
                </a:ext>
              </a:extLst>
            </p:cNvPr>
            <p:cNvCxnSpPr>
              <a:stCxn id="54" idx="3"/>
              <a:endCxn id="57"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54176" y="2993682"/>
              <a:ext cx="312187" cy="312187"/>
            </a:xfrm>
            <a:prstGeom prst="rect">
              <a:avLst/>
            </a:prstGeom>
          </p:spPr>
        </p:pic>
        <p:sp>
          <p:nvSpPr>
            <p:cNvPr id="19" name="Rectangle: Rounded Corners 220">
              <a:extLst>
                <a:ext uri="{FF2B5EF4-FFF2-40B4-BE49-F238E27FC236}">
                  <a16:creationId xmlns:a16="http://schemas.microsoft.com/office/drawing/2014/main" id="{BF0FF98D-77C6-24AC-018D-FFBE41F38777}"/>
                </a:ext>
              </a:extLst>
            </p:cNvPr>
            <p:cNvSpPr/>
            <p:nvPr/>
          </p:nvSpPr>
          <p:spPr>
            <a:xfrm>
              <a:off x="6228733" y="3237189"/>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21" name="Rectangle: Rounded Corners 220">
              <a:extLst>
                <a:ext uri="{FF2B5EF4-FFF2-40B4-BE49-F238E27FC236}">
                  <a16:creationId xmlns:a16="http://schemas.microsoft.com/office/drawing/2014/main" id="{99075921-B90B-9687-6529-650F6812A438}"/>
                </a:ext>
              </a:extLst>
            </p:cNvPr>
            <p:cNvSpPr/>
            <p:nvPr/>
          </p:nvSpPr>
          <p:spPr>
            <a:xfrm>
              <a:off x="6219603" y="3983455"/>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33" name="Rectangle: Rounded Corners 220">
              <a:extLst>
                <a:ext uri="{FF2B5EF4-FFF2-40B4-BE49-F238E27FC236}">
                  <a16:creationId xmlns:a16="http://schemas.microsoft.com/office/drawing/2014/main" id="{A83537A0-3E71-0312-2341-EE84EF9B6D06}"/>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37" name="Rectangle: Rounded Corners 220">
              <a:extLst>
                <a:ext uri="{FF2B5EF4-FFF2-40B4-BE49-F238E27FC236}">
                  <a16:creationId xmlns:a16="http://schemas.microsoft.com/office/drawing/2014/main" id="{14F8ACFF-06F2-4D98-D8A6-3F1029186181}"/>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1C62AF8C-2E9F-E52D-2C00-9C91EC4B9CFB}"/>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40" name="Rectangle: Rounded Corners 220">
              <a:extLst>
                <a:ext uri="{FF2B5EF4-FFF2-40B4-BE49-F238E27FC236}">
                  <a16:creationId xmlns:a16="http://schemas.microsoft.com/office/drawing/2014/main" id="{E5C2E3BF-1856-4CDA-CB73-7FDA71E172CD}"/>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860929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123">
            <a:extLst>
              <a:ext uri="{FF2B5EF4-FFF2-40B4-BE49-F238E27FC236}">
                <a16:creationId xmlns:a16="http://schemas.microsoft.com/office/drawing/2014/main" id="{F3D41A32-E0F4-FD1D-FDAD-88897400A6FA}"/>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2234547" y="151420"/>
            <a:ext cx="7440904" cy="279284"/>
          </a:xfrm>
          <a:prstGeom prst="wedgeRectCallout">
            <a:avLst>
              <a:gd name="adj1" fmla="val 23212"/>
              <a:gd name="adj2" fmla="val 110248"/>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After task title is keyed in now, we need to key in the dates. Click on the calendar icon to proceed.</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220">
            <a:extLst>
              <a:ext uri="{FF2B5EF4-FFF2-40B4-BE49-F238E27FC236}">
                <a16:creationId xmlns:a16="http://schemas.microsoft.com/office/drawing/2014/main" id="{32CE38AB-8D29-367B-0E64-8D1EEEB08067}"/>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43" name="Graphic 42" descr="Play with solid fill">
            <a:extLst>
              <a:ext uri="{FF2B5EF4-FFF2-40B4-BE49-F238E27FC236}">
                <a16:creationId xmlns:a16="http://schemas.microsoft.com/office/drawing/2014/main" id="{A96AF7E2-1242-FFA4-B68C-785D5904FE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51" name="Graphic 50" descr="Earth globe: Americas with solid fill">
            <a:extLst>
              <a:ext uri="{FF2B5EF4-FFF2-40B4-BE49-F238E27FC236}">
                <a16:creationId xmlns:a16="http://schemas.microsoft.com/office/drawing/2014/main" id="{4AB5A5A6-D1A1-717A-BCB5-789B6FC582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85930" y="745162"/>
            <a:ext cx="214216" cy="214216"/>
          </a:xfrm>
          <a:prstGeom prst="rect">
            <a:avLst/>
          </a:prstGeom>
        </p:spPr>
      </p:pic>
      <p:sp>
        <p:nvSpPr>
          <p:cNvPr id="52" name="Rectangle: Rounded Corners 59">
            <a:extLst>
              <a:ext uri="{FF2B5EF4-FFF2-40B4-BE49-F238E27FC236}">
                <a16:creationId xmlns:a16="http://schemas.microsoft.com/office/drawing/2014/main" id="{E9976FF0-E552-045C-1275-289B2510ECB2}"/>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3" name="Rectangle: Rounded Corners 60">
            <a:extLst>
              <a:ext uri="{FF2B5EF4-FFF2-40B4-BE49-F238E27FC236}">
                <a16:creationId xmlns:a16="http://schemas.microsoft.com/office/drawing/2014/main" id="{C7137AEB-F375-802D-09DB-6BC46D420531}"/>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37" name="Straight Connector 136">
            <a:extLst>
              <a:ext uri="{FF2B5EF4-FFF2-40B4-BE49-F238E27FC236}">
                <a16:creationId xmlns:a16="http://schemas.microsoft.com/office/drawing/2014/main" id="{07752F69-56A3-5042-F528-EFC455148E83}"/>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63BF590-BFFD-904D-6F5F-4039B9E76B2C}"/>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265EE25-39BA-115F-E915-33028AA99E7A}"/>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865467F-DE96-37D9-4AF4-0023188CD519}"/>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2C6C143-D5CB-1570-01EB-4FC3CF712496}"/>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08C64F2-C0C0-4B55-992A-DBA52571E8D7}"/>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04511CD-D9F3-F138-049E-4ADDBC7C91F0}"/>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6659CE5-B514-EF36-8B44-069FE3316187}"/>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04514B1-D93C-DC8B-A72F-2E33229DF2F7}"/>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9F8F48B-6C2F-6277-3ACD-46EF0AF01E62}"/>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D9A608-E285-561C-BD7B-5E9E9D71349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58" name="TextBox 157">
            <a:extLst>
              <a:ext uri="{FF2B5EF4-FFF2-40B4-BE49-F238E27FC236}">
                <a16:creationId xmlns:a16="http://schemas.microsoft.com/office/drawing/2014/main" id="{630E4BBB-4809-6AAE-109B-9076574EFEB7}"/>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59" name="TextBox 158">
            <a:extLst>
              <a:ext uri="{FF2B5EF4-FFF2-40B4-BE49-F238E27FC236}">
                <a16:creationId xmlns:a16="http://schemas.microsoft.com/office/drawing/2014/main" id="{839689CC-058B-3D61-14DD-D4BE3236848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0" name="TextBox 159">
            <a:extLst>
              <a:ext uri="{FF2B5EF4-FFF2-40B4-BE49-F238E27FC236}">
                <a16:creationId xmlns:a16="http://schemas.microsoft.com/office/drawing/2014/main" id="{8C1A03BB-B902-A20E-ED91-6F616351E9D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1" name="TextBox 160">
            <a:extLst>
              <a:ext uri="{FF2B5EF4-FFF2-40B4-BE49-F238E27FC236}">
                <a16:creationId xmlns:a16="http://schemas.microsoft.com/office/drawing/2014/main" id="{4A7679FD-EA0A-1341-A8D6-DB12872C08A3}"/>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2" name="TextBox 161">
            <a:extLst>
              <a:ext uri="{FF2B5EF4-FFF2-40B4-BE49-F238E27FC236}">
                <a16:creationId xmlns:a16="http://schemas.microsoft.com/office/drawing/2014/main" id="{40F2F305-1AA3-816C-64D2-BF62903087DD}"/>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163" name="TextBox 162">
            <a:extLst>
              <a:ext uri="{FF2B5EF4-FFF2-40B4-BE49-F238E27FC236}">
                <a16:creationId xmlns:a16="http://schemas.microsoft.com/office/drawing/2014/main" id="{F3D2A0FC-FBFC-B878-275D-79E7CACA935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164" name="TextBox 163">
            <a:extLst>
              <a:ext uri="{FF2B5EF4-FFF2-40B4-BE49-F238E27FC236}">
                <a16:creationId xmlns:a16="http://schemas.microsoft.com/office/drawing/2014/main" id="{7A3E4A19-6033-F88A-BCE1-205221A30E37}"/>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6" name="TextBox 165">
            <a:extLst>
              <a:ext uri="{FF2B5EF4-FFF2-40B4-BE49-F238E27FC236}">
                <a16:creationId xmlns:a16="http://schemas.microsoft.com/office/drawing/2014/main" id="{54EA71A0-51E4-774F-712E-C77F2DAC02E0}"/>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68" name="TextBox 167">
            <a:extLst>
              <a:ext uri="{FF2B5EF4-FFF2-40B4-BE49-F238E27FC236}">
                <a16:creationId xmlns:a16="http://schemas.microsoft.com/office/drawing/2014/main" id="{BD51FF45-9208-9E04-92DC-2E6EBB304BD3}"/>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71" name="TextBox 170">
            <a:extLst>
              <a:ext uri="{FF2B5EF4-FFF2-40B4-BE49-F238E27FC236}">
                <a16:creationId xmlns:a16="http://schemas.microsoft.com/office/drawing/2014/main" id="{A23DBCFC-69AC-656F-1F54-C85465DCBBD3}"/>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73" name="TextBox 172">
            <a:extLst>
              <a:ext uri="{FF2B5EF4-FFF2-40B4-BE49-F238E27FC236}">
                <a16:creationId xmlns:a16="http://schemas.microsoft.com/office/drawing/2014/main" id="{859E0A09-BDA5-DE19-D12A-3CB4CB8D7C0E}"/>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75" name="TextBox 174">
            <a:extLst>
              <a:ext uri="{FF2B5EF4-FFF2-40B4-BE49-F238E27FC236}">
                <a16:creationId xmlns:a16="http://schemas.microsoft.com/office/drawing/2014/main" id="{C8A2433E-599E-3E18-001B-4E32F1049B1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176" name="Straight Connector 175">
            <a:extLst>
              <a:ext uri="{FF2B5EF4-FFF2-40B4-BE49-F238E27FC236}">
                <a16:creationId xmlns:a16="http://schemas.microsoft.com/office/drawing/2014/main" id="{B3453287-BA90-0A59-3069-5E350DED6EFA}"/>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742C2AB8-A3A1-51E8-320E-0969EFDEE0A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78" name="TextBox 177">
            <a:extLst>
              <a:ext uri="{FF2B5EF4-FFF2-40B4-BE49-F238E27FC236}">
                <a16:creationId xmlns:a16="http://schemas.microsoft.com/office/drawing/2014/main" id="{2475433D-7CEA-7B01-FA11-C9A72202A062}"/>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79" name="TextBox 178">
            <a:extLst>
              <a:ext uri="{FF2B5EF4-FFF2-40B4-BE49-F238E27FC236}">
                <a16:creationId xmlns:a16="http://schemas.microsoft.com/office/drawing/2014/main" id="{6382A019-04BB-DB8C-A194-AE06FCFE2FA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0" name="TextBox 179">
            <a:extLst>
              <a:ext uri="{FF2B5EF4-FFF2-40B4-BE49-F238E27FC236}">
                <a16:creationId xmlns:a16="http://schemas.microsoft.com/office/drawing/2014/main" id="{B5220A07-861E-0FEB-6EE8-F9740E616C56}"/>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1" name="TextBox 180">
            <a:extLst>
              <a:ext uri="{FF2B5EF4-FFF2-40B4-BE49-F238E27FC236}">
                <a16:creationId xmlns:a16="http://schemas.microsoft.com/office/drawing/2014/main" id="{C023BE76-AB93-EA90-8443-296CE9CE3275}"/>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2" name="TextBox 181">
            <a:extLst>
              <a:ext uri="{FF2B5EF4-FFF2-40B4-BE49-F238E27FC236}">
                <a16:creationId xmlns:a16="http://schemas.microsoft.com/office/drawing/2014/main" id="{E252E11F-A005-8B6A-956B-DD33B57302DA}"/>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183" name="Straight Connector 182">
            <a:extLst>
              <a:ext uri="{FF2B5EF4-FFF2-40B4-BE49-F238E27FC236}">
                <a16:creationId xmlns:a16="http://schemas.microsoft.com/office/drawing/2014/main" id="{021CEF3E-D344-BAEF-7287-C08CFC5139C1}"/>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F78ABE2-CADC-8519-3812-EEC4A2634F83}"/>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0160E15-BC3D-3B64-697A-143ED7FE3E3F}"/>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EF2390A-1A6B-9EB7-CF53-6BC4C32A7585}"/>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D2BAEF9-0885-2FAE-652A-AC88682AFC8F}"/>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08F9511D-88C2-ACD9-5A46-24D076114EC3}"/>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E345EACC-39F9-C9C9-B98F-29E6CD632BC5}"/>
              </a:ext>
            </a:extLst>
          </p:cNvPr>
          <p:cNvSpPr/>
          <p:nvPr/>
        </p:nvSpPr>
        <p:spPr>
          <a:xfrm>
            <a:off x="728460" y="656035"/>
            <a:ext cx="10742436"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8">
            <a:extLst>
              <a:ext uri="{FF2B5EF4-FFF2-40B4-BE49-F238E27FC236}">
                <a16:creationId xmlns:a16="http://schemas.microsoft.com/office/drawing/2014/main" id="{B11F6237-C145-2A59-EB2A-4F10A9A7DFBC}"/>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49" name="TextBox 48">
            <a:extLst>
              <a:ext uri="{FF2B5EF4-FFF2-40B4-BE49-F238E27FC236}">
                <a16:creationId xmlns:a16="http://schemas.microsoft.com/office/drawing/2014/main" id="{29C193A2-EBC3-5344-0583-F04152D12395}"/>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58" name="Rectangle: Rounded Corners 220">
            <a:extLst>
              <a:ext uri="{FF2B5EF4-FFF2-40B4-BE49-F238E27FC236}">
                <a16:creationId xmlns:a16="http://schemas.microsoft.com/office/drawing/2014/main" id="{F6FC3EDF-8279-66B0-C809-63480D93CC52}"/>
              </a:ext>
            </a:extLst>
          </p:cNvPr>
          <p:cNvSpPr/>
          <p:nvPr/>
        </p:nvSpPr>
        <p:spPr>
          <a:xfrm>
            <a:off x="4849089" y="2839338"/>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H</a:t>
            </a:r>
            <a:r>
              <a:rPr lang="en-SG" sz="1000" dirty="0">
                <a:solidFill>
                  <a:schemeClr val="tx1">
                    <a:lumMod val="50000"/>
                    <a:lumOff val="50000"/>
                  </a:schemeClr>
                </a:solidFill>
                <a:latin typeface="Helvetica" pitchFamily="2" charset="0"/>
              </a:rPr>
              <a:t>andle transport arrangements</a:t>
            </a:r>
          </a:p>
        </p:txBody>
      </p:sp>
      <p:sp>
        <p:nvSpPr>
          <p:cNvPr id="59" name="Rectangle: Rounded Corners 220">
            <a:extLst>
              <a:ext uri="{FF2B5EF4-FFF2-40B4-BE49-F238E27FC236}">
                <a16:creationId xmlns:a16="http://schemas.microsoft.com/office/drawing/2014/main" id="{A63E13CB-276C-D27C-7DCD-F845CC11D793}"/>
              </a:ext>
            </a:extLst>
          </p:cNvPr>
          <p:cNvSpPr/>
          <p:nvPr/>
        </p:nvSpPr>
        <p:spPr>
          <a:xfrm>
            <a:off x="4849089" y="3228792"/>
            <a:ext cx="1324241"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0" name="Rectangle: Rounded Corners 220">
            <a:extLst>
              <a:ext uri="{FF2B5EF4-FFF2-40B4-BE49-F238E27FC236}">
                <a16:creationId xmlns:a16="http://schemas.microsoft.com/office/drawing/2014/main" id="{0D0B7762-F49E-FA46-D541-F7679E70C196}"/>
              </a:ext>
            </a:extLst>
          </p:cNvPr>
          <p:cNvSpPr/>
          <p:nvPr/>
        </p:nvSpPr>
        <p:spPr>
          <a:xfrm>
            <a:off x="4850133" y="3598912"/>
            <a:ext cx="701569"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1" name="Rectangle: Rounded Corners 220">
            <a:extLst>
              <a:ext uri="{FF2B5EF4-FFF2-40B4-BE49-F238E27FC236}">
                <a16:creationId xmlns:a16="http://schemas.microsoft.com/office/drawing/2014/main" id="{24469C21-9CCF-2A67-FDB5-C4A83DEBC4FD}"/>
              </a:ext>
            </a:extLst>
          </p:cNvPr>
          <p:cNvSpPr/>
          <p:nvPr/>
        </p:nvSpPr>
        <p:spPr>
          <a:xfrm>
            <a:off x="4842253" y="3968801"/>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2" name="Rectangle: Rounded Corners 220">
            <a:extLst>
              <a:ext uri="{FF2B5EF4-FFF2-40B4-BE49-F238E27FC236}">
                <a16:creationId xmlns:a16="http://schemas.microsoft.com/office/drawing/2014/main" id="{7C80680C-AC0C-0CBA-024D-2DD1C5755943}"/>
              </a:ext>
            </a:extLst>
          </p:cNvPr>
          <p:cNvSpPr/>
          <p:nvPr/>
        </p:nvSpPr>
        <p:spPr>
          <a:xfrm>
            <a:off x="5245244" y="432462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pic>
        <p:nvPicPr>
          <p:cNvPr id="129" name="Graphic 128" descr="Daily calendar with solid fill">
            <a:extLst>
              <a:ext uri="{FF2B5EF4-FFF2-40B4-BE49-F238E27FC236}">
                <a16:creationId xmlns:a16="http://schemas.microsoft.com/office/drawing/2014/main" id="{3C4DBF4C-EDB1-35F1-5798-ACFADBFD69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07365" y="3234942"/>
            <a:ext cx="273707" cy="273707"/>
          </a:xfrm>
          <a:prstGeom prst="rect">
            <a:avLst/>
          </a:prstGeom>
        </p:spPr>
      </p:pic>
      <p:pic>
        <p:nvPicPr>
          <p:cNvPr id="130" name="Graphic 129" descr="Daily calendar with solid fill">
            <a:extLst>
              <a:ext uri="{FF2B5EF4-FFF2-40B4-BE49-F238E27FC236}">
                <a16:creationId xmlns:a16="http://schemas.microsoft.com/office/drawing/2014/main" id="{F8A81093-E71B-D228-8150-E2CE2E8376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92031" y="3976552"/>
            <a:ext cx="273707" cy="273707"/>
          </a:xfrm>
          <a:prstGeom prst="rect">
            <a:avLst/>
          </a:prstGeom>
        </p:spPr>
      </p:pic>
      <p:sp>
        <p:nvSpPr>
          <p:cNvPr id="169" name="Rectangle 168">
            <a:extLst>
              <a:ext uri="{FF2B5EF4-FFF2-40B4-BE49-F238E27FC236}">
                <a16:creationId xmlns:a16="http://schemas.microsoft.com/office/drawing/2014/main" id="{1F51194D-7EC4-8DD2-B619-75BEC00F57AE}"/>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Rectangle: Rounded Corners 220">
            <a:extLst>
              <a:ext uri="{FF2B5EF4-FFF2-40B4-BE49-F238E27FC236}">
                <a16:creationId xmlns:a16="http://schemas.microsoft.com/office/drawing/2014/main" id="{82829212-5598-C5A8-8E55-AFA527E6C87F}"/>
              </a:ext>
            </a:extLst>
          </p:cNvPr>
          <p:cNvSpPr/>
          <p:nvPr/>
        </p:nvSpPr>
        <p:spPr>
          <a:xfrm>
            <a:off x="5621937" y="3597080"/>
            <a:ext cx="1036644"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pic>
        <p:nvPicPr>
          <p:cNvPr id="132" name="Graphic 131" descr="Play with solid fill">
            <a:extLst>
              <a:ext uri="{FF2B5EF4-FFF2-40B4-BE49-F238E27FC236}">
                <a16:creationId xmlns:a16="http://schemas.microsoft.com/office/drawing/2014/main" id="{004EA0B3-7DAA-DD57-5B1E-BD2D2BBFB2D7}"/>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5334340" y="3661838"/>
            <a:ext cx="199103" cy="199103"/>
          </a:xfrm>
          <a:prstGeom prst="rect">
            <a:avLst/>
          </a:prstGeom>
        </p:spPr>
      </p:pic>
      <p:pic>
        <p:nvPicPr>
          <p:cNvPr id="133" name="Graphic 132" descr="Play with solid fill">
            <a:extLst>
              <a:ext uri="{FF2B5EF4-FFF2-40B4-BE49-F238E27FC236}">
                <a16:creationId xmlns:a16="http://schemas.microsoft.com/office/drawing/2014/main" id="{16600DB1-ABEE-C9C2-E203-4D5CAF27BD7D}"/>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444846" y="3661837"/>
            <a:ext cx="199103" cy="199103"/>
          </a:xfrm>
          <a:prstGeom prst="rect">
            <a:avLst/>
          </a:prstGeom>
        </p:spPr>
      </p:pic>
      <p:pic>
        <p:nvPicPr>
          <p:cNvPr id="134" name="Graphic 133" descr="Play with solid fill">
            <a:extLst>
              <a:ext uri="{FF2B5EF4-FFF2-40B4-BE49-F238E27FC236}">
                <a16:creationId xmlns:a16="http://schemas.microsoft.com/office/drawing/2014/main" id="{863E7CF5-71F4-F03E-8B95-52972C28B3EB}"/>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307266" y="4395039"/>
            <a:ext cx="199103" cy="199103"/>
          </a:xfrm>
          <a:prstGeom prst="rect">
            <a:avLst/>
          </a:prstGeom>
        </p:spPr>
      </p:pic>
      <p:sp>
        <p:nvSpPr>
          <p:cNvPr id="53" name="Rectangle: Rounded Corners 220">
            <a:extLst>
              <a:ext uri="{FF2B5EF4-FFF2-40B4-BE49-F238E27FC236}">
                <a16:creationId xmlns:a16="http://schemas.microsoft.com/office/drawing/2014/main" id="{FD950CEA-4838-AEF8-B3C7-9479666E12F1}"/>
              </a:ext>
            </a:extLst>
          </p:cNvPr>
          <p:cNvSpPr/>
          <p:nvPr/>
        </p:nvSpPr>
        <p:spPr>
          <a:xfrm>
            <a:off x="3922185" y="2401962"/>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54" name="Rectangle: Rounded Corners 220">
            <a:extLst>
              <a:ext uri="{FF2B5EF4-FFF2-40B4-BE49-F238E27FC236}">
                <a16:creationId xmlns:a16="http://schemas.microsoft.com/office/drawing/2014/main" id="{A7F9A546-4CF1-DCEB-DEB1-33000A5DCA5B}"/>
              </a:ext>
            </a:extLst>
          </p:cNvPr>
          <p:cNvSpPr/>
          <p:nvPr/>
        </p:nvSpPr>
        <p:spPr>
          <a:xfrm>
            <a:off x="5238078" y="2406956"/>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57" name="Rectangle: Rounded Corners 220">
            <a:extLst>
              <a:ext uri="{FF2B5EF4-FFF2-40B4-BE49-F238E27FC236}">
                <a16:creationId xmlns:a16="http://schemas.microsoft.com/office/drawing/2014/main" id="{A5A42BE8-A0B1-123B-D9CE-04B1965E0E12}"/>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72" name="Straight Arrow Connector 171">
            <a:extLst>
              <a:ext uri="{FF2B5EF4-FFF2-40B4-BE49-F238E27FC236}">
                <a16:creationId xmlns:a16="http://schemas.microsoft.com/office/drawing/2014/main" id="{AC7F56CD-3F37-0BE4-DBAE-3044CD3E31C2}"/>
              </a:ext>
            </a:extLst>
          </p:cNvPr>
          <p:cNvCxnSpPr>
            <a:cxnSpLocks/>
            <a:stCxn id="53" idx="3"/>
            <a:endCxn id="5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9BA69FC-B9F8-05FC-99A1-7F813046AFC3}"/>
              </a:ext>
            </a:extLst>
          </p:cNvPr>
          <p:cNvCxnSpPr>
            <a:stCxn id="54" idx="3"/>
            <a:endCxn id="57"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017236" y="3305869"/>
            <a:ext cx="312187" cy="312187"/>
          </a:xfrm>
          <a:prstGeom prst="rect">
            <a:avLst/>
          </a:prstGeom>
        </p:spPr>
      </p:pic>
      <p:sp>
        <p:nvSpPr>
          <p:cNvPr id="19" name="Rectangle: Rounded Corners 220">
            <a:extLst>
              <a:ext uri="{FF2B5EF4-FFF2-40B4-BE49-F238E27FC236}">
                <a16:creationId xmlns:a16="http://schemas.microsoft.com/office/drawing/2014/main" id="{7481A015-F2C6-3E14-6D12-EF3F4A3EA77E}"/>
              </a:ext>
            </a:extLst>
          </p:cNvPr>
          <p:cNvSpPr/>
          <p:nvPr/>
        </p:nvSpPr>
        <p:spPr>
          <a:xfrm>
            <a:off x="6228733" y="3237189"/>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21" name="Rectangle: Rounded Corners 220">
            <a:extLst>
              <a:ext uri="{FF2B5EF4-FFF2-40B4-BE49-F238E27FC236}">
                <a16:creationId xmlns:a16="http://schemas.microsoft.com/office/drawing/2014/main" id="{39E65B6D-ED6A-28A3-7F16-F4F4C82C94B1}"/>
              </a:ext>
            </a:extLst>
          </p:cNvPr>
          <p:cNvSpPr/>
          <p:nvPr/>
        </p:nvSpPr>
        <p:spPr>
          <a:xfrm>
            <a:off x="6219603" y="3983455"/>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33" name="Rectangle: Rounded Corners 220">
            <a:extLst>
              <a:ext uri="{FF2B5EF4-FFF2-40B4-BE49-F238E27FC236}">
                <a16:creationId xmlns:a16="http://schemas.microsoft.com/office/drawing/2014/main" id="{D6B4BAF6-90F9-1F46-0E76-FB96535BEA23}"/>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37" name="Rectangle: Rounded Corners 220">
            <a:extLst>
              <a:ext uri="{FF2B5EF4-FFF2-40B4-BE49-F238E27FC236}">
                <a16:creationId xmlns:a16="http://schemas.microsoft.com/office/drawing/2014/main" id="{FE692C41-5011-7823-069F-E9ECCE2F229E}"/>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10054143-EF29-FC6C-78D0-8107DEAF9F09}"/>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40" name="Rectangle: Rounded Corners 220">
            <a:extLst>
              <a:ext uri="{FF2B5EF4-FFF2-40B4-BE49-F238E27FC236}">
                <a16:creationId xmlns:a16="http://schemas.microsoft.com/office/drawing/2014/main" id="{0FFC46B1-AB66-3CBB-15FF-0C2316772E91}"/>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30549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ectangle: Rounded Corners 123">
            <a:extLst>
              <a:ext uri="{FF2B5EF4-FFF2-40B4-BE49-F238E27FC236}">
                <a16:creationId xmlns:a16="http://schemas.microsoft.com/office/drawing/2014/main" id="{AF0A5F22-42C9-06A8-E77B-501EC883B868}"/>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 name="Rectangle: Rounded Corners 18">
            <a:extLst>
              <a:ext uri="{FF2B5EF4-FFF2-40B4-BE49-F238E27FC236}">
                <a16:creationId xmlns:a16="http://schemas.microsoft.com/office/drawing/2014/main" id="{B11F6237-C145-2A59-EB2A-4F10A9A7DFBC}"/>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178" name="Rectangle: Rounded Corners 220">
            <a:extLst>
              <a:ext uri="{FF2B5EF4-FFF2-40B4-BE49-F238E27FC236}">
                <a16:creationId xmlns:a16="http://schemas.microsoft.com/office/drawing/2014/main" id="{61F3CE93-C90E-A63C-5F8B-B1CF6B5E4E15}"/>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179" name="Rectangle: Rounded Corners 220">
            <a:extLst>
              <a:ext uri="{FF2B5EF4-FFF2-40B4-BE49-F238E27FC236}">
                <a16:creationId xmlns:a16="http://schemas.microsoft.com/office/drawing/2014/main" id="{87ED73BB-0ED0-4ACA-5E19-88D5A5497D15}"/>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80" name="Rectangle: Rounded Corners 220">
            <a:extLst>
              <a:ext uri="{FF2B5EF4-FFF2-40B4-BE49-F238E27FC236}">
                <a16:creationId xmlns:a16="http://schemas.microsoft.com/office/drawing/2014/main" id="{3FB8C751-89F1-3CB1-2ED4-D5934BEFA11F}"/>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81" name="Rectangle: Rounded Corners 220">
            <a:extLst>
              <a:ext uri="{FF2B5EF4-FFF2-40B4-BE49-F238E27FC236}">
                <a16:creationId xmlns:a16="http://schemas.microsoft.com/office/drawing/2014/main" id="{679FB5B6-790C-5F22-056F-A487274D4BC2}"/>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1476375" y="151420"/>
            <a:ext cx="8957248" cy="279284"/>
          </a:xfrm>
          <a:prstGeom prst="wedgeRectCallout">
            <a:avLst>
              <a:gd name="adj1" fmla="val 23212"/>
              <a:gd name="adj2" fmla="val 110248"/>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When clicked, the interface for users to input dates appears, with past dates shaded out and next month shown as well.</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9082812" y="1117827"/>
            <a:ext cx="199103" cy="199103"/>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1132781" y="1093329"/>
            <a:ext cx="199103" cy="199103"/>
          </a:xfrm>
          <a:prstGeom prst="rect">
            <a:avLst/>
          </a:prstGeom>
        </p:spPr>
      </p:pic>
      <p:sp>
        <p:nvSpPr>
          <p:cNvPr id="49" name="TextBox 48">
            <a:extLst>
              <a:ext uri="{FF2B5EF4-FFF2-40B4-BE49-F238E27FC236}">
                <a16:creationId xmlns:a16="http://schemas.microsoft.com/office/drawing/2014/main" id="{29C193A2-EBC3-5344-0583-F04152D12395}"/>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62" name="Rectangle: Rounded Corners 220">
            <a:extLst>
              <a:ext uri="{FF2B5EF4-FFF2-40B4-BE49-F238E27FC236}">
                <a16:creationId xmlns:a16="http://schemas.microsoft.com/office/drawing/2014/main" id="{7C80680C-AC0C-0CBA-024D-2DD1C5755943}"/>
              </a:ext>
            </a:extLst>
          </p:cNvPr>
          <p:cNvSpPr/>
          <p:nvPr/>
        </p:nvSpPr>
        <p:spPr>
          <a:xfrm>
            <a:off x="5245244" y="432462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sp>
        <p:nvSpPr>
          <p:cNvPr id="169" name="Rectangle 168">
            <a:extLst>
              <a:ext uri="{FF2B5EF4-FFF2-40B4-BE49-F238E27FC236}">
                <a16:creationId xmlns:a16="http://schemas.microsoft.com/office/drawing/2014/main" id="{1F51194D-7EC4-8DD2-B619-75BEC00F57AE}"/>
              </a:ext>
            </a:extLst>
          </p:cNvPr>
          <p:cNvSpPr/>
          <p:nvPr/>
        </p:nvSpPr>
        <p:spPr>
          <a:xfrm>
            <a:off x="3832819" y="2341838"/>
            <a:ext cx="4156910"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4" name="Graphic 133" descr="Play with solid fill">
            <a:extLst>
              <a:ext uri="{FF2B5EF4-FFF2-40B4-BE49-F238E27FC236}">
                <a16:creationId xmlns:a16="http://schemas.microsoft.com/office/drawing/2014/main" id="{863E7CF5-71F4-F03E-8B95-52972C28B3EB}"/>
              </a:ext>
            </a:extLst>
          </p:cNvPr>
          <p:cNvPicPr>
            <a:picLocks noChangeAspect="1"/>
          </p:cNvPicPr>
          <p:nvPr/>
        </p:nvPicPr>
        <p:blipFill>
          <a:blip r:embed="rId2">
            <a:extLst>
              <a:ext uri="{96DAC541-7B7A-43D3-8B79-37D633B846F1}">
                <asvg:svgBlip xmlns:asvg="http://schemas.microsoft.com/office/drawing/2016/SVG/main" r:embed="rId8"/>
              </a:ext>
            </a:extLst>
          </a:blip>
          <a:stretch>
            <a:fillRect/>
          </a:stretch>
        </p:blipFill>
        <p:spPr>
          <a:xfrm rot="5400000">
            <a:off x="6307266" y="4395039"/>
            <a:ext cx="199103" cy="199103"/>
          </a:xfrm>
          <a:prstGeom prst="rect">
            <a:avLst/>
          </a:prstGeom>
        </p:spPr>
      </p:pic>
      <p:sp>
        <p:nvSpPr>
          <p:cNvPr id="57" name="Rectangle: Rounded Corners 220">
            <a:extLst>
              <a:ext uri="{FF2B5EF4-FFF2-40B4-BE49-F238E27FC236}">
                <a16:creationId xmlns:a16="http://schemas.microsoft.com/office/drawing/2014/main" id="{A5A42BE8-A0B1-123B-D9CE-04B1965E0E12}"/>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sp>
        <p:nvSpPr>
          <p:cNvPr id="210" name="Rectangle: Rounded Corners 59">
            <a:extLst>
              <a:ext uri="{FF2B5EF4-FFF2-40B4-BE49-F238E27FC236}">
                <a16:creationId xmlns:a16="http://schemas.microsoft.com/office/drawing/2014/main" id="{1F0C13EA-54F0-DA94-EC64-2F3C1E56C7DC}"/>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1" name="Rectangle: Rounded Corners 60">
            <a:extLst>
              <a:ext uri="{FF2B5EF4-FFF2-40B4-BE49-F238E27FC236}">
                <a16:creationId xmlns:a16="http://schemas.microsoft.com/office/drawing/2014/main" id="{90B53B85-4CD0-B6E3-FC23-D0FEAC543C87}"/>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2" name="Straight Connector 211">
            <a:extLst>
              <a:ext uri="{FF2B5EF4-FFF2-40B4-BE49-F238E27FC236}">
                <a16:creationId xmlns:a16="http://schemas.microsoft.com/office/drawing/2014/main" id="{2B7F1827-6A14-6DB7-2D94-C660FC0932D9}"/>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033CEB0-DD5A-B568-43C9-D087CFA5EADF}"/>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8757167E-0D81-CE27-AB83-EFBA84EE5E4A}"/>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B9F1544A-1814-C486-66A2-AA99DDDDD5A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1EDF9B20-288A-A0FF-0900-79F501FDCAA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9F308F9-350F-1071-5350-1BA361F87D7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A4DC44FA-15CD-5CB3-3DA2-A0EBD3F6EBE6}"/>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62694EE4-5812-7155-89ED-BCE5069ACBEB}"/>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5C65D9D-3B76-F01A-E940-22019BF9C673}"/>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7A0280F8-DBB1-8384-4B49-ECE31A7FB26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A35C5C9D-CC35-AFB8-FE7F-2A32D057C650}"/>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23" name="TextBox 222">
            <a:extLst>
              <a:ext uri="{FF2B5EF4-FFF2-40B4-BE49-F238E27FC236}">
                <a16:creationId xmlns:a16="http://schemas.microsoft.com/office/drawing/2014/main" id="{1D98F345-2C98-842A-4A62-D72660C4CE2D}"/>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24" name="TextBox 223">
            <a:extLst>
              <a:ext uri="{FF2B5EF4-FFF2-40B4-BE49-F238E27FC236}">
                <a16:creationId xmlns:a16="http://schemas.microsoft.com/office/drawing/2014/main" id="{1641B5F2-82F7-7504-4539-8A920C2E0917}"/>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25" name="TextBox 224">
            <a:extLst>
              <a:ext uri="{FF2B5EF4-FFF2-40B4-BE49-F238E27FC236}">
                <a16:creationId xmlns:a16="http://schemas.microsoft.com/office/drawing/2014/main" id="{4C7A5D8F-28B8-4FEA-4837-B1DEE203F17E}"/>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26" name="TextBox 225">
            <a:extLst>
              <a:ext uri="{FF2B5EF4-FFF2-40B4-BE49-F238E27FC236}">
                <a16:creationId xmlns:a16="http://schemas.microsoft.com/office/drawing/2014/main" id="{CAD3AADD-3D83-2F60-FC9A-CBEC6796564F}"/>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27" name="TextBox 226">
            <a:extLst>
              <a:ext uri="{FF2B5EF4-FFF2-40B4-BE49-F238E27FC236}">
                <a16:creationId xmlns:a16="http://schemas.microsoft.com/office/drawing/2014/main" id="{8735C0DB-C56F-5824-D41D-3CCE497C46C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28" name="TextBox 227">
            <a:extLst>
              <a:ext uri="{FF2B5EF4-FFF2-40B4-BE49-F238E27FC236}">
                <a16:creationId xmlns:a16="http://schemas.microsoft.com/office/drawing/2014/main" id="{51D84C9F-850A-72D7-6516-6509F72E6FBF}"/>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29" name="TextBox 228">
            <a:extLst>
              <a:ext uri="{FF2B5EF4-FFF2-40B4-BE49-F238E27FC236}">
                <a16:creationId xmlns:a16="http://schemas.microsoft.com/office/drawing/2014/main" id="{02F18811-B501-1301-720F-14D8FA4961A0}"/>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30" name="TextBox 229">
            <a:extLst>
              <a:ext uri="{FF2B5EF4-FFF2-40B4-BE49-F238E27FC236}">
                <a16:creationId xmlns:a16="http://schemas.microsoft.com/office/drawing/2014/main" id="{0092EBB5-FB6E-CF9A-4E7B-3831FDBADA79}"/>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31" name="TextBox 230">
            <a:extLst>
              <a:ext uri="{FF2B5EF4-FFF2-40B4-BE49-F238E27FC236}">
                <a16:creationId xmlns:a16="http://schemas.microsoft.com/office/drawing/2014/main" id="{E0EEA9D6-D5EC-E761-0F01-B0210D92688F}"/>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32" name="TextBox 231">
            <a:extLst>
              <a:ext uri="{FF2B5EF4-FFF2-40B4-BE49-F238E27FC236}">
                <a16:creationId xmlns:a16="http://schemas.microsoft.com/office/drawing/2014/main" id="{B6A7CD28-2ABF-3A3B-8E36-8168D3649979}"/>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33" name="TextBox 232">
            <a:extLst>
              <a:ext uri="{FF2B5EF4-FFF2-40B4-BE49-F238E27FC236}">
                <a16:creationId xmlns:a16="http://schemas.microsoft.com/office/drawing/2014/main" id="{D797E0CB-E96D-B1B6-52D4-61DF97FC18AB}"/>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34" name="TextBox 233">
            <a:extLst>
              <a:ext uri="{FF2B5EF4-FFF2-40B4-BE49-F238E27FC236}">
                <a16:creationId xmlns:a16="http://schemas.microsoft.com/office/drawing/2014/main" id="{8436597A-5552-C7A6-375A-BFFF8F1C2A0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35" name="Straight Connector 234">
            <a:extLst>
              <a:ext uri="{FF2B5EF4-FFF2-40B4-BE49-F238E27FC236}">
                <a16:creationId xmlns:a16="http://schemas.microsoft.com/office/drawing/2014/main" id="{82FCAA4C-931E-BA46-F003-DA9B767B826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4ABB373F-1F03-6C11-37FA-84E7EB0AF9DA}"/>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37" name="TextBox 236">
            <a:extLst>
              <a:ext uri="{FF2B5EF4-FFF2-40B4-BE49-F238E27FC236}">
                <a16:creationId xmlns:a16="http://schemas.microsoft.com/office/drawing/2014/main" id="{72813A26-309B-8956-F95C-F8216B91A644}"/>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38" name="TextBox 237">
            <a:extLst>
              <a:ext uri="{FF2B5EF4-FFF2-40B4-BE49-F238E27FC236}">
                <a16:creationId xmlns:a16="http://schemas.microsoft.com/office/drawing/2014/main" id="{DCD68042-14B5-5FF0-77B8-DF5D69357655}"/>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39" name="TextBox 238">
            <a:extLst>
              <a:ext uri="{FF2B5EF4-FFF2-40B4-BE49-F238E27FC236}">
                <a16:creationId xmlns:a16="http://schemas.microsoft.com/office/drawing/2014/main" id="{303400C6-B88E-B45B-15F3-5D44073A7553}"/>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40" name="TextBox 239">
            <a:extLst>
              <a:ext uri="{FF2B5EF4-FFF2-40B4-BE49-F238E27FC236}">
                <a16:creationId xmlns:a16="http://schemas.microsoft.com/office/drawing/2014/main" id="{C8EAA593-A2B5-8747-A0F9-CAE6D2FED585}"/>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41" name="TextBox 240">
            <a:extLst>
              <a:ext uri="{FF2B5EF4-FFF2-40B4-BE49-F238E27FC236}">
                <a16:creationId xmlns:a16="http://schemas.microsoft.com/office/drawing/2014/main" id="{52E8246E-4A13-5418-6ED9-2CA86DB71368}"/>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42" name="Straight Connector 241">
            <a:extLst>
              <a:ext uri="{FF2B5EF4-FFF2-40B4-BE49-F238E27FC236}">
                <a16:creationId xmlns:a16="http://schemas.microsoft.com/office/drawing/2014/main" id="{6BEE9B10-24D9-1A7B-7B90-4E34414215F4}"/>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7B601FB2-52E0-39DB-88F6-88423E7B7708}"/>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A0EA91D0-0E26-1B2E-278B-4EAB2C0F9F21}"/>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083E5E4-9A55-2D3F-801D-8A535E2B8C95}"/>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C08FE08-D279-EBBF-3C14-FE4BA89B9DF1}"/>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A21D54DC-66F3-27BB-F942-123E03F4D0B2}"/>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2821" y="165570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37703" y="1655560"/>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38690" y="166273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0428" y="166014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1415" y="165460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46297" y="1647435"/>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47284" y="165460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49022" y="165202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0009" y="16464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0996" y="1654605"/>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37190" y="1398184"/>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7" name="TextBox 26">
            <a:extLst>
              <a:ext uri="{FF2B5EF4-FFF2-40B4-BE49-F238E27FC236}">
                <a16:creationId xmlns:a16="http://schemas.microsoft.com/office/drawing/2014/main" id="{81E52E22-89DD-7E7A-52DA-FF7494936764}"/>
              </a:ext>
            </a:extLst>
          </p:cNvPr>
          <p:cNvSpPr txBox="1"/>
          <p:nvPr/>
        </p:nvSpPr>
        <p:spPr>
          <a:xfrm>
            <a:off x="794922" y="1615803"/>
            <a:ext cx="43553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2301" y="1614140"/>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2498" y="1621345"/>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45572" y="1617239"/>
            <a:ext cx="60230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WED</a:t>
            </a:r>
          </a:p>
          <a:p>
            <a:pPr algn="ctr"/>
            <a:r>
              <a:rPr lang="en-SG" sz="800" b="1" dirty="0">
                <a:solidFill>
                  <a:srgbClr val="60D9A1"/>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48646" y="163207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0344" y="1628077"/>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54794" y="1630573"/>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57868" y="163087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396734" y="166014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0969" y="1384029"/>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6" name="Rectangle: Rounded Corners 220">
            <a:extLst>
              <a:ext uri="{FF2B5EF4-FFF2-40B4-BE49-F238E27FC236}">
                <a16:creationId xmlns:a16="http://schemas.microsoft.com/office/drawing/2014/main" id="{4DC8784D-45F4-B4C7-3C24-3151CD0A647E}"/>
              </a:ext>
            </a:extLst>
          </p:cNvPr>
          <p:cNvSpPr/>
          <p:nvPr/>
        </p:nvSpPr>
        <p:spPr>
          <a:xfrm>
            <a:off x="5446824" y="750500"/>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57884" y="109922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45459" y="802527"/>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5400000">
            <a:off x="2012092" y="1156010"/>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2496" y="1102814"/>
            <a:ext cx="275804" cy="275804"/>
          </a:xfrm>
          <a:prstGeom prst="rect">
            <a:avLst/>
          </a:prstGeom>
        </p:spPr>
      </p:pic>
      <p:sp>
        <p:nvSpPr>
          <p:cNvPr id="58" name="Rectangle: Rounded Corners 220">
            <a:extLst>
              <a:ext uri="{FF2B5EF4-FFF2-40B4-BE49-F238E27FC236}">
                <a16:creationId xmlns:a16="http://schemas.microsoft.com/office/drawing/2014/main" id="{F6FC3EDF-8279-66B0-C809-63480D93CC52}"/>
              </a:ext>
            </a:extLst>
          </p:cNvPr>
          <p:cNvSpPr/>
          <p:nvPr/>
        </p:nvSpPr>
        <p:spPr>
          <a:xfrm>
            <a:off x="4843596" y="2866687"/>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H</a:t>
            </a:r>
            <a:r>
              <a:rPr lang="en-SG" sz="1000" dirty="0">
                <a:solidFill>
                  <a:schemeClr val="tx1">
                    <a:lumMod val="50000"/>
                    <a:lumOff val="50000"/>
                  </a:schemeClr>
                </a:solidFill>
                <a:latin typeface="Helvetica" pitchFamily="2" charset="0"/>
              </a:rPr>
              <a:t>andle transport arrangements</a:t>
            </a:r>
          </a:p>
        </p:txBody>
      </p:sp>
      <p:sp>
        <p:nvSpPr>
          <p:cNvPr id="59" name="Rectangle: Rounded Corners 220">
            <a:extLst>
              <a:ext uri="{FF2B5EF4-FFF2-40B4-BE49-F238E27FC236}">
                <a16:creationId xmlns:a16="http://schemas.microsoft.com/office/drawing/2014/main" id="{A63E13CB-276C-D27C-7DCD-F845CC11D793}"/>
              </a:ext>
            </a:extLst>
          </p:cNvPr>
          <p:cNvSpPr/>
          <p:nvPr/>
        </p:nvSpPr>
        <p:spPr>
          <a:xfrm>
            <a:off x="4843596" y="3256141"/>
            <a:ext cx="1324241"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0" name="Rectangle: Rounded Corners 220">
            <a:extLst>
              <a:ext uri="{FF2B5EF4-FFF2-40B4-BE49-F238E27FC236}">
                <a16:creationId xmlns:a16="http://schemas.microsoft.com/office/drawing/2014/main" id="{0D0B7762-F49E-FA46-D541-F7679E70C196}"/>
              </a:ext>
            </a:extLst>
          </p:cNvPr>
          <p:cNvSpPr/>
          <p:nvPr/>
        </p:nvSpPr>
        <p:spPr>
          <a:xfrm>
            <a:off x="4844640" y="3626261"/>
            <a:ext cx="701569"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1" name="Rectangle: Rounded Corners 220">
            <a:extLst>
              <a:ext uri="{FF2B5EF4-FFF2-40B4-BE49-F238E27FC236}">
                <a16:creationId xmlns:a16="http://schemas.microsoft.com/office/drawing/2014/main" id="{24469C21-9CCF-2A67-FDB5-C4A83DEBC4FD}"/>
              </a:ext>
            </a:extLst>
          </p:cNvPr>
          <p:cNvSpPr/>
          <p:nvPr/>
        </p:nvSpPr>
        <p:spPr>
          <a:xfrm>
            <a:off x="4836760" y="3996150"/>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pic>
        <p:nvPicPr>
          <p:cNvPr id="129" name="Graphic 128" descr="Daily calendar with solid fill">
            <a:extLst>
              <a:ext uri="{FF2B5EF4-FFF2-40B4-BE49-F238E27FC236}">
                <a16:creationId xmlns:a16="http://schemas.microsoft.com/office/drawing/2014/main" id="{3C4DBF4C-EDB1-35F1-5798-ACFADBFD69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01872" y="3262291"/>
            <a:ext cx="273707" cy="273707"/>
          </a:xfrm>
          <a:prstGeom prst="rect">
            <a:avLst/>
          </a:prstGeom>
        </p:spPr>
      </p:pic>
      <p:pic>
        <p:nvPicPr>
          <p:cNvPr id="130" name="Graphic 129" descr="Daily calendar with solid fill">
            <a:extLst>
              <a:ext uri="{FF2B5EF4-FFF2-40B4-BE49-F238E27FC236}">
                <a16:creationId xmlns:a16="http://schemas.microsoft.com/office/drawing/2014/main" id="{F8A81093-E71B-D228-8150-E2CE2E83760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86538" y="4003901"/>
            <a:ext cx="273707" cy="273707"/>
          </a:xfrm>
          <a:prstGeom prst="rect">
            <a:avLst/>
          </a:prstGeom>
        </p:spPr>
      </p:pic>
      <p:sp>
        <p:nvSpPr>
          <p:cNvPr id="131" name="Rectangle: Rounded Corners 220">
            <a:extLst>
              <a:ext uri="{FF2B5EF4-FFF2-40B4-BE49-F238E27FC236}">
                <a16:creationId xmlns:a16="http://schemas.microsoft.com/office/drawing/2014/main" id="{82829212-5598-C5A8-8E55-AFA527E6C87F}"/>
              </a:ext>
            </a:extLst>
          </p:cNvPr>
          <p:cNvSpPr/>
          <p:nvPr/>
        </p:nvSpPr>
        <p:spPr>
          <a:xfrm>
            <a:off x="5616444" y="3624429"/>
            <a:ext cx="1036644"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pic>
        <p:nvPicPr>
          <p:cNvPr id="132" name="Graphic 131" descr="Play with solid fill">
            <a:extLst>
              <a:ext uri="{FF2B5EF4-FFF2-40B4-BE49-F238E27FC236}">
                <a16:creationId xmlns:a16="http://schemas.microsoft.com/office/drawing/2014/main" id="{004EA0B3-7DAA-DD57-5B1E-BD2D2BBFB2D7}"/>
              </a:ext>
            </a:extLst>
          </p:cNvPr>
          <p:cNvPicPr>
            <a:picLocks noChangeAspect="1"/>
          </p:cNvPicPr>
          <p:nvPr/>
        </p:nvPicPr>
        <p:blipFill>
          <a:blip r:embed="rId2">
            <a:extLst>
              <a:ext uri="{96DAC541-7B7A-43D3-8B79-37D633B846F1}">
                <asvg:svgBlip xmlns:asvg="http://schemas.microsoft.com/office/drawing/2016/SVG/main" r:embed="rId8"/>
              </a:ext>
            </a:extLst>
          </a:blip>
          <a:stretch>
            <a:fillRect/>
          </a:stretch>
        </p:blipFill>
        <p:spPr>
          <a:xfrm rot="5400000">
            <a:off x="5328847" y="3689187"/>
            <a:ext cx="199103" cy="199103"/>
          </a:xfrm>
          <a:prstGeom prst="rect">
            <a:avLst/>
          </a:prstGeom>
        </p:spPr>
      </p:pic>
      <p:pic>
        <p:nvPicPr>
          <p:cNvPr id="133" name="Graphic 132" descr="Play with solid fill">
            <a:extLst>
              <a:ext uri="{FF2B5EF4-FFF2-40B4-BE49-F238E27FC236}">
                <a16:creationId xmlns:a16="http://schemas.microsoft.com/office/drawing/2014/main" id="{16600DB1-ABEE-C9C2-E203-4D5CAF27BD7D}"/>
              </a:ext>
            </a:extLst>
          </p:cNvPr>
          <p:cNvPicPr>
            <a:picLocks noChangeAspect="1"/>
          </p:cNvPicPr>
          <p:nvPr/>
        </p:nvPicPr>
        <p:blipFill>
          <a:blip r:embed="rId2">
            <a:extLst>
              <a:ext uri="{96DAC541-7B7A-43D3-8B79-37D633B846F1}">
                <asvg:svgBlip xmlns:asvg="http://schemas.microsoft.com/office/drawing/2016/SVG/main" r:embed="rId8"/>
              </a:ext>
            </a:extLst>
          </a:blip>
          <a:stretch>
            <a:fillRect/>
          </a:stretch>
        </p:blipFill>
        <p:spPr>
          <a:xfrm rot="5400000">
            <a:off x="6439353" y="3689186"/>
            <a:ext cx="199103" cy="199103"/>
          </a:xfrm>
          <a:prstGeom prst="rect">
            <a:avLst/>
          </a:prstGeom>
        </p:spPr>
      </p:pic>
      <p:sp>
        <p:nvSpPr>
          <p:cNvPr id="53" name="Rectangle: Rounded Corners 220">
            <a:extLst>
              <a:ext uri="{FF2B5EF4-FFF2-40B4-BE49-F238E27FC236}">
                <a16:creationId xmlns:a16="http://schemas.microsoft.com/office/drawing/2014/main" id="{FD950CEA-4838-AEF8-B3C7-9479666E12F1}"/>
              </a:ext>
            </a:extLst>
          </p:cNvPr>
          <p:cNvSpPr/>
          <p:nvPr/>
        </p:nvSpPr>
        <p:spPr>
          <a:xfrm>
            <a:off x="3916692" y="2429311"/>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54" name="Rectangle: Rounded Corners 220">
            <a:extLst>
              <a:ext uri="{FF2B5EF4-FFF2-40B4-BE49-F238E27FC236}">
                <a16:creationId xmlns:a16="http://schemas.microsoft.com/office/drawing/2014/main" id="{A7F9A546-4CF1-DCEB-DEB1-33000A5DCA5B}"/>
              </a:ext>
            </a:extLst>
          </p:cNvPr>
          <p:cNvSpPr/>
          <p:nvPr/>
        </p:nvSpPr>
        <p:spPr>
          <a:xfrm>
            <a:off x="5232585" y="2434305"/>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cxnSp>
        <p:nvCxnSpPr>
          <p:cNvPr id="172" name="Straight Arrow Connector 171">
            <a:extLst>
              <a:ext uri="{FF2B5EF4-FFF2-40B4-BE49-F238E27FC236}">
                <a16:creationId xmlns:a16="http://schemas.microsoft.com/office/drawing/2014/main" id="{AC7F56CD-3F37-0BE4-DBAE-3044CD3E31C2}"/>
              </a:ext>
            </a:extLst>
          </p:cNvPr>
          <p:cNvCxnSpPr>
            <a:cxnSpLocks/>
            <a:stCxn id="53" idx="3"/>
            <a:endCxn id="54" idx="1"/>
          </p:cNvCxnSpPr>
          <p:nvPr/>
        </p:nvCxnSpPr>
        <p:spPr>
          <a:xfrm>
            <a:off x="4848560" y="2564068"/>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9BA69FC-B9F8-05FC-99A1-7F813046AFC3}"/>
              </a:ext>
            </a:extLst>
          </p:cNvPr>
          <p:cNvCxnSpPr>
            <a:stCxn id="54" idx="3"/>
            <a:endCxn id="57" idx="1"/>
          </p:cNvCxnSpPr>
          <p:nvPr/>
        </p:nvCxnSpPr>
        <p:spPr>
          <a:xfrm flipV="1">
            <a:off x="6399103" y="2569061"/>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E345EACC-39F9-C9C9-B98F-29E6CD632BC5}"/>
              </a:ext>
            </a:extLst>
          </p:cNvPr>
          <p:cNvSpPr/>
          <p:nvPr/>
        </p:nvSpPr>
        <p:spPr>
          <a:xfrm>
            <a:off x="721450" y="668435"/>
            <a:ext cx="10730090"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6A60A21C-21F1-8D6F-9425-1DF9754EEF46}"/>
              </a:ext>
            </a:extLst>
          </p:cNvPr>
          <p:cNvGrpSpPr/>
          <p:nvPr/>
        </p:nvGrpSpPr>
        <p:grpSpPr>
          <a:xfrm>
            <a:off x="814068" y="996108"/>
            <a:ext cx="4589766" cy="2765042"/>
            <a:chOff x="955604" y="622520"/>
            <a:chExt cx="4063050" cy="2765042"/>
          </a:xfrm>
        </p:grpSpPr>
        <p:sp>
          <p:nvSpPr>
            <p:cNvPr id="19" name="Rectangle 18">
              <a:extLst>
                <a:ext uri="{FF2B5EF4-FFF2-40B4-BE49-F238E27FC236}">
                  <a16:creationId xmlns:a16="http://schemas.microsoft.com/office/drawing/2014/main" id="{1B580589-536A-5311-4E25-71F800C0A317}"/>
                </a:ext>
              </a:extLst>
            </p:cNvPr>
            <p:cNvSpPr/>
            <p:nvPr/>
          </p:nvSpPr>
          <p:spPr>
            <a:xfrm>
              <a:off x="955604" y="896670"/>
              <a:ext cx="4063049" cy="249089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7" name="TextBox 36">
              <a:extLst>
                <a:ext uri="{FF2B5EF4-FFF2-40B4-BE49-F238E27FC236}">
                  <a16:creationId xmlns:a16="http://schemas.microsoft.com/office/drawing/2014/main" id="{B978F57C-5A52-A993-B308-4678E36A69E4}"/>
                </a:ext>
              </a:extLst>
            </p:cNvPr>
            <p:cNvSpPr txBox="1"/>
            <p:nvPr/>
          </p:nvSpPr>
          <p:spPr>
            <a:xfrm>
              <a:off x="955605" y="622520"/>
              <a:ext cx="4063049"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Select date</a:t>
              </a:r>
            </a:p>
          </p:txBody>
        </p:sp>
      </p:grpSp>
      <p:sp>
        <p:nvSpPr>
          <p:cNvPr id="40" name="Rectangle: Rounded Corners 220">
            <a:extLst>
              <a:ext uri="{FF2B5EF4-FFF2-40B4-BE49-F238E27FC236}">
                <a16:creationId xmlns:a16="http://schemas.microsoft.com/office/drawing/2014/main" id="{10460A14-0139-A3B1-C148-CBFA991240BF}"/>
              </a:ext>
            </a:extLst>
          </p:cNvPr>
          <p:cNvSpPr/>
          <p:nvPr/>
        </p:nvSpPr>
        <p:spPr>
          <a:xfrm>
            <a:off x="1757588" y="1293052"/>
            <a:ext cx="58248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JUNE</a:t>
            </a:r>
          </a:p>
        </p:txBody>
      </p:sp>
      <p:sp>
        <p:nvSpPr>
          <p:cNvPr id="43" name="Rectangle: Rounded Corners 220">
            <a:extLst>
              <a:ext uri="{FF2B5EF4-FFF2-40B4-BE49-F238E27FC236}">
                <a16:creationId xmlns:a16="http://schemas.microsoft.com/office/drawing/2014/main" id="{BAB0A0D3-F4D1-B876-D37A-34E9D45514A5}"/>
              </a:ext>
            </a:extLst>
          </p:cNvPr>
          <p:cNvSpPr/>
          <p:nvPr/>
        </p:nvSpPr>
        <p:spPr>
          <a:xfrm>
            <a:off x="3752494" y="1290045"/>
            <a:ext cx="64430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JULY</a:t>
            </a:r>
          </a:p>
        </p:txBody>
      </p:sp>
      <p:sp>
        <p:nvSpPr>
          <p:cNvPr id="51" name="Rectangle: Rounded Corners 220">
            <a:extLst>
              <a:ext uri="{FF2B5EF4-FFF2-40B4-BE49-F238E27FC236}">
                <a16:creationId xmlns:a16="http://schemas.microsoft.com/office/drawing/2014/main" id="{8E32BA51-FC57-9673-8420-E17ED8CF3F01}"/>
              </a:ext>
            </a:extLst>
          </p:cNvPr>
          <p:cNvSpPr/>
          <p:nvPr/>
        </p:nvSpPr>
        <p:spPr>
          <a:xfrm>
            <a:off x="1116383" y="1525868"/>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S     M     T     W     T     F     S</a:t>
            </a:r>
          </a:p>
        </p:txBody>
      </p:sp>
      <p:sp>
        <p:nvSpPr>
          <p:cNvPr id="52" name="Rectangle: Rounded Corners 220">
            <a:extLst>
              <a:ext uri="{FF2B5EF4-FFF2-40B4-BE49-F238E27FC236}">
                <a16:creationId xmlns:a16="http://schemas.microsoft.com/office/drawing/2014/main" id="{6F724450-BD7E-AB03-D4AD-9AE06FB1E56F}"/>
              </a:ext>
            </a:extLst>
          </p:cNvPr>
          <p:cNvSpPr/>
          <p:nvPr/>
        </p:nvSpPr>
        <p:spPr>
          <a:xfrm>
            <a:off x="3140855" y="1521917"/>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S     M     T     W     T     F     S</a:t>
            </a:r>
          </a:p>
        </p:txBody>
      </p:sp>
      <p:sp>
        <p:nvSpPr>
          <p:cNvPr id="150" name="Rectangle: Rounded Corners 220">
            <a:extLst>
              <a:ext uri="{FF2B5EF4-FFF2-40B4-BE49-F238E27FC236}">
                <a16:creationId xmlns:a16="http://schemas.microsoft.com/office/drawing/2014/main" id="{3AA25261-7A67-B510-E945-BF81C293115F}"/>
              </a:ext>
            </a:extLst>
          </p:cNvPr>
          <p:cNvSpPr/>
          <p:nvPr/>
        </p:nvSpPr>
        <p:spPr>
          <a:xfrm>
            <a:off x="1111975" y="1835876"/>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FFF"/>
                </a:solidFill>
                <a:latin typeface="Helvetica" pitchFamily="2" charset="0"/>
              </a:rPr>
              <a:t>                            01     02     03     04</a:t>
            </a:r>
            <a:endParaRPr lang="en-SG" sz="800" dirty="0">
              <a:solidFill>
                <a:srgbClr val="FFFFFF"/>
              </a:solidFill>
              <a:latin typeface="Helvetica" pitchFamily="2" charset="0"/>
            </a:endParaRPr>
          </a:p>
        </p:txBody>
      </p:sp>
      <p:sp>
        <p:nvSpPr>
          <p:cNvPr id="151" name="Rectangle: Rounded Corners 220">
            <a:extLst>
              <a:ext uri="{FF2B5EF4-FFF2-40B4-BE49-F238E27FC236}">
                <a16:creationId xmlns:a16="http://schemas.microsoft.com/office/drawing/2014/main" id="{CD14476F-BE85-FB0B-1E6E-99AF308E3AF1}"/>
              </a:ext>
            </a:extLst>
          </p:cNvPr>
          <p:cNvSpPr/>
          <p:nvPr/>
        </p:nvSpPr>
        <p:spPr>
          <a:xfrm>
            <a:off x="1111975" y="2155103"/>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rgbClr val="FFFFFF"/>
                </a:solidFill>
                <a:latin typeface="Helvetica" pitchFamily="2" charset="0"/>
              </a:rPr>
              <a:t>05     06     07     08     09     10     11</a:t>
            </a:r>
          </a:p>
        </p:txBody>
      </p:sp>
      <p:sp>
        <p:nvSpPr>
          <p:cNvPr id="152" name="Rectangle: Rounded Corners 220">
            <a:extLst>
              <a:ext uri="{FF2B5EF4-FFF2-40B4-BE49-F238E27FC236}">
                <a16:creationId xmlns:a16="http://schemas.microsoft.com/office/drawing/2014/main" id="{DBC244A1-6377-42E9-2B1B-18EE2E1532C3}"/>
              </a:ext>
            </a:extLst>
          </p:cNvPr>
          <p:cNvSpPr/>
          <p:nvPr/>
        </p:nvSpPr>
        <p:spPr>
          <a:xfrm>
            <a:off x="1106629" y="2471079"/>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rgbClr val="FFFFFF"/>
                </a:solidFill>
                <a:latin typeface="Helvetica" pitchFamily="2" charset="0"/>
              </a:rPr>
              <a:t>12     13     14     15     16     17     18</a:t>
            </a:r>
          </a:p>
        </p:txBody>
      </p:sp>
      <p:sp>
        <p:nvSpPr>
          <p:cNvPr id="153" name="Rectangle: Rounded Corners 220">
            <a:extLst>
              <a:ext uri="{FF2B5EF4-FFF2-40B4-BE49-F238E27FC236}">
                <a16:creationId xmlns:a16="http://schemas.microsoft.com/office/drawing/2014/main" id="{4052B8D2-93E5-6870-B4D7-072A8E0FFE09}"/>
              </a:ext>
            </a:extLst>
          </p:cNvPr>
          <p:cNvSpPr/>
          <p:nvPr/>
        </p:nvSpPr>
        <p:spPr>
          <a:xfrm>
            <a:off x="1110030" y="2783655"/>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a:buAutoNum type="arabicPlain" startAt="19"/>
            </a:pPr>
            <a:r>
              <a:rPr lang="en-SG" sz="800" dirty="0">
                <a:solidFill>
                  <a:srgbClr val="FFFFFF"/>
                </a:solidFill>
                <a:latin typeface="Helvetica" pitchFamily="2" charset="0"/>
              </a:rPr>
              <a:t>20     21     22     23     24     25</a:t>
            </a:r>
          </a:p>
        </p:txBody>
      </p:sp>
      <p:sp>
        <p:nvSpPr>
          <p:cNvPr id="154" name="Rectangle: Rounded Corners 220">
            <a:extLst>
              <a:ext uri="{FF2B5EF4-FFF2-40B4-BE49-F238E27FC236}">
                <a16:creationId xmlns:a16="http://schemas.microsoft.com/office/drawing/2014/main" id="{8854E4C8-8064-675C-D4A6-56177B8A8BFF}"/>
              </a:ext>
            </a:extLst>
          </p:cNvPr>
          <p:cNvSpPr/>
          <p:nvPr/>
        </p:nvSpPr>
        <p:spPr>
          <a:xfrm>
            <a:off x="1099545" y="3108449"/>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lumMod val="50000"/>
                    <a:lumOff val="50000"/>
                  </a:schemeClr>
                </a:solidFill>
                <a:latin typeface="Helvetica" pitchFamily="2" charset="0"/>
              </a:rPr>
              <a:t>26     27     28     29     30            </a:t>
            </a:r>
            <a:r>
              <a:rPr lang="en-SG" sz="800" dirty="0">
                <a:solidFill>
                  <a:srgbClr val="E7E6E6"/>
                </a:solidFill>
                <a:latin typeface="Helvetica" pitchFamily="2" charset="0"/>
              </a:rPr>
              <a:t>…</a:t>
            </a:r>
          </a:p>
        </p:txBody>
      </p:sp>
      <p:sp>
        <p:nvSpPr>
          <p:cNvPr id="155" name="Rectangle: Rounded Corners 220">
            <a:extLst>
              <a:ext uri="{FF2B5EF4-FFF2-40B4-BE49-F238E27FC236}">
                <a16:creationId xmlns:a16="http://schemas.microsoft.com/office/drawing/2014/main" id="{271F843F-4A23-E897-F9AB-FA07D6E48DFB}"/>
              </a:ext>
            </a:extLst>
          </p:cNvPr>
          <p:cNvSpPr/>
          <p:nvPr/>
        </p:nvSpPr>
        <p:spPr>
          <a:xfrm>
            <a:off x="1106091" y="3427676"/>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800" dirty="0">
              <a:solidFill>
                <a:schemeClr val="tx1">
                  <a:lumMod val="50000"/>
                  <a:lumOff val="50000"/>
                </a:schemeClr>
              </a:solidFill>
              <a:latin typeface="Helvetica" pitchFamily="2" charset="0"/>
            </a:endParaRPr>
          </a:p>
        </p:txBody>
      </p:sp>
      <p:sp>
        <p:nvSpPr>
          <p:cNvPr id="156" name="Rectangle: Rounded Corners 220">
            <a:extLst>
              <a:ext uri="{FF2B5EF4-FFF2-40B4-BE49-F238E27FC236}">
                <a16:creationId xmlns:a16="http://schemas.microsoft.com/office/drawing/2014/main" id="{023CAF21-5982-C76D-3E54-1CD24D8992D0}"/>
              </a:ext>
            </a:extLst>
          </p:cNvPr>
          <p:cNvSpPr/>
          <p:nvPr/>
        </p:nvSpPr>
        <p:spPr>
          <a:xfrm>
            <a:off x="3150587" y="1830842"/>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lumMod val="50000"/>
                    <a:lumOff val="50000"/>
                  </a:schemeClr>
                </a:solidFill>
                <a:latin typeface="Helvetica" pitchFamily="2" charset="0"/>
              </a:rPr>
              <a:t>                                             01     02</a:t>
            </a:r>
            <a:endParaRPr lang="en-SG" sz="800" dirty="0">
              <a:solidFill>
                <a:schemeClr val="tx1">
                  <a:lumMod val="50000"/>
                  <a:lumOff val="50000"/>
                </a:schemeClr>
              </a:solidFill>
              <a:latin typeface="Helvetica" pitchFamily="2" charset="0"/>
            </a:endParaRPr>
          </a:p>
        </p:txBody>
      </p:sp>
      <p:sp>
        <p:nvSpPr>
          <p:cNvPr id="157" name="Rectangle: Rounded Corners 220">
            <a:extLst>
              <a:ext uri="{FF2B5EF4-FFF2-40B4-BE49-F238E27FC236}">
                <a16:creationId xmlns:a16="http://schemas.microsoft.com/office/drawing/2014/main" id="{49847EA8-6302-38F3-C2FC-5E9F035E3F35}"/>
              </a:ext>
            </a:extLst>
          </p:cNvPr>
          <p:cNvSpPr/>
          <p:nvPr/>
        </p:nvSpPr>
        <p:spPr>
          <a:xfrm>
            <a:off x="3150587" y="2150069"/>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lumMod val="50000"/>
                    <a:lumOff val="50000"/>
                  </a:schemeClr>
                </a:solidFill>
                <a:latin typeface="Helvetica" pitchFamily="2" charset="0"/>
              </a:rPr>
              <a:t>03     04     05     06     07     08     09</a:t>
            </a:r>
          </a:p>
        </p:txBody>
      </p:sp>
      <p:sp>
        <p:nvSpPr>
          <p:cNvPr id="158" name="Rectangle: Rounded Corners 220">
            <a:extLst>
              <a:ext uri="{FF2B5EF4-FFF2-40B4-BE49-F238E27FC236}">
                <a16:creationId xmlns:a16="http://schemas.microsoft.com/office/drawing/2014/main" id="{D7525954-ABA9-6138-1DE6-A12A10E03ED4}"/>
              </a:ext>
            </a:extLst>
          </p:cNvPr>
          <p:cNvSpPr/>
          <p:nvPr/>
        </p:nvSpPr>
        <p:spPr>
          <a:xfrm>
            <a:off x="3145241" y="2466045"/>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lumMod val="50000"/>
                    <a:lumOff val="50000"/>
                  </a:schemeClr>
                </a:solidFill>
                <a:latin typeface="Helvetica" pitchFamily="2" charset="0"/>
              </a:rPr>
              <a:t>10     11     12     13     14     15     16</a:t>
            </a:r>
          </a:p>
        </p:txBody>
      </p:sp>
      <p:sp>
        <p:nvSpPr>
          <p:cNvPr id="159" name="Rectangle: Rounded Corners 220">
            <a:extLst>
              <a:ext uri="{FF2B5EF4-FFF2-40B4-BE49-F238E27FC236}">
                <a16:creationId xmlns:a16="http://schemas.microsoft.com/office/drawing/2014/main" id="{792D0C1D-8A4F-A95D-07F8-760242798DEF}"/>
              </a:ext>
            </a:extLst>
          </p:cNvPr>
          <p:cNvSpPr/>
          <p:nvPr/>
        </p:nvSpPr>
        <p:spPr>
          <a:xfrm>
            <a:off x="3148642" y="2778621"/>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lumMod val="50000"/>
                    <a:lumOff val="50000"/>
                  </a:schemeClr>
                </a:solidFill>
                <a:latin typeface="Helvetica" pitchFamily="2" charset="0"/>
              </a:rPr>
              <a:t>17     18     19     20     21     22     23</a:t>
            </a:r>
          </a:p>
        </p:txBody>
      </p:sp>
      <p:sp>
        <p:nvSpPr>
          <p:cNvPr id="160" name="Rectangle: Rounded Corners 220">
            <a:extLst>
              <a:ext uri="{FF2B5EF4-FFF2-40B4-BE49-F238E27FC236}">
                <a16:creationId xmlns:a16="http://schemas.microsoft.com/office/drawing/2014/main" id="{9DE4B419-EDC3-157E-0AAE-D7617FF22860}"/>
              </a:ext>
            </a:extLst>
          </p:cNvPr>
          <p:cNvSpPr/>
          <p:nvPr/>
        </p:nvSpPr>
        <p:spPr>
          <a:xfrm>
            <a:off x="3138157" y="3103415"/>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lumMod val="50000"/>
                    <a:lumOff val="50000"/>
                  </a:schemeClr>
                </a:solidFill>
                <a:latin typeface="Helvetica" pitchFamily="2" charset="0"/>
              </a:rPr>
              <a:t>24     25     26     27     28     29     30</a:t>
            </a:r>
          </a:p>
        </p:txBody>
      </p:sp>
      <p:sp>
        <p:nvSpPr>
          <p:cNvPr id="161" name="Rectangle: Rounded Corners 220">
            <a:extLst>
              <a:ext uri="{FF2B5EF4-FFF2-40B4-BE49-F238E27FC236}">
                <a16:creationId xmlns:a16="http://schemas.microsoft.com/office/drawing/2014/main" id="{F4C88C6F-E03C-DB78-6013-45D82E556384}"/>
              </a:ext>
            </a:extLst>
          </p:cNvPr>
          <p:cNvSpPr/>
          <p:nvPr/>
        </p:nvSpPr>
        <p:spPr>
          <a:xfrm>
            <a:off x="3144703" y="3422642"/>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lumMod val="50000"/>
                    <a:lumOff val="50000"/>
                  </a:schemeClr>
                </a:solidFill>
                <a:latin typeface="Helvetica" pitchFamily="2" charset="0"/>
              </a:rPr>
              <a:t>31                         </a:t>
            </a:r>
            <a:r>
              <a:rPr lang="en-SG" sz="800" dirty="0">
                <a:solidFill>
                  <a:srgbClr val="FFFFFF"/>
                </a:solidFill>
                <a:latin typeface="Helvetica" pitchFamily="2" charset="0"/>
              </a:rPr>
              <a:t>…            …       …</a:t>
            </a:r>
          </a:p>
        </p:txBody>
      </p:sp>
      <p:pic>
        <p:nvPicPr>
          <p:cNvPr id="163" name="Graphic 162" descr="Caret Left with solid fill">
            <a:extLst>
              <a:ext uri="{FF2B5EF4-FFF2-40B4-BE49-F238E27FC236}">
                <a16:creationId xmlns:a16="http://schemas.microsoft.com/office/drawing/2014/main" id="{EF48ACC9-3C10-30F5-4ED2-CCBD02B1D33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10800000">
            <a:off x="5051488" y="2440250"/>
            <a:ext cx="382404" cy="382404"/>
          </a:xfrm>
          <a:prstGeom prst="rect">
            <a:avLst/>
          </a:prstGeom>
        </p:spPr>
      </p:pic>
      <p:pic>
        <p:nvPicPr>
          <p:cNvPr id="164" name="Graphic 163" descr="Caret Left with solid fill">
            <a:extLst>
              <a:ext uri="{FF2B5EF4-FFF2-40B4-BE49-F238E27FC236}">
                <a16:creationId xmlns:a16="http://schemas.microsoft.com/office/drawing/2014/main" id="{96759E58-BD2D-4A91-19F9-44901CB5268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58319" y="2434677"/>
            <a:ext cx="382404" cy="382404"/>
          </a:xfrm>
          <a:prstGeom prst="rect">
            <a:avLst/>
          </a:prstGeom>
        </p:spPr>
      </p:pic>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688477" y="3996150"/>
            <a:ext cx="312187" cy="312187"/>
          </a:xfrm>
          <a:prstGeom prst="rect">
            <a:avLst/>
          </a:prstGeom>
        </p:spPr>
      </p:pic>
      <p:sp>
        <p:nvSpPr>
          <p:cNvPr id="168" name="Rectangle: Rounded Corners 220">
            <a:extLst>
              <a:ext uri="{FF2B5EF4-FFF2-40B4-BE49-F238E27FC236}">
                <a16:creationId xmlns:a16="http://schemas.microsoft.com/office/drawing/2014/main" id="{C5E891BA-F3D2-9E07-9E2B-E10362CFA541}"/>
              </a:ext>
            </a:extLst>
          </p:cNvPr>
          <p:cNvSpPr/>
          <p:nvPr/>
        </p:nvSpPr>
        <p:spPr>
          <a:xfrm>
            <a:off x="6223240" y="3264538"/>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B2B8B5"/>
                </a:solidFill>
                <a:latin typeface="Helvetica" pitchFamily="2" charset="0"/>
              </a:rPr>
              <a:t>DD/MM/YYYY</a:t>
            </a:r>
            <a:endParaRPr lang="en-SG" sz="1000" dirty="0">
              <a:solidFill>
                <a:srgbClr val="B2B8B5"/>
              </a:solidFill>
              <a:latin typeface="Helvetica" pitchFamily="2" charset="0"/>
            </a:endParaRPr>
          </a:p>
        </p:txBody>
      </p:sp>
      <p:sp>
        <p:nvSpPr>
          <p:cNvPr id="171" name="Rectangle: Rounded Corners 220">
            <a:extLst>
              <a:ext uri="{FF2B5EF4-FFF2-40B4-BE49-F238E27FC236}">
                <a16:creationId xmlns:a16="http://schemas.microsoft.com/office/drawing/2014/main" id="{8E1FAA8F-0BA6-4EA1-F157-7920E87A1B33}"/>
              </a:ext>
            </a:extLst>
          </p:cNvPr>
          <p:cNvSpPr/>
          <p:nvPr/>
        </p:nvSpPr>
        <p:spPr>
          <a:xfrm>
            <a:off x="6214110" y="4010804"/>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B2B8B5"/>
                </a:solidFill>
                <a:latin typeface="Helvetica" pitchFamily="2" charset="0"/>
              </a:rPr>
              <a:t>DD/MM/YYYY</a:t>
            </a:r>
            <a:endParaRPr lang="en-SG" sz="1000" dirty="0">
              <a:solidFill>
                <a:srgbClr val="B2B8B5"/>
              </a:solidFill>
              <a:latin typeface="Helvetica" pitchFamily="2" charset="0"/>
            </a:endParaRPr>
          </a:p>
        </p:txBody>
      </p:sp>
      <p:sp>
        <p:nvSpPr>
          <p:cNvPr id="166" name="Rectangle: Rounded Corners 220">
            <a:extLst>
              <a:ext uri="{FF2B5EF4-FFF2-40B4-BE49-F238E27FC236}">
                <a16:creationId xmlns:a16="http://schemas.microsoft.com/office/drawing/2014/main" id="{30844CAC-84F4-3013-D626-09D5D812D0CB}"/>
              </a:ext>
            </a:extLst>
          </p:cNvPr>
          <p:cNvSpPr/>
          <p:nvPr/>
        </p:nvSpPr>
        <p:spPr>
          <a:xfrm>
            <a:off x="2777497" y="1292962"/>
            <a:ext cx="582488"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2022</a:t>
            </a:r>
          </a:p>
        </p:txBody>
      </p:sp>
      <p:pic>
        <p:nvPicPr>
          <p:cNvPr id="63" name="Picture 62">
            <a:extLst>
              <a:ext uri="{FF2B5EF4-FFF2-40B4-BE49-F238E27FC236}">
                <a16:creationId xmlns:a16="http://schemas.microsoft.com/office/drawing/2014/main" id="{1C212B8A-C9AC-058B-D003-589C337A0D02}"/>
              </a:ext>
            </a:extLst>
          </p:cNvPr>
          <p:cNvPicPr>
            <a:picLocks noChangeAspect="1"/>
          </p:cNvPicPr>
          <p:nvPr/>
        </p:nvPicPr>
        <p:blipFill>
          <a:blip r:embed="rId23"/>
          <a:stretch>
            <a:fillRect/>
          </a:stretch>
        </p:blipFill>
        <p:spPr>
          <a:xfrm>
            <a:off x="9010256" y="690172"/>
            <a:ext cx="2397805" cy="340865"/>
          </a:xfrm>
          <a:prstGeom prst="rect">
            <a:avLst/>
          </a:prstGeom>
        </p:spPr>
      </p:pic>
    </p:spTree>
    <p:extLst>
      <p:ext uri="{BB962C8B-B14F-4D97-AF65-F5344CB8AC3E}">
        <p14:creationId xmlns:p14="http://schemas.microsoft.com/office/powerpoint/2010/main" val="1334003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Rectangle: Rounded Corners 123">
            <a:extLst>
              <a:ext uri="{FF2B5EF4-FFF2-40B4-BE49-F238E27FC236}">
                <a16:creationId xmlns:a16="http://schemas.microsoft.com/office/drawing/2014/main" id="{10B67223-09C5-0969-89DD-0482B72AAD19}"/>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 name="Rectangle: Rounded Corners 18">
            <a:extLst>
              <a:ext uri="{FF2B5EF4-FFF2-40B4-BE49-F238E27FC236}">
                <a16:creationId xmlns:a16="http://schemas.microsoft.com/office/drawing/2014/main" id="{B11F6237-C145-2A59-EB2A-4F10A9A7DFBC}"/>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168" name="Rectangle: Rounded Corners 220">
            <a:extLst>
              <a:ext uri="{FF2B5EF4-FFF2-40B4-BE49-F238E27FC236}">
                <a16:creationId xmlns:a16="http://schemas.microsoft.com/office/drawing/2014/main" id="{AA9A4F34-34A8-7DF5-CF03-180E1C4933E7}"/>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171" name="Rectangle: Rounded Corners 220">
            <a:extLst>
              <a:ext uri="{FF2B5EF4-FFF2-40B4-BE49-F238E27FC236}">
                <a16:creationId xmlns:a16="http://schemas.microsoft.com/office/drawing/2014/main" id="{4D895026-90A6-58C3-D588-4D2C2EDDF6E4}"/>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73" name="Rectangle: Rounded Corners 220">
            <a:extLst>
              <a:ext uri="{FF2B5EF4-FFF2-40B4-BE49-F238E27FC236}">
                <a16:creationId xmlns:a16="http://schemas.microsoft.com/office/drawing/2014/main" id="{AEF844C3-6709-BE62-25F5-4AE4BE760F24}"/>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75" name="Rectangle: Rounded Corners 220">
            <a:extLst>
              <a:ext uri="{FF2B5EF4-FFF2-40B4-BE49-F238E27FC236}">
                <a16:creationId xmlns:a16="http://schemas.microsoft.com/office/drawing/2014/main" id="{EE7CCD12-B6C4-5819-081C-379566BECC21}"/>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3543300" y="151420"/>
            <a:ext cx="4823398" cy="279284"/>
          </a:xfrm>
          <a:prstGeom prst="wedgeRectCallout">
            <a:avLst>
              <a:gd name="adj1" fmla="val 23212"/>
              <a:gd name="adj2" fmla="val 110248"/>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To chose a date, user just needs to click on the preferred date.</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75451" y="749887"/>
            <a:ext cx="214216" cy="214216"/>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1132781" y="1093329"/>
            <a:ext cx="199103" cy="199103"/>
          </a:xfrm>
          <a:prstGeom prst="rect">
            <a:avLst/>
          </a:prstGeom>
        </p:spPr>
      </p:pic>
      <p:sp>
        <p:nvSpPr>
          <p:cNvPr id="49" name="TextBox 48">
            <a:extLst>
              <a:ext uri="{FF2B5EF4-FFF2-40B4-BE49-F238E27FC236}">
                <a16:creationId xmlns:a16="http://schemas.microsoft.com/office/drawing/2014/main" id="{29C193A2-EBC3-5344-0583-F04152D12395}"/>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69" name="Rectangle 168">
            <a:extLst>
              <a:ext uri="{FF2B5EF4-FFF2-40B4-BE49-F238E27FC236}">
                <a16:creationId xmlns:a16="http://schemas.microsoft.com/office/drawing/2014/main" id="{1F51194D-7EC4-8DD2-B619-75BEC00F57AE}"/>
              </a:ext>
            </a:extLst>
          </p:cNvPr>
          <p:cNvSpPr/>
          <p:nvPr/>
        </p:nvSpPr>
        <p:spPr>
          <a:xfrm>
            <a:off x="3832819" y="2341838"/>
            <a:ext cx="4156910"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7" name="Rectangle: Rounded Corners 220">
            <a:extLst>
              <a:ext uri="{FF2B5EF4-FFF2-40B4-BE49-F238E27FC236}">
                <a16:creationId xmlns:a16="http://schemas.microsoft.com/office/drawing/2014/main" id="{A5A42BE8-A0B1-123B-D9CE-04B1965E0E12}"/>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sp>
        <p:nvSpPr>
          <p:cNvPr id="33" name="Rectangle: Rounded Corners 59">
            <a:extLst>
              <a:ext uri="{FF2B5EF4-FFF2-40B4-BE49-F238E27FC236}">
                <a16:creationId xmlns:a16="http://schemas.microsoft.com/office/drawing/2014/main" id="{4B0557F3-0F58-2511-29B0-4A0DF0D70F96}"/>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3" name="Rectangle: Rounded Corners 60">
            <a:extLst>
              <a:ext uri="{FF2B5EF4-FFF2-40B4-BE49-F238E27FC236}">
                <a16:creationId xmlns:a16="http://schemas.microsoft.com/office/drawing/2014/main" id="{8A02BA0E-9B3D-6536-33E3-5C62DAC6DECE}"/>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77" name="Straight Connector 176">
            <a:extLst>
              <a:ext uri="{FF2B5EF4-FFF2-40B4-BE49-F238E27FC236}">
                <a16:creationId xmlns:a16="http://schemas.microsoft.com/office/drawing/2014/main" id="{EBFEFDF2-A9D6-E0D9-E6F0-D5E6F3CDD15A}"/>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EFBEE2E-D3EB-E3DB-0A62-42BB73B6D79F}"/>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E749F17-0001-1229-7FC7-B341037CA445}"/>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9005D061-773B-E301-9C74-34955FC1C677}"/>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C177B85-3EAB-DE30-7044-8AB0DE785303}"/>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FD3FE6B-D81F-326E-CF27-14C33296C797}"/>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2ECC47E-2E57-369B-E6EC-E623940F62F1}"/>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7DBB6CD-4AC0-6E52-3D2C-2EA01D3D86AC}"/>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BF2DFE2-E100-0926-BE96-D9EEA79A6CE2}"/>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E1E70CC-375A-80FA-D4FB-C05785662E99}"/>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1ED04CD8-547D-DB16-63D7-041F32134A2B}"/>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88" name="TextBox 187">
            <a:extLst>
              <a:ext uri="{FF2B5EF4-FFF2-40B4-BE49-F238E27FC236}">
                <a16:creationId xmlns:a16="http://schemas.microsoft.com/office/drawing/2014/main" id="{E49F190F-6943-8A50-25FA-DBE2D621F127}"/>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89" name="TextBox 188">
            <a:extLst>
              <a:ext uri="{FF2B5EF4-FFF2-40B4-BE49-F238E27FC236}">
                <a16:creationId xmlns:a16="http://schemas.microsoft.com/office/drawing/2014/main" id="{02F4C69F-A76B-B5C5-F581-76006DC4D18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0" name="TextBox 189">
            <a:extLst>
              <a:ext uri="{FF2B5EF4-FFF2-40B4-BE49-F238E27FC236}">
                <a16:creationId xmlns:a16="http://schemas.microsoft.com/office/drawing/2014/main" id="{12D199BA-BAF8-C86F-D2A6-5194EA6F0916}"/>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91" name="TextBox 190">
            <a:extLst>
              <a:ext uri="{FF2B5EF4-FFF2-40B4-BE49-F238E27FC236}">
                <a16:creationId xmlns:a16="http://schemas.microsoft.com/office/drawing/2014/main" id="{DBBBF51B-F213-94A7-BD1A-46DCBEEB12B7}"/>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92" name="TextBox 191">
            <a:extLst>
              <a:ext uri="{FF2B5EF4-FFF2-40B4-BE49-F238E27FC236}">
                <a16:creationId xmlns:a16="http://schemas.microsoft.com/office/drawing/2014/main" id="{C36FB330-4561-8F17-7990-8D45296F9FB7}"/>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193" name="TextBox 192">
            <a:extLst>
              <a:ext uri="{FF2B5EF4-FFF2-40B4-BE49-F238E27FC236}">
                <a16:creationId xmlns:a16="http://schemas.microsoft.com/office/drawing/2014/main" id="{CB746D67-A8F8-0801-3565-256EB024A81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194" name="TextBox 193">
            <a:extLst>
              <a:ext uri="{FF2B5EF4-FFF2-40B4-BE49-F238E27FC236}">
                <a16:creationId xmlns:a16="http://schemas.microsoft.com/office/drawing/2014/main" id="{9D92245C-4472-71C1-B57A-6A79CEC8FFEA}"/>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5" name="TextBox 194">
            <a:extLst>
              <a:ext uri="{FF2B5EF4-FFF2-40B4-BE49-F238E27FC236}">
                <a16:creationId xmlns:a16="http://schemas.microsoft.com/office/drawing/2014/main" id="{3C013B3C-AE7C-8EEB-3807-BBC38F023B9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6" name="TextBox 195">
            <a:extLst>
              <a:ext uri="{FF2B5EF4-FFF2-40B4-BE49-F238E27FC236}">
                <a16:creationId xmlns:a16="http://schemas.microsoft.com/office/drawing/2014/main" id="{6F2052E7-6524-F17C-1C5B-AA2745F3C08E}"/>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97" name="TextBox 196">
            <a:extLst>
              <a:ext uri="{FF2B5EF4-FFF2-40B4-BE49-F238E27FC236}">
                <a16:creationId xmlns:a16="http://schemas.microsoft.com/office/drawing/2014/main" id="{C458049D-62C6-D65E-9157-E3A9744BBD7E}"/>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98" name="TextBox 197">
            <a:extLst>
              <a:ext uri="{FF2B5EF4-FFF2-40B4-BE49-F238E27FC236}">
                <a16:creationId xmlns:a16="http://schemas.microsoft.com/office/drawing/2014/main" id="{3952A73C-B551-CACD-994B-604E7B494F9A}"/>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9" name="TextBox 198">
            <a:extLst>
              <a:ext uri="{FF2B5EF4-FFF2-40B4-BE49-F238E27FC236}">
                <a16:creationId xmlns:a16="http://schemas.microsoft.com/office/drawing/2014/main" id="{5F985A6A-DCB6-CFAF-C1DE-7FAD6CECB2A1}"/>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00" name="Straight Connector 199">
            <a:extLst>
              <a:ext uri="{FF2B5EF4-FFF2-40B4-BE49-F238E27FC236}">
                <a16:creationId xmlns:a16="http://schemas.microsoft.com/office/drawing/2014/main" id="{ABF70A58-0E72-9B25-6BC0-997D8C277C91}"/>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886F718-DD4F-2ED9-7D89-25398D0D9D5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02" name="TextBox 201">
            <a:extLst>
              <a:ext uri="{FF2B5EF4-FFF2-40B4-BE49-F238E27FC236}">
                <a16:creationId xmlns:a16="http://schemas.microsoft.com/office/drawing/2014/main" id="{DE9080EF-A595-8827-CB24-39149DE5A21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03" name="TextBox 202">
            <a:extLst>
              <a:ext uri="{FF2B5EF4-FFF2-40B4-BE49-F238E27FC236}">
                <a16:creationId xmlns:a16="http://schemas.microsoft.com/office/drawing/2014/main" id="{27EC9D1F-B112-B138-8250-6383BF5F10C1}"/>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04" name="TextBox 203">
            <a:extLst>
              <a:ext uri="{FF2B5EF4-FFF2-40B4-BE49-F238E27FC236}">
                <a16:creationId xmlns:a16="http://schemas.microsoft.com/office/drawing/2014/main" id="{33CEC7FC-CA19-6051-78E3-31882E25DA69}"/>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05" name="TextBox 204">
            <a:extLst>
              <a:ext uri="{FF2B5EF4-FFF2-40B4-BE49-F238E27FC236}">
                <a16:creationId xmlns:a16="http://schemas.microsoft.com/office/drawing/2014/main" id="{2B9C440D-5F1C-696D-3947-AE48D6ADA010}"/>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06" name="TextBox 205">
            <a:extLst>
              <a:ext uri="{FF2B5EF4-FFF2-40B4-BE49-F238E27FC236}">
                <a16:creationId xmlns:a16="http://schemas.microsoft.com/office/drawing/2014/main" id="{BD925BFC-9362-C048-DBF3-4AA799498A7A}"/>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07" name="Straight Connector 206">
            <a:extLst>
              <a:ext uri="{FF2B5EF4-FFF2-40B4-BE49-F238E27FC236}">
                <a16:creationId xmlns:a16="http://schemas.microsoft.com/office/drawing/2014/main" id="{446CD29A-CAC9-102C-6A67-C8EDA96BFD6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7B1CEA35-8F1A-8AC2-FBB6-4F00E01FA595}"/>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E5BEE7BE-84DB-2E6F-A409-8B0E7421DA73}"/>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6978B6A-78E1-C345-612E-42113544E917}"/>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7A6CAD7B-4EF9-1DBA-1129-0656792043FE}"/>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58BECCA-E91E-3CDF-4248-CA3A51D97BB1}"/>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WED</a:t>
            </a:r>
          </a:p>
          <a:p>
            <a:pPr algn="ctr"/>
            <a:r>
              <a:rPr lang="en-SG" sz="800" b="1" dirty="0">
                <a:solidFill>
                  <a:srgbClr val="60D9A1"/>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400000">
            <a:off x="2017585" y="1128661"/>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7989" y="1075465"/>
            <a:ext cx="275804" cy="275804"/>
          </a:xfrm>
          <a:prstGeom prst="rect">
            <a:avLst/>
          </a:prstGeom>
        </p:spPr>
      </p:pic>
      <p:sp>
        <p:nvSpPr>
          <p:cNvPr id="58" name="Rectangle: Rounded Corners 220">
            <a:extLst>
              <a:ext uri="{FF2B5EF4-FFF2-40B4-BE49-F238E27FC236}">
                <a16:creationId xmlns:a16="http://schemas.microsoft.com/office/drawing/2014/main" id="{F6FC3EDF-8279-66B0-C809-63480D93CC52}"/>
              </a:ext>
            </a:extLst>
          </p:cNvPr>
          <p:cNvSpPr/>
          <p:nvPr/>
        </p:nvSpPr>
        <p:spPr>
          <a:xfrm>
            <a:off x="4849089" y="2839338"/>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H</a:t>
            </a:r>
            <a:r>
              <a:rPr lang="en-SG" sz="1000" dirty="0">
                <a:solidFill>
                  <a:schemeClr val="tx1">
                    <a:lumMod val="50000"/>
                    <a:lumOff val="50000"/>
                  </a:schemeClr>
                </a:solidFill>
                <a:latin typeface="Helvetica" pitchFamily="2" charset="0"/>
              </a:rPr>
              <a:t>andle transport arrangements</a:t>
            </a:r>
          </a:p>
        </p:txBody>
      </p:sp>
      <p:sp>
        <p:nvSpPr>
          <p:cNvPr id="59" name="Rectangle: Rounded Corners 220">
            <a:extLst>
              <a:ext uri="{FF2B5EF4-FFF2-40B4-BE49-F238E27FC236}">
                <a16:creationId xmlns:a16="http://schemas.microsoft.com/office/drawing/2014/main" id="{A63E13CB-276C-D27C-7DCD-F845CC11D793}"/>
              </a:ext>
            </a:extLst>
          </p:cNvPr>
          <p:cNvSpPr/>
          <p:nvPr/>
        </p:nvSpPr>
        <p:spPr>
          <a:xfrm>
            <a:off x="4849089" y="3228792"/>
            <a:ext cx="1324241"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0" name="Rectangle: Rounded Corners 220">
            <a:extLst>
              <a:ext uri="{FF2B5EF4-FFF2-40B4-BE49-F238E27FC236}">
                <a16:creationId xmlns:a16="http://schemas.microsoft.com/office/drawing/2014/main" id="{0D0B7762-F49E-FA46-D541-F7679E70C196}"/>
              </a:ext>
            </a:extLst>
          </p:cNvPr>
          <p:cNvSpPr/>
          <p:nvPr/>
        </p:nvSpPr>
        <p:spPr>
          <a:xfrm>
            <a:off x="4850133" y="3598912"/>
            <a:ext cx="701569"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1" name="Rectangle: Rounded Corners 220">
            <a:extLst>
              <a:ext uri="{FF2B5EF4-FFF2-40B4-BE49-F238E27FC236}">
                <a16:creationId xmlns:a16="http://schemas.microsoft.com/office/drawing/2014/main" id="{24469C21-9CCF-2A67-FDB5-C4A83DEBC4FD}"/>
              </a:ext>
            </a:extLst>
          </p:cNvPr>
          <p:cNvSpPr/>
          <p:nvPr/>
        </p:nvSpPr>
        <p:spPr>
          <a:xfrm>
            <a:off x="4842253" y="3968801"/>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2" name="Rectangle: Rounded Corners 220">
            <a:extLst>
              <a:ext uri="{FF2B5EF4-FFF2-40B4-BE49-F238E27FC236}">
                <a16:creationId xmlns:a16="http://schemas.microsoft.com/office/drawing/2014/main" id="{7C80680C-AC0C-0CBA-024D-2DD1C5755943}"/>
              </a:ext>
            </a:extLst>
          </p:cNvPr>
          <p:cNvSpPr/>
          <p:nvPr/>
        </p:nvSpPr>
        <p:spPr>
          <a:xfrm>
            <a:off x="5245244" y="432462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pic>
        <p:nvPicPr>
          <p:cNvPr id="129" name="Graphic 128" descr="Daily calendar with solid fill">
            <a:extLst>
              <a:ext uri="{FF2B5EF4-FFF2-40B4-BE49-F238E27FC236}">
                <a16:creationId xmlns:a16="http://schemas.microsoft.com/office/drawing/2014/main" id="{3C4DBF4C-EDB1-35F1-5798-ACFADBFD69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07365" y="3234942"/>
            <a:ext cx="273707" cy="273707"/>
          </a:xfrm>
          <a:prstGeom prst="rect">
            <a:avLst/>
          </a:prstGeom>
        </p:spPr>
      </p:pic>
      <p:pic>
        <p:nvPicPr>
          <p:cNvPr id="130" name="Graphic 129" descr="Daily calendar with solid fill">
            <a:extLst>
              <a:ext uri="{FF2B5EF4-FFF2-40B4-BE49-F238E27FC236}">
                <a16:creationId xmlns:a16="http://schemas.microsoft.com/office/drawing/2014/main" id="{F8A81093-E71B-D228-8150-E2CE2E8376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92031" y="3976552"/>
            <a:ext cx="273707" cy="273707"/>
          </a:xfrm>
          <a:prstGeom prst="rect">
            <a:avLst/>
          </a:prstGeom>
        </p:spPr>
      </p:pic>
      <p:sp>
        <p:nvSpPr>
          <p:cNvPr id="131" name="Rectangle: Rounded Corners 220">
            <a:extLst>
              <a:ext uri="{FF2B5EF4-FFF2-40B4-BE49-F238E27FC236}">
                <a16:creationId xmlns:a16="http://schemas.microsoft.com/office/drawing/2014/main" id="{82829212-5598-C5A8-8E55-AFA527E6C87F}"/>
              </a:ext>
            </a:extLst>
          </p:cNvPr>
          <p:cNvSpPr/>
          <p:nvPr/>
        </p:nvSpPr>
        <p:spPr>
          <a:xfrm>
            <a:off x="5621937" y="3597080"/>
            <a:ext cx="1036644"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pic>
        <p:nvPicPr>
          <p:cNvPr id="132" name="Graphic 131" descr="Play with solid fill">
            <a:extLst>
              <a:ext uri="{FF2B5EF4-FFF2-40B4-BE49-F238E27FC236}">
                <a16:creationId xmlns:a16="http://schemas.microsoft.com/office/drawing/2014/main" id="{004EA0B3-7DAA-DD57-5B1E-BD2D2BBFB2D7}"/>
              </a:ext>
            </a:extLst>
          </p:cNvPr>
          <p:cNvPicPr>
            <a:picLocks noChangeAspect="1"/>
          </p:cNvPicPr>
          <p:nvPr/>
        </p:nvPicPr>
        <p:blipFill>
          <a:blip r:embed="rId2">
            <a:extLst>
              <a:ext uri="{96DAC541-7B7A-43D3-8B79-37D633B846F1}">
                <asvg:svgBlip xmlns:asvg="http://schemas.microsoft.com/office/drawing/2016/SVG/main" r:embed="rId20"/>
              </a:ext>
            </a:extLst>
          </a:blip>
          <a:stretch>
            <a:fillRect/>
          </a:stretch>
        </p:blipFill>
        <p:spPr>
          <a:xfrm rot="5400000">
            <a:off x="5334340" y="3661838"/>
            <a:ext cx="199103" cy="199103"/>
          </a:xfrm>
          <a:prstGeom prst="rect">
            <a:avLst/>
          </a:prstGeom>
        </p:spPr>
      </p:pic>
      <p:pic>
        <p:nvPicPr>
          <p:cNvPr id="133" name="Graphic 132" descr="Play with solid fill">
            <a:extLst>
              <a:ext uri="{FF2B5EF4-FFF2-40B4-BE49-F238E27FC236}">
                <a16:creationId xmlns:a16="http://schemas.microsoft.com/office/drawing/2014/main" id="{16600DB1-ABEE-C9C2-E203-4D5CAF27BD7D}"/>
              </a:ext>
            </a:extLst>
          </p:cNvPr>
          <p:cNvPicPr>
            <a:picLocks noChangeAspect="1"/>
          </p:cNvPicPr>
          <p:nvPr/>
        </p:nvPicPr>
        <p:blipFill>
          <a:blip r:embed="rId2">
            <a:extLst>
              <a:ext uri="{96DAC541-7B7A-43D3-8B79-37D633B846F1}">
                <asvg:svgBlip xmlns:asvg="http://schemas.microsoft.com/office/drawing/2016/SVG/main" r:embed="rId20"/>
              </a:ext>
            </a:extLst>
          </a:blip>
          <a:stretch>
            <a:fillRect/>
          </a:stretch>
        </p:blipFill>
        <p:spPr>
          <a:xfrm rot="5400000">
            <a:off x="6444846" y="3661837"/>
            <a:ext cx="199103" cy="199103"/>
          </a:xfrm>
          <a:prstGeom prst="rect">
            <a:avLst/>
          </a:prstGeom>
        </p:spPr>
      </p:pic>
      <p:pic>
        <p:nvPicPr>
          <p:cNvPr id="134" name="Graphic 133" descr="Play with solid fill">
            <a:extLst>
              <a:ext uri="{FF2B5EF4-FFF2-40B4-BE49-F238E27FC236}">
                <a16:creationId xmlns:a16="http://schemas.microsoft.com/office/drawing/2014/main" id="{863E7CF5-71F4-F03E-8B95-52972C28B3EB}"/>
              </a:ext>
            </a:extLst>
          </p:cNvPr>
          <p:cNvPicPr>
            <a:picLocks noChangeAspect="1"/>
          </p:cNvPicPr>
          <p:nvPr/>
        </p:nvPicPr>
        <p:blipFill>
          <a:blip r:embed="rId2">
            <a:extLst>
              <a:ext uri="{96DAC541-7B7A-43D3-8B79-37D633B846F1}">
                <asvg:svgBlip xmlns:asvg="http://schemas.microsoft.com/office/drawing/2016/SVG/main" r:embed="rId20"/>
              </a:ext>
            </a:extLst>
          </a:blip>
          <a:stretch>
            <a:fillRect/>
          </a:stretch>
        </p:blipFill>
        <p:spPr>
          <a:xfrm rot="5400000">
            <a:off x="6307266" y="4395039"/>
            <a:ext cx="199103" cy="199103"/>
          </a:xfrm>
          <a:prstGeom prst="rect">
            <a:avLst/>
          </a:prstGeom>
        </p:spPr>
      </p:pic>
      <p:sp>
        <p:nvSpPr>
          <p:cNvPr id="53" name="Rectangle: Rounded Corners 220">
            <a:extLst>
              <a:ext uri="{FF2B5EF4-FFF2-40B4-BE49-F238E27FC236}">
                <a16:creationId xmlns:a16="http://schemas.microsoft.com/office/drawing/2014/main" id="{FD950CEA-4838-AEF8-B3C7-9479666E12F1}"/>
              </a:ext>
            </a:extLst>
          </p:cNvPr>
          <p:cNvSpPr/>
          <p:nvPr/>
        </p:nvSpPr>
        <p:spPr>
          <a:xfrm>
            <a:off x="3922185" y="2401962"/>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54" name="Rectangle: Rounded Corners 220">
            <a:extLst>
              <a:ext uri="{FF2B5EF4-FFF2-40B4-BE49-F238E27FC236}">
                <a16:creationId xmlns:a16="http://schemas.microsoft.com/office/drawing/2014/main" id="{A7F9A546-4CF1-DCEB-DEB1-33000A5DCA5B}"/>
              </a:ext>
            </a:extLst>
          </p:cNvPr>
          <p:cNvSpPr/>
          <p:nvPr/>
        </p:nvSpPr>
        <p:spPr>
          <a:xfrm>
            <a:off x="5238078" y="2406956"/>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cxnSp>
        <p:nvCxnSpPr>
          <p:cNvPr id="172" name="Straight Arrow Connector 171">
            <a:extLst>
              <a:ext uri="{FF2B5EF4-FFF2-40B4-BE49-F238E27FC236}">
                <a16:creationId xmlns:a16="http://schemas.microsoft.com/office/drawing/2014/main" id="{AC7F56CD-3F37-0BE4-DBAE-3044CD3E31C2}"/>
              </a:ext>
            </a:extLst>
          </p:cNvPr>
          <p:cNvCxnSpPr>
            <a:cxnSpLocks/>
            <a:stCxn id="53" idx="3"/>
            <a:endCxn id="5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9BA69FC-B9F8-05FC-99A1-7F813046AFC3}"/>
              </a:ext>
            </a:extLst>
          </p:cNvPr>
          <p:cNvCxnSpPr>
            <a:stCxn id="54" idx="3"/>
            <a:endCxn id="57"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E345EACC-39F9-C9C9-B98F-29E6CD632BC5}"/>
              </a:ext>
            </a:extLst>
          </p:cNvPr>
          <p:cNvSpPr/>
          <p:nvPr/>
        </p:nvSpPr>
        <p:spPr>
          <a:xfrm>
            <a:off x="720003" y="673243"/>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6A60A21C-21F1-8D6F-9425-1DF9754EEF46}"/>
              </a:ext>
            </a:extLst>
          </p:cNvPr>
          <p:cNvGrpSpPr/>
          <p:nvPr/>
        </p:nvGrpSpPr>
        <p:grpSpPr>
          <a:xfrm>
            <a:off x="819562" y="968759"/>
            <a:ext cx="4589765" cy="2765042"/>
            <a:chOff x="955605" y="622520"/>
            <a:chExt cx="4063049" cy="2765042"/>
          </a:xfrm>
        </p:grpSpPr>
        <p:sp>
          <p:nvSpPr>
            <p:cNvPr id="19" name="Rectangle 18">
              <a:extLst>
                <a:ext uri="{FF2B5EF4-FFF2-40B4-BE49-F238E27FC236}">
                  <a16:creationId xmlns:a16="http://schemas.microsoft.com/office/drawing/2014/main" id="{1B580589-536A-5311-4E25-71F800C0A317}"/>
                </a:ext>
              </a:extLst>
            </p:cNvPr>
            <p:cNvSpPr/>
            <p:nvPr/>
          </p:nvSpPr>
          <p:spPr>
            <a:xfrm>
              <a:off x="955605" y="896670"/>
              <a:ext cx="4063048" cy="249089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7" name="TextBox 36">
              <a:extLst>
                <a:ext uri="{FF2B5EF4-FFF2-40B4-BE49-F238E27FC236}">
                  <a16:creationId xmlns:a16="http://schemas.microsoft.com/office/drawing/2014/main" id="{B978F57C-5A52-A993-B308-4678E36A69E4}"/>
                </a:ext>
              </a:extLst>
            </p:cNvPr>
            <p:cNvSpPr txBox="1"/>
            <p:nvPr/>
          </p:nvSpPr>
          <p:spPr>
            <a:xfrm>
              <a:off x="955605" y="622520"/>
              <a:ext cx="4063049"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Select date</a:t>
              </a:r>
            </a:p>
          </p:txBody>
        </p:sp>
      </p:grpSp>
      <p:sp>
        <p:nvSpPr>
          <p:cNvPr id="40" name="Rectangle: Rounded Corners 220">
            <a:extLst>
              <a:ext uri="{FF2B5EF4-FFF2-40B4-BE49-F238E27FC236}">
                <a16:creationId xmlns:a16="http://schemas.microsoft.com/office/drawing/2014/main" id="{10460A14-0139-A3B1-C148-CBFA991240BF}"/>
              </a:ext>
            </a:extLst>
          </p:cNvPr>
          <p:cNvSpPr/>
          <p:nvPr/>
        </p:nvSpPr>
        <p:spPr>
          <a:xfrm>
            <a:off x="1763081" y="1265703"/>
            <a:ext cx="58248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JUNE</a:t>
            </a:r>
          </a:p>
        </p:txBody>
      </p:sp>
      <p:sp>
        <p:nvSpPr>
          <p:cNvPr id="43" name="Rectangle: Rounded Corners 220">
            <a:extLst>
              <a:ext uri="{FF2B5EF4-FFF2-40B4-BE49-F238E27FC236}">
                <a16:creationId xmlns:a16="http://schemas.microsoft.com/office/drawing/2014/main" id="{BAB0A0D3-F4D1-B876-D37A-34E9D45514A5}"/>
              </a:ext>
            </a:extLst>
          </p:cNvPr>
          <p:cNvSpPr/>
          <p:nvPr/>
        </p:nvSpPr>
        <p:spPr>
          <a:xfrm>
            <a:off x="3757987" y="1262696"/>
            <a:ext cx="64430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JULY</a:t>
            </a:r>
          </a:p>
        </p:txBody>
      </p:sp>
      <p:sp>
        <p:nvSpPr>
          <p:cNvPr id="51" name="Rectangle: Rounded Corners 220">
            <a:extLst>
              <a:ext uri="{FF2B5EF4-FFF2-40B4-BE49-F238E27FC236}">
                <a16:creationId xmlns:a16="http://schemas.microsoft.com/office/drawing/2014/main" id="{8E32BA51-FC57-9673-8420-E17ED8CF3F01}"/>
              </a:ext>
            </a:extLst>
          </p:cNvPr>
          <p:cNvSpPr/>
          <p:nvPr/>
        </p:nvSpPr>
        <p:spPr>
          <a:xfrm>
            <a:off x="1121876" y="1498519"/>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S     M     T     W     T     F     S</a:t>
            </a:r>
          </a:p>
        </p:txBody>
      </p:sp>
      <p:sp>
        <p:nvSpPr>
          <p:cNvPr id="52" name="Rectangle: Rounded Corners 220">
            <a:extLst>
              <a:ext uri="{FF2B5EF4-FFF2-40B4-BE49-F238E27FC236}">
                <a16:creationId xmlns:a16="http://schemas.microsoft.com/office/drawing/2014/main" id="{6F724450-BD7E-AB03-D4AD-9AE06FB1E56F}"/>
              </a:ext>
            </a:extLst>
          </p:cNvPr>
          <p:cNvSpPr/>
          <p:nvPr/>
        </p:nvSpPr>
        <p:spPr>
          <a:xfrm>
            <a:off x="3146348" y="1494568"/>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S     M     T     W     T     F     S</a:t>
            </a:r>
          </a:p>
        </p:txBody>
      </p:sp>
      <p:sp>
        <p:nvSpPr>
          <p:cNvPr id="150" name="Rectangle: Rounded Corners 220">
            <a:extLst>
              <a:ext uri="{FF2B5EF4-FFF2-40B4-BE49-F238E27FC236}">
                <a16:creationId xmlns:a16="http://schemas.microsoft.com/office/drawing/2014/main" id="{3AA25261-7A67-B510-E945-BF81C293115F}"/>
              </a:ext>
            </a:extLst>
          </p:cNvPr>
          <p:cNvSpPr/>
          <p:nvPr/>
        </p:nvSpPr>
        <p:spPr>
          <a:xfrm>
            <a:off x="1117468" y="1808527"/>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FFF"/>
                </a:solidFill>
                <a:latin typeface="Helvetica" pitchFamily="2" charset="0"/>
              </a:rPr>
              <a:t>                            01     02     03     04</a:t>
            </a:r>
            <a:endParaRPr lang="en-SG" sz="800" dirty="0">
              <a:solidFill>
                <a:srgbClr val="FFFFFF"/>
              </a:solidFill>
              <a:latin typeface="Helvetica" pitchFamily="2" charset="0"/>
            </a:endParaRPr>
          </a:p>
        </p:txBody>
      </p:sp>
      <p:sp>
        <p:nvSpPr>
          <p:cNvPr id="151" name="Rectangle: Rounded Corners 220">
            <a:extLst>
              <a:ext uri="{FF2B5EF4-FFF2-40B4-BE49-F238E27FC236}">
                <a16:creationId xmlns:a16="http://schemas.microsoft.com/office/drawing/2014/main" id="{CD14476F-BE85-FB0B-1E6E-99AF308E3AF1}"/>
              </a:ext>
            </a:extLst>
          </p:cNvPr>
          <p:cNvSpPr/>
          <p:nvPr/>
        </p:nvSpPr>
        <p:spPr>
          <a:xfrm>
            <a:off x="1117468" y="2127754"/>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rgbClr val="FFFFFF"/>
                </a:solidFill>
                <a:latin typeface="Helvetica" pitchFamily="2" charset="0"/>
              </a:rPr>
              <a:t>05     06     07     08     09     10     11</a:t>
            </a:r>
          </a:p>
        </p:txBody>
      </p:sp>
      <p:sp>
        <p:nvSpPr>
          <p:cNvPr id="152" name="Rectangle: Rounded Corners 220">
            <a:extLst>
              <a:ext uri="{FF2B5EF4-FFF2-40B4-BE49-F238E27FC236}">
                <a16:creationId xmlns:a16="http://schemas.microsoft.com/office/drawing/2014/main" id="{DBC244A1-6377-42E9-2B1B-18EE2E1532C3}"/>
              </a:ext>
            </a:extLst>
          </p:cNvPr>
          <p:cNvSpPr/>
          <p:nvPr/>
        </p:nvSpPr>
        <p:spPr>
          <a:xfrm>
            <a:off x="1112122" y="2443730"/>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rgbClr val="FFFFFF"/>
                </a:solidFill>
                <a:latin typeface="Helvetica" pitchFamily="2" charset="0"/>
              </a:rPr>
              <a:t>12     13     14     15     16     17     18</a:t>
            </a:r>
          </a:p>
        </p:txBody>
      </p:sp>
      <p:sp>
        <p:nvSpPr>
          <p:cNvPr id="153" name="Rectangle: Rounded Corners 220">
            <a:extLst>
              <a:ext uri="{FF2B5EF4-FFF2-40B4-BE49-F238E27FC236}">
                <a16:creationId xmlns:a16="http://schemas.microsoft.com/office/drawing/2014/main" id="{4052B8D2-93E5-6870-B4D7-072A8E0FFE09}"/>
              </a:ext>
            </a:extLst>
          </p:cNvPr>
          <p:cNvSpPr/>
          <p:nvPr/>
        </p:nvSpPr>
        <p:spPr>
          <a:xfrm>
            <a:off x="1115523" y="2756306"/>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a:buAutoNum type="arabicPlain" startAt="19"/>
            </a:pPr>
            <a:r>
              <a:rPr lang="en-SG" sz="800" dirty="0">
                <a:solidFill>
                  <a:srgbClr val="FFFFFF"/>
                </a:solidFill>
                <a:latin typeface="Helvetica" pitchFamily="2" charset="0"/>
              </a:rPr>
              <a:t>20     21     22     23     24     25</a:t>
            </a:r>
          </a:p>
        </p:txBody>
      </p:sp>
      <p:sp>
        <p:nvSpPr>
          <p:cNvPr id="154" name="Rectangle: Rounded Corners 220">
            <a:extLst>
              <a:ext uri="{FF2B5EF4-FFF2-40B4-BE49-F238E27FC236}">
                <a16:creationId xmlns:a16="http://schemas.microsoft.com/office/drawing/2014/main" id="{8854E4C8-8064-675C-D4A6-56177B8A8BFF}"/>
              </a:ext>
            </a:extLst>
          </p:cNvPr>
          <p:cNvSpPr/>
          <p:nvPr/>
        </p:nvSpPr>
        <p:spPr>
          <a:xfrm>
            <a:off x="1105038" y="3081100"/>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b="1" u="sng" dirty="0">
                <a:solidFill>
                  <a:schemeClr val="tx1">
                    <a:lumMod val="50000"/>
                    <a:lumOff val="50000"/>
                  </a:schemeClr>
                </a:solidFill>
                <a:latin typeface="Helvetica" pitchFamily="2" charset="0"/>
              </a:rPr>
              <a:t>26</a:t>
            </a:r>
            <a:r>
              <a:rPr lang="en-SG" sz="800" dirty="0">
                <a:solidFill>
                  <a:schemeClr val="tx1">
                    <a:lumMod val="50000"/>
                    <a:lumOff val="50000"/>
                  </a:schemeClr>
                </a:solidFill>
                <a:latin typeface="Helvetica" pitchFamily="2" charset="0"/>
              </a:rPr>
              <a:t>     27     28     29     30            </a:t>
            </a:r>
            <a:r>
              <a:rPr lang="en-SG" sz="800" dirty="0">
                <a:solidFill>
                  <a:srgbClr val="E7E6E6"/>
                </a:solidFill>
                <a:latin typeface="Helvetica" pitchFamily="2" charset="0"/>
              </a:rPr>
              <a:t>…</a:t>
            </a:r>
          </a:p>
        </p:txBody>
      </p:sp>
      <p:sp>
        <p:nvSpPr>
          <p:cNvPr id="155" name="Rectangle: Rounded Corners 220">
            <a:extLst>
              <a:ext uri="{FF2B5EF4-FFF2-40B4-BE49-F238E27FC236}">
                <a16:creationId xmlns:a16="http://schemas.microsoft.com/office/drawing/2014/main" id="{271F843F-4A23-E897-F9AB-FA07D6E48DFB}"/>
              </a:ext>
            </a:extLst>
          </p:cNvPr>
          <p:cNvSpPr/>
          <p:nvPr/>
        </p:nvSpPr>
        <p:spPr>
          <a:xfrm>
            <a:off x="1111584" y="3400327"/>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800" dirty="0">
              <a:solidFill>
                <a:schemeClr val="tx1">
                  <a:lumMod val="50000"/>
                  <a:lumOff val="50000"/>
                </a:schemeClr>
              </a:solidFill>
              <a:latin typeface="Helvetica" pitchFamily="2" charset="0"/>
            </a:endParaRPr>
          </a:p>
        </p:txBody>
      </p:sp>
      <p:sp>
        <p:nvSpPr>
          <p:cNvPr id="156" name="Rectangle: Rounded Corners 220">
            <a:extLst>
              <a:ext uri="{FF2B5EF4-FFF2-40B4-BE49-F238E27FC236}">
                <a16:creationId xmlns:a16="http://schemas.microsoft.com/office/drawing/2014/main" id="{023CAF21-5982-C76D-3E54-1CD24D8992D0}"/>
              </a:ext>
            </a:extLst>
          </p:cNvPr>
          <p:cNvSpPr/>
          <p:nvPr/>
        </p:nvSpPr>
        <p:spPr>
          <a:xfrm>
            <a:off x="3156080" y="1803493"/>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lumMod val="50000"/>
                    <a:lumOff val="50000"/>
                  </a:schemeClr>
                </a:solidFill>
                <a:latin typeface="Helvetica" pitchFamily="2" charset="0"/>
              </a:rPr>
              <a:t>                                             01     02</a:t>
            </a:r>
            <a:endParaRPr lang="en-SG" sz="800" dirty="0">
              <a:solidFill>
                <a:schemeClr val="tx1">
                  <a:lumMod val="50000"/>
                  <a:lumOff val="50000"/>
                </a:schemeClr>
              </a:solidFill>
              <a:latin typeface="Helvetica" pitchFamily="2" charset="0"/>
            </a:endParaRPr>
          </a:p>
        </p:txBody>
      </p:sp>
      <p:sp>
        <p:nvSpPr>
          <p:cNvPr id="157" name="Rectangle: Rounded Corners 220">
            <a:extLst>
              <a:ext uri="{FF2B5EF4-FFF2-40B4-BE49-F238E27FC236}">
                <a16:creationId xmlns:a16="http://schemas.microsoft.com/office/drawing/2014/main" id="{49847EA8-6302-38F3-C2FC-5E9F035E3F35}"/>
              </a:ext>
            </a:extLst>
          </p:cNvPr>
          <p:cNvSpPr/>
          <p:nvPr/>
        </p:nvSpPr>
        <p:spPr>
          <a:xfrm>
            <a:off x="3156080" y="2122720"/>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lumMod val="50000"/>
                    <a:lumOff val="50000"/>
                  </a:schemeClr>
                </a:solidFill>
                <a:latin typeface="Helvetica" pitchFamily="2" charset="0"/>
              </a:rPr>
              <a:t>03     04     05     06     07     08     09</a:t>
            </a:r>
          </a:p>
        </p:txBody>
      </p:sp>
      <p:sp>
        <p:nvSpPr>
          <p:cNvPr id="158" name="Rectangle: Rounded Corners 220">
            <a:extLst>
              <a:ext uri="{FF2B5EF4-FFF2-40B4-BE49-F238E27FC236}">
                <a16:creationId xmlns:a16="http://schemas.microsoft.com/office/drawing/2014/main" id="{D7525954-ABA9-6138-1DE6-A12A10E03ED4}"/>
              </a:ext>
            </a:extLst>
          </p:cNvPr>
          <p:cNvSpPr/>
          <p:nvPr/>
        </p:nvSpPr>
        <p:spPr>
          <a:xfrm>
            <a:off x="3150734" y="2438696"/>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lumMod val="50000"/>
                    <a:lumOff val="50000"/>
                  </a:schemeClr>
                </a:solidFill>
                <a:latin typeface="Helvetica" pitchFamily="2" charset="0"/>
              </a:rPr>
              <a:t>10     11     12     13     14     15     16</a:t>
            </a:r>
          </a:p>
        </p:txBody>
      </p:sp>
      <p:sp>
        <p:nvSpPr>
          <p:cNvPr id="159" name="Rectangle: Rounded Corners 220">
            <a:extLst>
              <a:ext uri="{FF2B5EF4-FFF2-40B4-BE49-F238E27FC236}">
                <a16:creationId xmlns:a16="http://schemas.microsoft.com/office/drawing/2014/main" id="{792D0C1D-8A4F-A95D-07F8-760242798DEF}"/>
              </a:ext>
            </a:extLst>
          </p:cNvPr>
          <p:cNvSpPr/>
          <p:nvPr/>
        </p:nvSpPr>
        <p:spPr>
          <a:xfrm>
            <a:off x="3154135" y="2751272"/>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lumMod val="50000"/>
                    <a:lumOff val="50000"/>
                  </a:schemeClr>
                </a:solidFill>
                <a:latin typeface="Helvetica" pitchFamily="2" charset="0"/>
              </a:rPr>
              <a:t>17     18     19     20     21     22     23</a:t>
            </a:r>
          </a:p>
        </p:txBody>
      </p:sp>
      <p:sp>
        <p:nvSpPr>
          <p:cNvPr id="160" name="Rectangle: Rounded Corners 220">
            <a:extLst>
              <a:ext uri="{FF2B5EF4-FFF2-40B4-BE49-F238E27FC236}">
                <a16:creationId xmlns:a16="http://schemas.microsoft.com/office/drawing/2014/main" id="{9DE4B419-EDC3-157E-0AAE-D7617FF22860}"/>
              </a:ext>
            </a:extLst>
          </p:cNvPr>
          <p:cNvSpPr/>
          <p:nvPr/>
        </p:nvSpPr>
        <p:spPr>
          <a:xfrm>
            <a:off x="3143650" y="3076066"/>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lumMod val="50000"/>
                    <a:lumOff val="50000"/>
                  </a:schemeClr>
                </a:solidFill>
                <a:latin typeface="Helvetica" pitchFamily="2" charset="0"/>
              </a:rPr>
              <a:t>24     25     26     27     28     29     30</a:t>
            </a:r>
          </a:p>
        </p:txBody>
      </p:sp>
      <p:sp>
        <p:nvSpPr>
          <p:cNvPr id="161" name="Rectangle: Rounded Corners 220">
            <a:extLst>
              <a:ext uri="{FF2B5EF4-FFF2-40B4-BE49-F238E27FC236}">
                <a16:creationId xmlns:a16="http://schemas.microsoft.com/office/drawing/2014/main" id="{F4C88C6F-E03C-DB78-6013-45D82E556384}"/>
              </a:ext>
            </a:extLst>
          </p:cNvPr>
          <p:cNvSpPr/>
          <p:nvPr/>
        </p:nvSpPr>
        <p:spPr>
          <a:xfrm>
            <a:off x="3150196" y="3395293"/>
            <a:ext cx="1898574"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lumMod val="50000"/>
                    <a:lumOff val="50000"/>
                  </a:schemeClr>
                </a:solidFill>
                <a:latin typeface="Helvetica" pitchFamily="2" charset="0"/>
              </a:rPr>
              <a:t>31                         </a:t>
            </a:r>
            <a:r>
              <a:rPr lang="en-SG" sz="800" dirty="0">
                <a:solidFill>
                  <a:srgbClr val="FFFFFF"/>
                </a:solidFill>
                <a:latin typeface="Helvetica" pitchFamily="2" charset="0"/>
              </a:rPr>
              <a:t>…            …       …</a:t>
            </a:r>
          </a:p>
        </p:txBody>
      </p:sp>
      <p:pic>
        <p:nvPicPr>
          <p:cNvPr id="163" name="Graphic 162" descr="Caret Left with solid fill">
            <a:extLst>
              <a:ext uri="{FF2B5EF4-FFF2-40B4-BE49-F238E27FC236}">
                <a16:creationId xmlns:a16="http://schemas.microsoft.com/office/drawing/2014/main" id="{EF48ACC9-3C10-30F5-4ED2-CCBD02B1D33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0800000">
            <a:off x="5056981" y="2412901"/>
            <a:ext cx="382404" cy="382404"/>
          </a:xfrm>
          <a:prstGeom prst="rect">
            <a:avLst/>
          </a:prstGeom>
        </p:spPr>
      </p:pic>
      <p:pic>
        <p:nvPicPr>
          <p:cNvPr id="164" name="Graphic 163" descr="Caret Left with solid fill">
            <a:extLst>
              <a:ext uri="{FF2B5EF4-FFF2-40B4-BE49-F238E27FC236}">
                <a16:creationId xmlns:a16="http://schemas.microsoft.com/office/drawing/2014/main" id="{96759E58-BD2D-4A91-19F9-44901CB5268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63812" y="2407328"/>
            <a:ext cx="382404" cy="382404"/>
          </a:xfrm>
          <a:prstGeom prst="rect">
            <a:avLst/>
          </a:prstGeom>
        </p:spPr>
      </p:pic>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236706" y="3237694"/>
            <a:ext cx="312187" cy="312187"/>
          </a:xfrm>
          <a:prstGeom prst="rect">
            <a:avLst/>
          </a:prstGeom>
        </p:spPr>
      </p:pic>
      <p:sp>
        <p:nvSpPr>
          <p:cNvPr id="41" name="Rectangle: Rounded Corners 220">
            <a:extLst>
              <a:ext uri="{FF2B5EF4-FFF2-40B4-BE49-F238E27FC236}">
                <a16:creationId xmlns:a16="http://schemas.microsoft.com/office/drawing/2014/main" id="{68FA2D05-1795-800B-5608-8FCFC2B3DAA1}"/>
              </a:ext>
            </a:extLst>
          </p:cNvPr>
          <p:cNvSpPr/>
          <p:nvPr/>
        </p:nvSpPr>
        <p:spPr>
          <a:xfrm>
            <a:off x="2782990" y="1265613"/>
            <a:ext cx="582488"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2022</a:t>
            </a:r>
          </a:p>
        </p:txBody>
      </p:sp>
      <p:sp>
        <p:nvSpPr>
          <p:cNvPr id="162" name="Rectangle: Rounded Corners 220">
            <a:extLst>
              <a:ext uri="{FF2B5EF4-FFF2-40B4-BE49-F238E27FC236}">
                <a16:creationId xmlns:a16="http://schemas.microsoft.com/office/drawing/2014/main" id="{7A8581F9-8821-FEAF-F918-8E496D18377E}"/>
              </a:ext>
            </a:extLst>
          </p:cNvPr>
          <p:cNvSpPr/>
          <p:nvPr/>
        </p:nvSpPr>
        <p:spPr>
          <a:xfrm>
            <a:off x="6228733" y="3237189"/>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B2B8B5"/>
                </a:solidFill>
                <a:latin typeface="Helvetica" pitchFamily="2" charset="0"/>
              </a:rPr>
              <a:t>DD/MM/YYYY</a:t>
            </a:r>
            <a:endParaRPr lang="en-SG" sz="1000" dirty="0">
              <a:solidFill>
                <a:srgbClr val="B2B8B5"/>
              </a:solidFill>
              <a:latin typeface="Helvetica" pitchFamily="2" charset="0"/>
            </a:endParaRPr>
          </a:p>
        </p:txBody>
      </p:sp>
      <p:sp>
        <p:nvSpPr>
          <p:cNvPr id="166" name="Rectangle: Rounded Corners 220">
            <a:extLst>
              <a:ext uri="{FF2B5EF4-FFF2-40B4-BE49-F238E27FC236}">
                <a16:creationId xmlns:a16="http://schemas.microsoft.com/office/drawing/2014/main" id="{7903A312-C43C-EADA-3236-D50B3E848D29}"/>
              </a:ext>
            </a:extLst>
          </p:cNvPr>
          <p:cNvSpPr/>
          <p:nvPr/>
        </p:nvSpPr>
        <p:spPr>
          <a:xfrm>
            <a:off x="6219603" y="3983455"/>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B2B8B5"/>
                </a:solidFill>
                <a:latin typeface="Helvetica" pitchFamily="2" charset="0"/>
              </a:rPr>
              <a:t>DD/MM/YYYY</a:t>
            </a:r>
            <a:endParaRPr lang="en-SG" sz="1000" dirty="0">
              <a:solidFill>
                <a:srgbClr val="B2B8B5"/>
              </a:solidFill>
              <a:latin typeface="Helvetica" pitchFamily="2" charset="0"/>
            </a:endParaRPr>
          </a:p>
        </p:txBody>
      </p:sp>
      <p:pic>
        <p:nvPicPr>
          <p:cNvPr id="21" name="Picture 20">
            <a:extLst>
              <a:ext uri="{FF2B5EF4-FFF2-40B4-BE49-F238E27FC236}">
                <a16:creationId xmlns:a16="http://schemas.microsoft.com/office/drawing/2014/main" id="{1F4A538C-D7E3-93E6-544A-F3B19159434F}"/>
              </a:ext>
            </a:extLst>
          </p:cNvPr>
          <p:cNvPicPr>
            <a:picLocks noChangeAspect="1"/>
          </p:cNvPicPr>
          <p:nvPr/>
        </p:nvPicPr>
        <p:blipFill>
          <a:blip r:embed="rId25"/>
          <a:stretch>
            <a:fillRect/>
          </a:stretch>
        </p:blipFill>
        <p:spPr>
          <a:xfrm>
            <a:off x="9010256" y="690172"/>
            <a:ext cx="2397805" cy="340865"/>
          </a:xfrm>
          <a:prstGeom prst="rect">
            <a:avLst/>
          </a:prstGeom>
        </p:spPr>
      </p:pic>
    </p:spTree>
    <p:extLst>
      <p:ext uri="{BB962C8B-B14F-4D97-AF65-F5344CB8AC3E}">
        <p14:creationId xmlns:p14="http://schemas.microsoft.com/office/powerpoint/2010/main" val="2754514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123">
            <a:extLst>
              <a:ext uri="{FF2B5EF4-FFF2-40B4-BE49-F238E27FC236}">
                <a16:creationId xmlns:a16="http://schemas.microsoft.com/office/drawing/2014/main" id="{5032C0E5-FEA9-0675-1F1F-8C939928AC5C}"/>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3467100" y="151420"/>
            <a:ext cx="4975798" cy="279284"/>
          </a:xfrm>
          <a:prstGeom prst="wedgeRectCallout">
            <a:avLst>
              <a:gd name="adj1" fmla="val 23212"/>
              <a:gd name="adj2" fmla="val 110248"/>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Just like that, the start date is entered into the system seamlessly.</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57152" y="3485966"/>
            <a:ext cx="312187" cy="312187"/>
          </a:xfrm>
          <a:prstGeom prst="rect">
            <a:avLst/>
          </a:prstGeom>
        </p:spPr>
      </p:pic>
      <p:sp>
        <p:nvSpPr>
          <p:cNvPr id="192" name="Rectangle: Rounded Corners 59">
            <a:extLst>
              <a:ext uri="{FF2B5EF4-FFF2-40B4-BE49-F238E27FC236}">
                <a16:creationId xmlns:a16="http://schemas.microsoft.com/office/drawing/2014/main" id="{5BBEA821-1545-402B-5826-C8306BE01D0C}"/>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93" name="Rectangle: Rounded Corners 60">
            <a:extLst>
              <a:ext uri="{FF2B5EF4-FFF2-40B4-BE49-F238E27FC236}">
                <a16:creationId xmlns:a16="http://schemas.microsoft.com/office/drawing/2014/main" id="{5F10E1D0-A228-E2BF-1035-862D03F661E1}"/>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94" name="Straight Connector 193">
            <a:extLst>
              <a:ext uri="{FF2B5EF4-FFF2-40B4-BE49-F238E27FC236}">
                <a16:creationId xmlns:a16="http://schemas.microsoft.com/office/drawing/2014/main" id="{9DDE5861-2B81-B290-B5D1-B88200A174E4}"/>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B7DECA5B-4B99-F446-AE70-8ED21A5FDA85}"/>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EF415BD-979F-6FD5-080B-21CCF740438C}"/>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857CB05B-F640-024B-0B99-6E1D1935BD10}"/>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9802BCC-D90F-ECBC-6C1A-61442265F097}"/>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3D9EF8D-31F1-7D25-9FD6-2552C26788D6}"/>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2DEB7955-66A8-2B07-5559-B56684E3ABD4}"/>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D6C12D0B-196B-03C6-A2DB-8D4B3AF9AD1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0087643D-7382-0423-BE81-8E5D5D4A1305}"/>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6A7DEA6-AAA7-B458-898D-D7D842B6B1BC}"/>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26983797-F9B7-ECF5-CC86-5314692C5D4C}"/>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05" name="TextBox 204">
            <a:extLst>
              <a:ext uri="{FF2B5EF4-FFF2-40B4-BE49-F238E27FC236}">
                <a16:creationId xmlns:a16="http://schemas.microsoft.com/office/drawing/2014/main" id="{F4DE79DF-1C05-8CDA-61CA-F39CF62CBDF9}"/>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06" name="TextBox 205">
            <a:extLst>
              <a:ext uri="{FF2B5EF4-FFF2-40B4-BE49-F238E27FC236}">
                <a16:creationId xmlns:a16="http://schemas.microsoft.com/office/drawing/2014/main" id="{8FE76859-81D2-FCFC-237C-96B820C90BD7}"/>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7" name="TextBox 206">
            <a:extLst>
              <a:ext uri="{FF2B5EF4-FFF2-40B4-BE49-F238E27FC236}">
                <a16:creationId xmlns:a16="http://schemas.microsoft.com/office/drawing/2014/main" id="{EB6DE748-335D-6C0F-C606-8C8BE5B8CDC0}"/>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8" name="TextBox 207">
            <a:extLst>
              <a:ext uri="{FF2B5EF4-FFF2-40B4-BE49-F238E27FC236}">
                <a16:creationId xmlns:a16="http://schemas.microsoft.com/office/drawing/2014/main" id="{2DEDFB2C-0D26-1CCE-E99E-874B94371EC3}"/>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9" name="TextBox 208">
            <a:extLst>
              <a:ext uri="{FF2B5EF4-FFF2-40B4-BE49-F238E27FC236}">
                <a16:creationId xmlns:a16="http://schemas.microsoft.com/office/drawing/2014/main" id="{DCD8D10C-EBE6-5B22-E54D-70C9554D3747}"/>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10" name="TextBox 209">
            <a:extLst>
              <a:ext uri="{FF2B5EF4-FFF2-40B4-BE49-F238E27FC236}">
                <a16:creationId xmlns:a16="http://schemas.microsoft.com/office/drawing/2014/main" id="{3CD23977-FC53-3CAE-9414-612E3BE79537}"/>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11" name="TextBox 210">
            <a:extLst>
              <a:ext uri="{FF2B5EF4-FFF2-40B4-BE49-F238E27FC236}">
                <a16:creationId xmlns:a16="http://schemas.microsoft.com/office/drawing/2014/main" id="{A6CDE101-85AF-1BF4-2C8E-9D9C90C8544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12" name="TextBox 211">
            <a:extLst>
              <a:ext uri="{FF2B5EF4-FFF2-40B4-BE49-F238E27FC236}">
                <a16:creationId xmlns:a16="http://schemas.microsoft.com/office/drawing/2014/main" id="{F2FA09A3-9B66-0483-64BD-3E43654737C6}"/>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13" name="TextBox 212">
            <a:extLst>
              <a:ext uri="{FF2B5EF4-FFF2-40B4-BE49-F238E27FC236}">
                <a16:creationId xmlns:a16="http://schemas.microsoft.com/office/drawing/2014/main" id="{1AE2541D-246A-5405-58C6-7F9BEAFA1974}"/>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14" name="TextBox 213">
            <a:extLst>
              <a:ext uri="{FF2B5EF4-FFF2-40B4-BE49-F238E27FC236}">
                <a16:creationId xmlns:a16="http://schemas.microsoft.com/office/drawing/2014/main" id="{0DC1A487-2D0B-B77B-2350-159D30018B0A}"/>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15" name="TextBox 214">
            <a:extLst>
              <a:ext uri="{FF2B5EF4-FFF2-40B4-BE49-F238E27FC236}">
                <a16:creationId xmlns:a16="http://schemas.microsoft.com/office/drawing/2014/main" id="{12192A7C-9368-8CF0-9666-BFD8B3AC7031}"/>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16" name="TextBox 215">
            <a:extLst>
              <a:ext uri="{FF2B5EF4-FFF2-40B4-BE49-F238E27FC236}">
                <a16:creationId xmlns:a16="http://schemas.microsoft.com/office/drawing/2014/main" id="{AA07C116-BB4B-9D2D-B38C-AEC7F190E0E1}"/>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17" name="Straight Connector 216">
            <a:extLst>
              <a:ext uri="{FF2B5EF4-FFF2-40B4-BE49-F238E27FC236}">
                <a16:creationId xmlns:a16="http://schemas.microsoft.com/office/drawing/2014/main" id="{11AC9B55-046D-5615-4143-B9CD4ABAE6F8}"/>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AD0582EA-5880-D5AA-FAC8-688CF72A069E}"/>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19" name="TextBox 218">
            <a:extLst>
              <a:ext uri="{FF2B5EF4-FFF2-40B4-BE49-F238E27FC236}">
                <a16:creationId xmlns:a16="http://schemas.microsoft.com/office/drawing/2014/main" id="{95D08DA1-CB65-4925-771A-4D0334A6700C}"/>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20" name="TextBox 219">
            <a:extLst>
              <a:ext uri="{FF2B5EF4-FFF2-40B4-BE49-F238E27FC236}">
                <a16:creationId xmlns:a16="http://schemas.microsoft.com/office/drawing/2014/main" id="{9BB242E3-A297-F23A-2C54-4FA88A85B33F}"/>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21" name="TextBox 220">
            <a:extLst>
              <a:ext uri="{FF2B5EF4-FFF2-40B4-BE49-F238E27FC236}">
                <a16:creationId xmlns:a16="http://schemas.microsoft.com/office/drawing/2014/main" id="{EB792E9F-B775-B606-884D-D134F41227E6}"/>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22" name="TextBox 221">
            <a:extLst>
              <a:ext uri="{FF2B5EF4-FFF2-40B4-BE49-F238E27FC236}">
                <a16:creationId xmlns:a16="http://schemas.microsoft.com/office/drawing/2014/main" id="{503C8C4A-E995-C391-AE76-D8AA1204961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23" name="TextBox 222">
            <a:extLst>
              <a:ext uri="{FF2B5EF4-FFF2-40B4-BE49-F238E27FC236}">
                <a16:creationId xmlns:a16="http://schemas.microsoft.com/office/drawing/2014/main" id="{B6B8DF55-0882-2BA2-9529-547E91C3444B}"/>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24" name="Straight Connector 223">
            <a:extLst>
              <a:ext uri="{FF2B5EF4-FFF2-40B4-BE49-F238E27FC236}">
                <a16:creationId xmlns:a16="http://schemas.microsoft.com/office/drawing/2014/main" id="{4AF15B7D-F2DA-BD5C-8037-5A9B17D7C714}"/>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C5B4494-6634-8AC5-20AA-5EC8A5F818C8}"/>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8ED7E7BC-292E-3857-172F-79F3BC42BF9B}"/>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6159A3F9-5098-0889-464B-E9B7C735C72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A892AF1-A399-D877-28C5-E8321407E331}"/>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4B495B7-CE7F-7CE9-5A4E-F4F73E537D98}"/>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91" name="Group 190">
            <a:extLst>
              <a:ext uri="{FF2B5EF4-FFF2-40B4-BE49-F238E27FC236}">
                <a16:creationId xmlns:a16="http://schemas.microsoft.com/office/drawing/2014/main" id="{BCC03ADB-8AF0-D3E2-BC24-4CC3394EC3F7}"/>
              </a:ext>
            </a:extLst>
          </p:cNvPr>
          <p:cNvGrpSpPr/>
          <p:nvPr/>
        </p:nvGrpSpPr>
        <p:grpSpPr>
          <a:xfrm>
            <a:off x="716300" y="677210"/>
            <a:ext cx="10756522" cy="5571933"/>
            <a:chOff x="709993" y="669611"/>
            <a:chExt cx="10756522" cy="5571933"/>
          </a:xfrm>
        </p:grpSpPr>
        <p:sp>
          <p:nvSpPr>
            <p:cNvPr id="165" name="Rectangle 164">
              <a:extLst>
                <a:ext uri="{FF2B5EF4-FFF2-40B4-BE49-F238E27FC236}">
                  <a16:creationId xmlns:a16="http://schemas.microsoft.com/office/drawing/2014/main" id="{E345EACC-39F9-C9C9-B98F-29E6CD632BC5}"/>
                </a:ext>
              </a:extLst>
            </p:cNvPr>
            <p:cNvSpPr/>
            <p:nvPr/>
          </p:nvSpPr>
          <p:spPr>
            <a:xfrm>
              <a:off x="709993" y="669611"/>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8">
              <a:extLst>
                <a:ext uri="{FF2B5EF4-FFF2-40B4-BE49-F238E27FC236}">
                  <a16:creationId xmlns:a16="http://schemas.microsoft.com/office/drawing/2014/main" id="{B11F6237-C145-2A59-EB2A-4F10A9A7DFBC}"/>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49" name="TextBox 48">
              <a:extLst>
                <a:ext uri="{FF2B5EF4-FFF2-40B4-BE49-F238E27FC236}">
                  <a16:creationId xmlns:a16="http://schemas.microsoft.com/office/drawing/2014/main" id="{29C193A2-EBC3-5344-0583-F04152D12395}"/>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58" name="Rectangle: Rounded Corners 220">
              <a:extLst>
                <a:ext uri="{FF2B5EF4-FFF2-40B4-BE49-F238E27FC236}">
                  <a16:creationId xmlns:a16="http://schemas.microsoft.com/office/drawing/2014/main" id="{F6FC3EDF-8279-66B0-C809-63480D93CC52}"/>
                </a:ext>
              </a:extLst>
            </p:cNvPr>
            <p:cNvSpPr/>
            <p:nvPr/>
          </p:nvSpPr>
          <p:spPr>
            <a:xfrm>
              <a:off x="4849089" y="2839338"/>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H</a:t>
              </a:r>
              <a:r>
                <a:rPr lang="en-SG" sz="1000" dirty="0">
                  <a:solidFill>
                    <a:schemeClr val="tx1">
                      <a:lumMod val="50000"/>
                      <a:lumOff val="50000"/>
                    </a:schemeClr>
                  </a:solidFill>
                  <a:latin typeface="Helvetica" pitchFamily="2" charset="0"/>
                </a:rPr>
                <a:t>andle transport arrangements</a:t>
              </a:r>
            </a:p>
          </p:txBody>
        </p:sp>
        <p:sp>
          <p:nvSpPr>
            <p:cNvPr id="59" name="Rectangle: Rounded Corners 220">
              <a:extLst>
                <a:ext uri="{FF2B5EF4-FFF2-40B4-BE49-F238E27FC236}">
                  <a16:creationId xmlns:a16="http://schemas.microsoft.com/office/drawing/2014/main" id="{A63E13CB-276C-D27C-7DCD-F845CC11D793}"/>
                </a:ext>
              </a:extLst>
            </p:cNvPr>
            <p:cNvSpPr/>
            <p:nvPr/>
          </p:nvSpPr>
          <p:spPr>
            <a:xfrm>
              <a:off x="4849089" y="3228792"/>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26/06/2022     </a:t>
              </a:r>
              <a:r>
                <a:rPr lang="en-SG" sz="1000" dirty="0">
                  <a:solidFill>
                    <a:srgbClr val="FFFFFF"/>
                  </a:solidFill>
                  <a:latin typeface="Helvetica" pitchFamily="2" charset="0"/>
                </a:rPr>
                <a:t>     .</a:t>
              </a:r>
            </a:p>
          </p:txBody>
        </p:sp>
        <p:sp>
          <p:nvSpPr>
            <p:cNvPr id="60" name="Rectangle: Rounded Corners 220">
              <a:extLst>
                <a:ext uri="{FF2B5EF4-FFF2-40B4-BE49-F238E27FC236}">
                  <a16:creationId xmlns:a16="http://schemas.microsoft.com/office/drawing/2014/main" id="{0D0B7762-F49E-FA46-D541-F7679E70C196}"/>
                </a:ext>
              </a:extLst>
            </p:cNvPr>
            <p:cNvSpPr/>
            <p:nvPr/>
          </p:nvSpPr>
          <p:spPr>
            <a:xfrm>
              <a:off x="4850133" y="3598912"/>
              <a:ext cx="701569"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1" name="Rectangle: Rounded Corners 220">
              <a:extLst>
                <a:ext uri="{FF2B5EF4-FFF2-40B4-BE49-F238E27FC236}">
                  <a16:creationId xmlns:a16="http://schemas.microsoft.com/office/drawing/2014/main" id="{24469C21-9CCF-2A67-FDB5-C4A83DEBC4FD}"/>
                </a:ext>
              </a:extLst>
            </p:cNvPr>
            <p:cNvSpPr/>
            <p:nvPr/>
          </p:nvSpPr>
          <p:spPr>
            <a:xfrm>
              <a:off x="4842253" y="3968801"/>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2" name="Rectangle: Rounded Corners 220">
              <a:extLst>
                <a:ext uri="{FF2B5EF4-FFF2-40B4-BE49-F238E27FC236}">
                  <a16:creationId xmlns:a16="http://schemas.microsoft.com/office/drawing/2014/main" id="{7C80680C-AC0C-0CBA-024D-2DD1C5755943}"/>
                </a:ext>
              </a:extLst>
            </p:cNvPr>
            <p:cNvSpPr/>
            <p:nvPr/>
          </p:nvSpPr>
          <p:spPr>
            <a:xfrm>
              <a:off x="5245244" y="432462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pic>
          <p:nvPicPr>
            <p:cNvPr id="129" name="Graphic 128" descr="Daily calendar with solid fill">
              <a:extLst>
                <a:ext uri="{FF2B5EF4-FFF2-40B4-BE49-F238E27FC236}">
                  <a16:creationId xmlns:a16="http://schemas.microsoft.com/office/drawing/2014/main" id="{3C4DBF4C-EDB1-35F1-5798-ACFADBFD69F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07365" y="3234942"/>
              <a:ext cx="273707" cy="273707"/>
            </a:xfrm>
            <a:prstGeom prst="rect">
              <a:avLst/>
            </a:prstGeom>
          </p:spPr>
        </p:pic>
        <p:pic>
          <p:nvPicPr>
            <p:cNvPr id="130" name="Graphic 129" descr="Daily calendar with solid fill">
              <a:extLst>
                <a:ext uri="{FF2B5EF4-FFF2-40B4-BE49-F238E27FC236}">
                  <a16:creationId xmlns:a16="http://schemas.microsoft.com/office/drawing/2014/main" id="{F8A81093-E71B-D228-8150-E2CE2E83760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892031" y="3976552"/>
              <a:ext cx="273707" cy="273707"/>
            </a:xfrm>
            <a:prstGeom prst="rect">
              <a:avLst/>
            </a:prstGeom>
          </p:spPr>
        </p:pic>
        <p:sp>
          <p:nvSpPr>
            <p:cNvPr id="169" name="Rectangle 168">
              <a:extLst>
                <a:ext uri="{FF2B5EF4-FFF2-40B4-BE49-F238E27FC236}">
                  <a16:creationId xmlns:a16="http://schemas.microsoft.com/office/drawing/2014/main" id="{1F51194D-7EC4-8DD2-B619-75BEC00F57AE}"/>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Rectangle: Rounded Corners 220">
              <a:extLst>
                <a:ext uri="{FF2B5EF4-FFF2-40B4-BE49-F238E27FC236}">
                  <a16:creationId xmlns:a16="http://schemas.microsoft.com/office/drawing/2014/main" id="{82829212-5598-C5A8-8E55-AFA527E6C87F}"/>
                </a:ext>
              </a:extLst>
            </p:cNvPr>
            <p:cNvSpPr/>
            <p:nvPr/>
          </p:nvSpPr>
          <p:spPr>
            <a:xfrm>
              <a:off x="5621937" y="3597080"/>
              <a:ext cx="1036644"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pic>
          <p:nvPicPr>
            <p:cNvPr id="132" name="Graphic 131" descr="Play with solid fill">
              <a:extLst>
                <a:ext uri="{FF2B5EF4-FFF2-40B4-BE49-F238E27FC236}">
                  <a16:creationId xmlns:a16="http://schemas.microsoft.com/office/drawing/2014/main" id="{004EA0B3-7DAA-DD57-5B1E-BD2D2BBFB2D7}"/>
                </a:ext>
              </a:extLst>
            </p:cNvPr>
            <p:cNvPicPr>
              <a:picLocks noChangeAspect="1"/>
            </p:cNvPicPr>
            <p:nvPr/>
          </p:nvPicPr>
          <p:blipFill>
            <a:blip r:embed="rId6">
              <a:extLst>
                <a:ext uri="{96DAC541-7B7A-43D3-8B79-37D633B846F1}">
                  <asvg:svgBlip xmlns:asvg="http://schemas.microsoft.com/office/drawing/2016/SVG/main" r:embed="rId22"/>
                </a:ext>
              </a:extLst>
            </a:blip>
            <a:stretch>
              <a:fillRect/>
            </a:stretch>
          </p:blipFill>
          <p:spPr>
            <a:xfrm rot="5400000">
              <a:off x="5334340" y="3661838"/>
              <a:ext cx="199103" cy="199103"/>
            </a:xfrm>
            <a:prstGeom prst="rect">
              <a:avLst/>
            </a:prstGeom>
          </p:spPr>
        </p:pic>
        <p:pic>
          <p:nvPicPr>
            <p:cNvPr id="133" name="Graphic 132" descr="Play with solid fill">
              <a:extLst>
                <a:ext uri="{FF2B5EF4-FFF2-40B4-BE49-F238E27FC236}">
                  <a16:creationId xmlns:a16="http://schemas.microsoft.com/office/drawing/2014/main" id="{16600DB1-ABEE-C9C2-E203-4D5CAF27BD7D}"/>
                </a:ext>
              </a:extLst>
            </p:cNvPr>
            <p:cNvPicPr>
              <a:picLocks noChangeAspect="1"/>
            </p:cNvPicPr>
            <p:nvPr/>
          </p:nvPicPr>
          <p:blipFill>
            <a:blip r:embed="rId6">
              <a:extLst>
                <a:ext uri="{96DAC541-7B7A-43D3-8B79-37D633B846F1}">
                  <asvg:svgBlip xmlns:asvg="http://schemas.microsoft.com/office/drawing/2016/SVG/main" r:embed="rId22"/>
                </a:ext>
              </a:extLst>
            </a:blip>
            <a:stretch>
              <a:fillRect/>
            </a:stretch>
          </p:blipFill>
          <p:spPr>
            <a:xfrm rot="5400000">
              <a:off x="6444846" y="3661837"/>
              <a:ext cx="199103" cy="199103"/>
            </a:xfrm>
            <a:prstGeom prst="rect">
              <a:avLst/>
            </a:prstGeom>
          </p:spPr>
        </p:pic>
        <p:pic>
          <p:nvPicPr>
            <p:cNvPr id="134" name="Graphic 133" descr="Play with solid fill">
              <a:extLst>
                <a:ext uri="{FF2B5EF4-FFF2-40B4-BE49-F238E27FC236}">
                  <a16:creationId xmlns:a16="http://schemas.microsoft.com/office/drawing/2014/main" id="{863E7CF5-71F4-F03E-8B95-52972C28B3EB}"/>
                </a:ext>
              </a:extLst>
            </p:cNvPr>
            <p:cNvPicPr>
              <a:picLocks noChangeAspect="1"/>
            </p:cNvPicPr>
            <p:nvPr/>
          </p:nvPicPr>
          <p:blipFill>
            <a:blip r:embed="rId6">
              <a:extLst>
                <a:ext uri="{96DAC541-7B7A-43D3-8B79-37D633B846F1}">
                  <asvg:svgBlip xmlns:asvg="http://schemas.microsoft.com/office/drawing/2016/SVG/main" r:embed="rId22"/>
                </a:ext>
              </a:extLst>
            </a:blip>
            <a:stretch>
              <a:fillRect/>
            </a:stretch>
          </p:blipFill>
          <p:spPr>
            <a:xfrm rot="5400000">
              <a:off x="6307266" y="4395039"/>
              <a:ext cx="199103" cy="199103"/>
            </a:xfrm>
            <a:prstGeom prst="rect">
              <a:avLst/>
            </a:prstGeom>
          </p:spPr>
        </p:pic>
        <p:sp>
          <p:nvSpPr>
            <p:cNvPr id="53" name="Rectangle: Rounded Corners 220">
              <a:extLst>
                <a:ext uri="{FF2B5EF4-FFF2-40B4-BE49-F238E27FC236}">
                  <a16:creationId xmlns:a16="http://schemas.microsoft.com/office/drawing/2014/main" id="{FD950CEA-4838-AEF8-B3C7-9479666E12F1}"/>
                </a:ext>
              </a:extLst>
            </p:cNvPr>
            <p:cNvSpPr/>
            <p:nvPr/>
          </p:nvSpPr>
          <p:spPr>
            <a:xfrm>
              <a:off x="3922185" y="2401962"/>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54" name="Rectangle: Rounded Corners 220">
              <a:extLst>
                <a:ext uri="{FF2B5EF4-FFF2-40B4-BE49-F238E27FC236}">
                  <a16:creationId xmlns:a16="http://schemas.microsoft.com/office/drawing/2014/main" id="{A7F9A546-4CF1-DCEB-DEB1-33000A5DCA5B}"/>
                </a:ext>
              </a:extLst>
            </p:cNvPr>
            <p:cNvSpPr/>
            <p:nvPr/>
          </p:nvSpPr>
          <p:spPr>
            <a:xfrm>
              <a:off x="5238078" y="2406956"/>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57" name="Rectangle: Rounded Corners 220">
              <a:extLst>
                <a:ext uri="{FF2B5EF4-FFF2-40B4-BE49-F238E27FC236}">
                  <a16:creationId xmlns:a16="http://schemas.microsoft.com/office/drawing/2014/main" id="{A5A42BE8-A0B1-123B-D9CE-04B1965E0E12}"/>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72" name="Straight Arrow Connector 171">
              <a:extLst>
                <a:ext uri="{FF2B5EF4-FFF2-40B4-BE49-F238E27FC236}">
                  <a16:creationId xmlns:a16="http://schemas.microsoft.com/office/drawing/2014/main" id="{AC7F56CD-3F37-0BE4-DBAE-3044CD3E31C2}"/>
                </a:ext>
              </a:extLst>
            </p:cNvPr>
            <p:cNvCxnSpPr>
              <a:cxnSpLocks/>
              <a:stCxn id="53" idx="3"/>
              <a:endCxn id="5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9BA69FC-B9F8-05FC-99A1-7F813046AFC3}"/>
                </a:ext>
              </a:extLst>
            </p:cNvPr>
            <p:cNvCxnSpPr>
              <a:stCxn id="54" idx="3"/>
              <a:endCxn id="57"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220">
              <a:extLst>
                <a:ext uri="{FF2B5EF4-FFF2-40B4-BE49-F238E27FC236}">
                  <a16:creationId xmlns:a16="http://schemas.microsoft.com/office/drawing/2014/main" id="{D8AB07BF-15EA-385E-C9EA-D52925F78655}"/>
                </a:ext>
              </a:extLst>
            </p:cNvPr>
            <p:cNvSpPr/>
            <p:nvPr/>
          </p:nvSpPr>
          <p:spPr>
            <a:xfrm>
              <a:off x="6228733" y="3237189"/>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21" name="Rectangle: Rounded Corners 220">
              <a:extLst>
                <a:ext uri="{FF2B5EF4-FFF2-40B4-BE49-F238E27FC236}">
                  <a16:creationId xmlns:a16="http://schemas.microsoft.com/office/drawing/2014/main" id="{6CDDF823-4558-45B0-D118-C940D91F9785}"/>
                </a:ext>
              </a:extLst>
            </p:cNvPr>
            <p:cNvSpPr/>
            <p:nvPr/>
          </p:nvSpPr>
          <p:spPr>
            <a:xfrm>
              <a:off x="6219603" y="3983455"/>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33" name="Rectangle: Rounded Corners 220">
              <a:extLst>
                <a:ext uri="{FF2B5EF4-FFF2-40B4-BE49-F238E27FC236}">
                  <a16:creationId xmlns:a16="http://schemas.microsoft.com/office/drawing/2014/main" id="{1FE56E33-CC93-363F-6B28-F43715443039}"/>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37" name="Rectangle: Rounded Corners 220">
              <a:extLst>
                <a:ext uri="{FF2B5EF4-FFF2-40B4-BE49-F238E27FC236}">
                  <a16:creationId xmlns:a16="http://schemas.microsoft.com/office/drawing/2014/main" id="{B9505D51-0215-7BE2-B843-B20B05D39E56}"/>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69203F26-9443-A345-5094-1D3818446A89}"/>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40" name="Rectangle: Rounded Corners 220">
              <a:extLst>
                <a:ext uri="{FF2B5EF4-FFF2-40B4-BE49-F238E27FC236}">
                  <a16:creationId xmlns:a16="http://schemas.microsoft.com/office/drawing/2014/main" id="{2CFD0C5F-F160-CB2F-9FE5-354C26A3BA88}"/>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grpSp>
      <p:pic>
        <p:nvPicPr>
          <p:cNvPr id="23" name="Picture 22">
            <a:extLst>
              <a:ext uri="{FF2B5EF4-FFF2-40B4-BE49-F238E27FC236}">
                <a16:creationId xmlns:a16="http://schemas.microsoft.com/office/drawing/2014/main" id="{E674CF82-2BEA-AF26-3C9B-25D33050A3D4}"/>
              </a:ext>
            </a:extLst>
          </p:cNvPr>
          <p:cNvPicPr>
            <a:picLocks noChangeAspect="1"/>
          </p:cNvPicPr>
          <p:nvPr/>
        </p:nvPicPr>
        <p:blipFill>
          <a:blip r:embed="rId23"/>
          <a:stretch>
            <a:fillRect/>
          </a:stretch>
        </p:blipFill>
        <p:spPr>
          <a:xfrm>
            <a:off x="9010256" y="690172"/>
            <a:ext cx="2397805" cy="340865"/>
          </a:xfrm>
          <a:prstGeom prst="rect">
            <a:avLst/>
          </a:prstGeom>
        </p:spPr>
      </p:pic>
    </p:spTree>
    <p:extLst>
      <p:ext uri="{BB962C8B-B14F-4D97-AF65-F5344CB8AC3E}">
        <p14:creationId xmlns:p14="http://schemas.microsoft.com/office/powerpoint/2010/main" val="1542616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0D9A1"/>
        </a:solidFill>
        <a:effectLst/>
      </p:bgPr>
    </p:bg>
    <p:spTree>
      <p:nvGrpSpPr>
        <p:cNvPr id="1" name="Shape 159"/>
        <p:cNvGrpSpPr/>
        <p:nvPr/>
      </p:nvGrpSpPr>
      <p:grpSpPr>
        <a:xfrm>
          <a:off x="0" y="0"/>
          <a:ext cx="0" cy="0"/>
          <a:chOff x="0" y="0"/>
          <a:chExt cx="0" cy="0"/>
        </a:xfrm>
      </p:grpSpPr>
      <p:sp>
        <p:nvSpPr>
          <p:cNvPr id="170" name="Google Shape;170;p25"/>
          <p:cNvSpPr txBox="1">
            <a:spLocks noGrp="1"/>
          </p:cNvSpPr>
          <p:nvPr>
            <p:ph type="ctrTitle"/>
          </p:nvPr>
        </p:nvSpPr>
        <p:spPr>
          <a:xfrm>
            <a:off x="1082500" y="1862193"/>
            <a:ext cx="8128000" cy="1452192"/>
          </a:xfrm>
          <a:prstGeom prst="rect">
            <a:avLst/>
          </a:prstGeom>
        </p:spPr>
        <p:txBody>
          <a:bodyPr spcFirstLastPara="1" wrap="square" lIns="121900" tIns="0" rIns="121900" bIns="121900" anchor="t" anchorCtr="0">
            <a:noAutofit/>
          </a:bodyPr>
          <a:lstStyle/>
          <a:p>
            <a:r>
              <a:rPr lang="fr" sz="9600" dirty="0"/>
              <a:t>User Legend</a:t>
            </a:r>
            <a:endParaRPr sz="9600" dirty="0"/>
          </a:p>
        </p:txBody>
      </p:sp>
      <p:sp>
        <p:nvSpPr>
          <p:cNvPr id="165" name="Google Shape;165;p25"/>
          <p:cNvSpPr/>
          <p:nvPr/>
        </p:nvSpPr>
        <p:spPr>
          <a:xfrm>
            <a:off x="10851018" y="868826"/>
            <a:ext cx="619567" cy="620333"/>
          </a:xfrm>
          <a:custGeom>
            <a:avLst/>
            <a:gdLst/>
            <a:ahLst/>
            <a:cxnLst/>
            <a:rect l="l" t="t" r="r" b="b"/>
            <a:pathLst>
              <a:path w="18587" h="18610" extrusionOk="0">
                <a:moveTo>
                  <a:pt x="5307" y="5678"/>
                </a:moveTo>
                <a:lnTo>
                  <a:pt x="5307" y="7115"/>
                </a:lnTo>
                <a:lnTo>
                  <a:pt x="13280" y="7115"/>
                </a:lnTo>
                <a:lnTo>
                  <a:pt x="13280" y="5678"/>
                </a:lnTo>
                <a:close/>
                <a:moveTo>
                  <a:pt x="5307" y="8575"/>
                </a:moveTo>
                <a:lnTo>
                  <a:pt x="5307" y="10035"/>
                </a:lnTo>
                <a:lnTo>
                  <a:pt x="13280" y="10035"/>
                </a:lnTo>
                <a:lnTo>
                  <a:pt x="13280" y="8575"/>
                </a:lnTo>
                <a:close/>
                <a:moveTo>
                  <a:pt x="5307" y="11472"/>
                </a:moveTo>
                <a:lnTo>
                  <a:pt x="5307" y="12932"/>
                </a:lnTo>
                <a:lnTo>
                  <a:pt x="13280" y="12932"/>
                </a:lnTo>
                <a:lnTo>
                  <a:pt x="13280" y="11472"/>
                </a:lnTo>
                <a:close/>
                <a:moveTo>
                  <a:pt x="9294" y="1460"/>
                </a:moveTo>
                <a:cubicBezTo>
                  <a:pt x="13627" y="1460"/>
                  <a:pt x="17127" y="4983"/>
                  <a:pt x="17127" y="9316"/>
                </a:cubicBezTo>
                <a:cubicBezTo>
                  <a:pt x="17127" y="13627"/>
                  <a:pt x="13627" y="17150"/>
                  <a:pt x="9294" y="17150"/>
                </a:cubicBezTo>
                <a:cubicBezTo>
                  <a:pt x="4960" y="17150"/>
                  <a:pt x="1437" y="13627"/>
                  <a:pt x="1437" y="9316"/>
                </a:cubicBezTo>
                <a:cubicBezTo>
                  <a:pt x="1437" y="4983"/>
                  <a:pt x="4960" y="1460"/>
                  <a:pt x="9294" y="1460"/>
                </a:cubicBezTo>
                <a:close/>
                <a:moveTo>
                  <a:pt x="9294" y="0"/>
                </a:moveTo>
                <a:cubicBezTo>
                  <a:pt x="6814" y="0"/>
                  <a:pt x="4473" y="973"/>
                  <a:pt x="2712" y="2735"/>
                </a:cubicBezTo>
                <a:cubicBezTo>
                  <a:pt x="974" y="4496"/>
                  <a:pt x="0" y="6814"/>
                  <a:pt x="0" y="9293"/>
                </a:cubicBezTo>
                <a:cubicBezTo>
                  <a:pt x="0" y="11796"/>
                  <a:pt x="974" y="14114"/>
                  <a:pt x="2712" y="15875"/>
                </a:cubicBezTo>
                <a:cubicBezTo>
                  <a:pt x="4473" y="17636"/>
                  <a:pt x="6814" y="18610"/>
                  <a:pt x="9294" y="18610"/>
                </a:cubicBezTo>
                <a:cubicBezTo>
                  <a:pt x="11773" y="18610"/>
                  <a:pt x="14114" y="17636"/>
                  <a:pt x="15875" y="15875"/>
                </a:cubicBezTo>
                <a:cubicBezTo>
                  <a:pt x="17613" y="14114"/>
                  <a:pt x="18587" y="11796"/>
                  <a:pt x="18587" y="9293"/>
                </a:cubicBezTo>
                <a:cubicBezTo>
                  <a:pt x="18587" y="6814"/>
                  <a:pt x="17613" y="4496"/>
                  <a:pt x="15875" y="2735"/>
                </a:cubicBezTo>
                <a:cubicBezTo>
                  <a:pt x="14114" y="973"/>
                  <a:pt x="11773" y="0"/>
                  <a:pt x="929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4" name="Rectangle: Rounded Corners 230">
            <a:extLst>
              <a:ext uri="{FF2B5EF4-FFF2-40B4-BE49-F238E27FC236}">
                <a16:creationId xmlns:a16="http://schemas.microsoft.com/office/drawing/2014/main" id="{4B0452ED-7FD5-954D-1EDF-65E4DC0C4E14}"/>
              </a:ext>
            </a:extLst>
          </p:cNvPr>
          <p:cNvSpPr/>
          <p:nvPr/>
        </p:nvSpPr>
        <p:spPr>
          <a:xfrm>
            <a:off x="2382223" y="4864066"/>
            <a:ext cx="1423169" cy="291825"/>
          </a:xfrm>
          <a:prstGeom prst="roundRect">
            <a:avLst>
              <a:gd name="adj" fmla="val 17699"/>
            </a:avLst>
          </a:prstGeom>
          <a:solidFill>
            <a:sysClr val="window" lastClr="FFFFFF"/>
          </a:solidFill>
          <a:ln w="3175"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749E44B-A515-3D88-D3FE-334A46A4CB63}"/>
              </a:ext>
            </a:extLst>
          </p:cNvPr>
          <p:cNvSpPr txBox="1"/>
          <p:nvPr/>
        </p:nvSpPr>
        <p:spPr>
          <a:xfrm>
            <a:off x="2553788" y="4880774"/>
            <a:ext cx="1251604" cy="261610"/>
          </a:xfrm>
          <a:prstGeom prst="rect">
            <a:avLst/>
          </a:prstGeom>
          <a:noFill/>
        </p:spPr>
        <p:txBody>
          <a:bodyPr wrap="square" rtlCol="0">
            <a:spAutoFit/>
          </a:bodyPr>
          <a:lstStyle/>
          <a:p>
            <a:pPr algn="just"/>
            <a:r>
              <a:rPr lang="en-SG" sz="1100" b="1" dirty="0">
                <a:solidFill>
                  <a:srgbClr val="5E6C84"/>
                </a:solidFill>
                <a:latin typeface="Helvetica" panose="020B0604020202020204" pitchFamily="34" charset="0"/>
                <a:cs typeface="Helvetica" panose="020B0604020202020204" pitchFamily="34" charset="0"/>
              </a:rPr>
              <a:t>ZZZ</a:t>
            </a:r>
          </a:p>
        </p:txBody>
      </p:sp>
      <p:sp>
        <p:nvSpPr>
          <p:cNvPr id="36" name="Rectangle: Rounded Corners 230">
            <a:extLst>
              <a:ext uri="{FF2B5EF4-FFF2-40B4-BE49-F238E27FC236}">
                <a16:creationId xmlns:a16="http://schemas.microsoft.com/office/drawing/2014/main" id="{10F782A6-8959-5A9C-15F9-A832865D55A5}"/>
              </a:ext>
            </a:extLst>
          </p:cNvPr>
          <p:cNvSpPr/>
          <p:nvPr/>
        </p:nvSpPr>
        <p:spPr>
          <a:xfrm>
            <a:off x="2377077" y="4488993"/>
            <a:ext cx="1423169" cy="291825"/>
          </a:xfrm>
          <a:prstGeom prst="roundRect">
            <a:avLst>
              <a:gd name="adj" fmla="val 17699"/>
            </a:avLst>
          </a:prstGeom>
          <a:solidFill>
            <a:sysClr val="window" lastClr="FFFFFF"/>
          </a:solidFill>
          <a:ln w="3175"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8D28C994-90E9-A6B7-50FF-3EB39C7F8B02}"/>
              </a:ext>
            </a:extLst>
          </p:cNvPr>
          <p:cNvSpPr txBox="1"/>
          <p:nvPr/>
        </p:nvSpPr>
        <p:spPr>
          <a:xfrm>
            <a:off x="2548642" y="4505701"/>
            <a:ext cx="1251604" cy="261610"/>
          </a:xfrm>
          <a:prstGeom prst="rect">
            <a:avLst/>
          </a:prstGeom>
          <a:noFill/>
        </p:spPr>
        <p:txBody>
          <a:bodyPr wrap="square" rtlCol="0">
            <a:spAutoFit/>
          </a:bodyPr>
          <a:lstStyle/>
          <a:p>
            <a:pPr algn="just"/>
            <a:r>
              <a:rPr lang="en-SG" sz="1100" b="1" dirty="0">
                <a:solidFill>
                  <a:srgbClr val="5E6C84"/>
                </a:solidFill>
                <a:latin typeface="Helvetica" panose="020B0604020202020204" pitchFamily="34" charset="0"/>
                <a:cs typeface="Helvetica" panose="020B0604020202020204" pitchFamily="34" charset="0"/>
              </a:rPr>
              <a:t>YYY</a:t>
            </a:r>
          </a:p>
        </p:txBody>
      </p:sp>
      <p:grpSp>
        <p:nvGrpSpPr>
          <p:cNvPr id="38" name="Group 37">
            <a:extLst>
              <a:ext uri="{FF2B5EF4-FFF2-40B4-BE49-F238E27FC236}">
                <a16:creationId xmlns:a16="http://schemas.microsoft.com/office/drawing/2014/main" id="{44B4C2E0-6026-AC2D-2FE2-E2460E550E27}"/>
              </a:ext>
            </a:extLst>
          </p:cNvPr>
          <p:cNvGrpSpPr/>
          <p:nvPr/>
        </p:nvGrpSpPr>
        <p:grpSpPr>
          <a:xfrm>
            <a:off x="2266570" y="4865406"/>
            <a:ext cx="291825" cy="291825"/>
            <a:chOff x="4624074" y="2498789"/>
            <a:chExt cx="483861" cy="483861"/>
          </a:xfrm>
        </p:grpSpPr>
        <p:sp>
          <p:nvSpPr>
            <p:cNvPr id="39" name="Flowchart: Connector 233">
              <a:extLst>
                <a:ext uri="{FF2B5EF4-FFF2-40B4-BE49-F238E27FC236}">
                  <a16:creationId xmlns:a16="http://schemas.microsoft.com/office/drawing/2014/main" id="{0C01C2CC-F5E5-8A46-FC51-23BFB7789F40}"/>
                </a:ext>
              </a:extLst>
            </p:cNvPr>
            <p:cNvSpPr/>
            <p:nvPr/>
          </p:nvSpPr>
          <p:spPr>
            <a:xfrm>
              <a:off x="4624074" y="2498789"/>
              <a:ext cx="483861" cy="483861"/>
            </a:xfrm>
            <a:prstGeom prst="flowChartConnector">
              <a:avLst/>
            </a:prstGeom>
            <a:solidFill>
              <a:srgbClr val="70AD47">
                <a:lumMod val="60000"/>
                <a:lumOff val="40000"/>
              </a:srgbClr>
            </a:solidFill>
            <a:ln w="635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 name="Flowchart: Connector 234">
              <a:extLst>
                <a:ext uri="{FF2B5EF4-FFF2-40B4-BE49-F238E27FC236}">
                  <a16:creationId xmlns:a16="http://schemas.microsoft.com/office/drawing/2014/main" id="{71B1EC65-4B39-64A2-B636-26D98236A62D}"/>
                </a:ext>
              </a:extLst>
            </p:cNvPr>
            <p:cNvSpPr/>
            <p:nvPr/>
          </p:nvSpPr>
          <p:spPr>
            <a:xfrm>
              <a:off x="4687071" y="2566077"/>
              <a:ext cx="357866" cy="357866"/>
            </a:xfrm>
            <a:prstGeom prst="flowChartConnector">
              <a:avLst/>
            </a:prstGeom>
            <a:solidFill>
              <a:sysClr val="window" lastClr="FFFFFF"/>
            </a:solidFill>
            <a:ln w="635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1" name="Picture 40" descr="A close up of a logo&#10;&#10;Description automatically generated">
              <a:extLst>
                <a:ext uri="{FF2B5EF4-FFF2-40B4-BE49-F238E27FC236}">
                  <a16:creationId xmlns:a16="http://schemas.microsoft.com/office/drawing/2014/main" id="{79BE2C90-6789-8452-C2A1-AB9A148F8482}"/>
                </a:ext>
              </a:extLst>
            </p:cNvPr>
            <p:cNvPicPr>
              <a:picLocks noChangeAspect="1"/>
            </p:cNvPicPr>
            <p:nvPr/>
          </p:nvPicPr>
          <p:blipFill>
            <a:blip r:embed="rId3">
              <a:duotone>
                <a:prstClr val="black"/>
                <a:srgbClr val="70AD47">
                  <a:tint val="45000"/>
                  <a:satMod val="400000"/>
                </a:srgbClr>
              </a:duotone>
              <a:extLst>
                <a:ext uri="{28A0092B-C50C-407E-A947-70E740481C1C}">
                  <a14:useLocalDpi xmlns:a14="http://schemas.microsoft.com/office/drawing/2010/main" val="0"/>
                </a:ext>
              </a:extLst>
            </a:blip>
            <a:stretch>
              <a:fillRect/>
            </a:stretch>
          </p:blipFill>
          <p:spPr>
            <a:xfrm>
              <a:off x="4762588" y="2645769"/>
              <a:ext cx="206831" cy="206831"/>
            </a:xfrm>
            <a:prstGeom prst="rect">
              <a:avLst/>
            </a:prstGeom>
          </p:spPr>
        </p:pic>
      </p:grpSp>
      <p:grpSp>
        <p:nvGrpSpPr>
          <p:cNvPr id="42" name="Group 41">
            <a:extLst>
              <a:ext uri="{FF2B5EF4-FFF2-40B4-BE49-F238E27FC236}">
                <a16:creationId xmlns:a16="http://schemas.microsoft.com/office/drawing/2014/main" id="{B21F71D1-133B-E486-82E3-362CF4DF08F1}"/>
              </a:ext>
            </a:extLst>
          </p:cNvPr>
          <p:cNvGrpSpPr/>
          <p:nvPr/>
        </p:nvGrpSpPr>
        <p:grpSpPr>
          <a:xfrm>
            <a:off x="2269560" y="4490181"/>
            <a:ext cx="291825" cy="291825"/>
            <a:chOff x="2611547" y="1964368"/>
            <a:chExt cx="291825" cy="291825"/>
          </a:xfrm>
        </p:grpSpPr>
        <p:sp>
          <p:nvSpPr>
            <p:cNvPr id="43" name="Flowchart: Connector 233">
              <a:extLst>
                <a:ext uri="{FF2B5EF4-FFF2-40B4-BE49-F238E27FC236}">
                  <a16:creationId xmlns:a16="http://schemas.microsoft.com/office/drawing/2014/main" id="{711AD9BC-076C-1870-C24B-B63AAC6308AD}"/>
                </a:ext>
              </a:extLst>
            </p:cNvPr>
            <p:cNvSpPr/>
            <p:nvPr/>
          </p:nvSpPr>
          <p:spPr>
            <a:xfrm>
              <a:off x="2611547" y="1964368"/>
              <a:ext cx="291825" cy="291825"/>
            </a:xfrm>
            <a:prstGeom prst="flowChartConnector">
              <a:avLst/>
            </a:prstGeom>
            <a:solidFill>
              <a:srgbClr val="FFC000"/>
            </a:solidFill>
            <a:ln w="635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4" name="Flowchart: Connector 234">
              <a:extLst>
                <a:ext uri="{FF2B5EF4-FFF2-40B4-BE49-F238E27FC236}">
                  <a16:creationId xmlns:a16="http://schemas.microsoft.com/office/drawing/2014/main" id="{04DD177D-B3B4-027E-7700-69815A104EB3}"/>
                </a:ext>
              </a:extLst>
            </p:cNvPr>
            <p:cNvSpPr/>
            <p:nvPr/>
          </p:nvSpPr>
          <p:spPr>
            <a:xfrm>
              <a:off x="2649542" y="2004951"/>
              <a:ext cx="215835" cy="215835"/>
            </a:xfrm>
            <a:prstGeom prst="flowChartConnector">
              <a:avLst/>
            </a:prstGeom>
            <a:solidFill>
              <a:sysClr val="window" lastClr="FFFFFF"/>
            </a:solidFill>
            <a:ln w="635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5" name="Graphic 44" descr="Hourglass Finished outline">
              <a:extLst>
                <a:ext uri="{FF2B5EF4-FFF2-40B4-BE49-F238E27FC236}">
                  <a16:creationId xmlns:a16="http://schemas.microsoft.com/office/drawing/2014/main" id="{65FF34A9-E9DC-45DF-F63B-3EABEC9D90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74794" y="2031544"/>
              <a:ext cx="172082" cy="172082"/>
            </a:xfrm>
            <a:prstGeom prst="rect">
              <a:avLst/>
            </a:prstGeom>
          </p:spPr>
        </p:pic>
      </p:grpSp>
      <p:sp>
        <p:nvSpPr>
          <p:cNvPr id="46" name="Rectangle: Rounded Corners 230">
            <a:extLst>
              <a:ext uri="{FF2B5EF4-FFF2-40B4-BE49-F238E27FC236}">
                <a16:creationId xmlns:a16="http://schemas.microsoft.com/office/drawing/2014/main" id="{E86D5471-BA2F-6A6E-9F22-9368BE3C8AB1}"/>
              </a:ext>
            </a:extLst>
          </p:cNvPr>
          <p:cNvSpPr/>
          <p:nvPr/>
        </p:nvSpPr>
        <p:spPr>
          <a:xfrm>
            <a:off x="2377077" y="3748897"/>
            <a:ext cx="1423169" cy="278318"/>
          </a:xfrm>
          <a:prstGeom prst="roundRect">
            <a:avLst>
              <a:gd name="adj" fmla="val 17699"/>
            </a:avLst>
          </a:prstGeom>
          <a:solidFill>
            <a:sysClr val="window" lastClr="FFFFFF"/>
          </a:solidFill>
          <a:ln w="3175"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03B8AE35-C78D-CD89-4CA8-DEDE8B0AF1D2}"/>
              </a:ext>
            </a:extLst>
          </p:cNvPr>
          <p:cNvSpPr txBox="1"/>
          <p:nvPr/>
        </p:nvSpPr>
        <p:spPr>
          <a:xfrm>
            <a:off x="2548642" y="3765604"/>
            <a:ext cx="1251604" cy="261610"/>
          </a:xfrm>
          <a:prstGeom prst="rect">
            <a:avLst/>
          </a:prstGeom>
          <a:noFill/>
        </p:spPr>
        <p:txBody>
          <a:bodyPr wrap="square" rtlCol="0">
            <a:spAutoFit/>
          </a:bodyPr>
          <a:lstStyle/>
          <a:p>
            <a:pPr algn="just"/>
            <a:r>
              <a:rPr lang="en-SG" sz="1100" b="1" dirty="0">
                <a:solidFill>
                  <a:srgbClr val="5E6C84"/>
                </a:solidFill>
                <a:latin typeface="Helvetica" panose="020B0604020202020204" pitchFamily="34" charset="0"/>
                <a:cs typeface="Helvetica" panose="020B0604020202020204" pitchFamily="34" charset="0"/>
              </a:rPr>
              <a:t>XXX</a:t>
            </a:r>
          </a:p>
        </p:txBody>
      </p:sp>
      <p:grpSp>
        <p:nvGrpSpPr>
          <p:cNvPr id="48" name="Group 47">
            <a:extLst>
              <a:ext uri="{FF2B5EF4-FFF2-40B4-BE49-F238E27FC236}">
                <a16:creationId xmlns:a16="http://schemas.microsoft.com/office/drawing/2014/main" id="{CD13FEB8-9A01-2654-3A86-530579C1E2DC}"/>
              </a:ext>
            </a:extLst>
          </p:cNvPr>
          <p:cNvGrpSpPr/>
          <p:nvPr/>
        </p:nvGrpSpPr>
        <p:grpSpPr>
          <a:xfrm>
            <a:off x="2266570" y="3742042"/>
            <a:ext cx="291825" cy="291825"/>
            <a:chOff x="3082827" y="2589559"/>
            <a:chExt cx="291825" cy="291825"/>
          </a:xfrm>
        </p:grpSpPr>
        <p:grpSp>
          <p:nvGrpSpPr>
            <p:cNvPr id="49" name="Group 48">
              <a:extLst>
                <a:ext uri="{FF2B5EF4-FFF2-40B4-BE49-F238E27FC236}">
                  <a16:creationId xmlns:a16="http://schemas.microsoft.com/office/drawing/2014/main" id="{1533B679-64DD-1D1E-E1D1-EC2FA8E1F368}"/>
                </a:ext>
              </a:extLst>
            </p:cNvPr>
            <p:cNvGrpSpPr/>
            <p:nvPr/>
          </p:nvGrpSpPr>
          <p:grpSpPr>
            <a:xfrm>
              <a:off x="3082827" y="2589559"/>
              <a:ext cx="291825" cy="291825"/>
              <a:chOff x="4624074" y="2498789"/>
              <a:chExt cx="483861" cy="483861"/>
            </a:xfrm>
          </p:grpSpPr>
          <p:sp>
            <p:nvSpPr>
              <p:cNvPr id="51" name="Flowchart: Connector 233">
                <a:extLst>
                  <a:ext uri="{FF2B5EF4-FFF2-40B4-BE49-F238E27FC236}">
                    <a16:creationId xmlns:a16="http://schemas.microsoft.com/office/drawing/2014/main" id="{739C1FD1-3DA7-E766-0451-AA255622BD96}"/>
                  </a:ext>
                </a:extLst>
              </p:cNvPr>
              <p:cNvSpPr/>
              <p:nvPr/>
            </p:nvSpPr>
            <p:spPr>
              <a:xfrm>
                <a:off x="4624074" y="2498789"/>
                <a:ext cx="483861" cy="483861"/>
              </a:xfrm>
              <a:prstGeom prst="flowChartConnector">
                <a:avLst/>
              </a:prstGeom>
              <a:solidFill>
                <a:srgbClr val="E7E6E6">
                  <a:lumMod val="90000"/>
                </a:srgbClr>
              </a:solidFill>
              <a:ln w="635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2" name="Flowchart: Connector 234">
                <a:extLst>
                  <a:ext uri="{FF2B5EF4-FFF2-40B4-BE49-F238E27FC236}">
                    <a16:creationId xmlns:a16="http://schemas.microsoft.com/office/drawing/2014/main" id="{C700797D-00EF-31DC-1ACF-E3069E33DFF1}"/>
                  </a:ext>
                </a:extLst>
              </p:cNvPr>
              <p:cNvSpPr/>
              <p:nvPr/>
            </p:nvSpPr>
            <p:spPr>
              <a:xfrm>
                <a:off x="4687071" y="2566077"/>
                <a:ext cx="357866" cy="357866"/>
              </a:xfrm>
              <a:prstGeom prst="flowChartConnector">
                <a:avLst/>
              </a:prstGeom>
              <a:solidFill>
                <a:sysClr val="window" lastClr="FFFFFF"/>
              </a:solidFill>
              <a:ln w="635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pic>
          <p:nvPicPr>
            <p:cNvPr id="50" name="Picture 49" descr="A close up of a logo&#10;&#10;Description automatically generated">
              <a:extLst>
                <a:ext uri="{FF2B5EF4-FFF2-40B4-BE49-F238E27FC236}">
                  <a16:creationId xmlns:a16="http://schemas.microsoft.com/office/drawing/2014/main" id="{604963B2-5EDB-BEE1-34CB-B3D9518E22E7}"/>
                </a:ext>
              </a:extLst>
            </p:cNvPr>
            <p:cNvPicPr>
              <a:picLocks noChangeAspect="1"/>
            </p:cNvPicPr>
            <p:nvPr/>
          </p:nvPicPr>
          <p:blipFill>
            <a:blip r:embed="rId6">
              <a:duotone>
                <a:srgbClr val="A5A5A5">
                  <a:shade val="45000"/>
                  <a:satMod val="135000"/>
                </a:srgb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nvGrpSpPr>
          <p:cNvPr id="53" name="Group 52">
            <a:extLst>
              <a:ext uri="{FF2B5EF4-FFF2-40B4-BE49-F238E27FC236}">
                <a16:creationId xmlns:a16="http://schemas.microsoft.com/office/drawing/2014/main" id="{680D078A-610C-B8E4-62F9-634928127E89}"/>
              </a:ext>
            </a:extLst>
          </p:cNvPr>
          <p:cNvGrpSpPr/>
          <p:nvPr/>
        </p:nvGrpSpPr>
        <p:grpSpPr>
          <a:xfrm>
            <a:off x="2266570" y="4089270"/>
            <a:ext cx="1533676" cy="291825"/>
            <a:chOff x="2392722" y="1601943"/>
            <a:chExt cx="1533676" cy="291825"/>
          </a:xfrm>
        </p:grpSpPr>
        <p:sp>
          <p:nvSpPr>
            <p:cNvPr id="54" name="Rectangle: Rounded Corners 230">
              <a:extLst>
                <a:ext uri="{FF2B5EF4-FFF2-40B4-BE49-F238E27FC236}">
                  <a16:creationId xmlns:a16="http://schemas.microsoft.com/office/drawing/2014/main" id="{10F23D73-3094-6361-BA9C-5309223682E0}"/>
                </a:ext>
              </a:extLst>
            </p:cNvPr>
            <p:cNvSpPr/>
            <p:nvPr/>
          </p:nvSpPr>
          <p:spPr>
            <a:xfrm>
              <a:off x="2503229" y="1608798"/>
              <a:ext cx="1423169" cy="278318"/>
            </a:xfrm>
            <a:prstGeom prst="roundRect">
              <a:avLst>
                <a:gd name="adj" fmla="val 17699"/>
              </a:avLst>
            </a:prstGeom>
            <a:solidFill>
              <a:sysClr val="window" lastClr="FFFFFF"/>
            </a:solidFill>
            <a:ln w="3175" cap="flat" cmpd="sng" algn="ctr">
              <a:solidFill>
                <a:srgbClr val="E7E6E6">
                  <a:lumMod val="9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C0B0AD8C-69FE-86E1-98C7-1DE6D385D2D2}"/>
                </a:ext>
              </a:extLst>
            </p:cNvPr>
            <p:cNvSpPr txBox="1"/>
            <p:nvPr/>
          </p:nvSpPr>
          <p:spPr>
            <a:xfrm>
              <a:off x="2674794" y="1625505"/>
              <a:ext cx="1251604" cy="261610"/>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SG" sz="1100" b="1" i="0" u="none" strike="noStrike" kern="0" cap="none" spc="0" normalizeH="0" baseline="0" noProof="0" dirty="0">
                  <a:ln>
                    <a:noFill/>
                  </a:ln>
                  <a:solidFill>
                    <a:srgbClr val="5E6C84"/>
                  </a:solidFill>
                  <a:effectLst/>
                  <a:uLnTx/>
                  <a:uFillTx/>
                  <a:latin typeface="Helvetica" panose="020B0604020202020204" pitchFamily="34" charset="0"/>
                  <a:cs typeface="Helvetica" panose="020B0604020202020204" pitchFamily="34" charset="0"/>
                </a:rPr>
                <a:t>AAA</a:t>
              </a:r>
            </a:p>
          </p:txBody>
        </p:sp>
        <p:grpSp>
          <p:nvGrpSpPr>
            <p:cNvPr id="56" name="Group 55">
              <a:extLst>
                <a:ext uri="{FF2B5EF4-FFF2-40B4-BE49-F238E27FC236}">
                  <a16:creationId xmlns:a16="http://schemas.microsoft.com/office/drawing/2014/main" id="{4C60A981-8A8C-101E-3D16-D19B40C4BB5A}"/>
                </a:ext>
              </a:extLst>
            </p:cNvPr>
            <p:cNvGrpSpPr/>
            <p:nvPr/>
          </p:nvGrpSpPr>
          <p:grpSpPr>
            <a:xfrm>
              <a:off x="2392722" y="1601943"/>
              <a:ext cx="291825" cy="291825"/>
              <a:chOff x="4624074" y="2498789"/>
              <a:chExt cx="483861" cy="483861"/>
            </a:xfrm>
          </p:grpSpPr>
          <p:sp>
            <p:nvSpPr>
              <p:cNvPr id="58" name="Flowchart: Connector 233">
                <a:extLst>
                  <a:ext uri="{FF2B5EF4-FFF2-40B4-BE49-F238E27FC236}">
                    <a16:creationId xmlns:a16="http://schemas.microsoft.com/office/drawing/2014/main" id="{FA074DA7-A610-5E0F-AB20-DA48BB802F0D}"/>
                  </a:ext>
                </a:extLst>
              </p:cNvPr>
              <p:cNvSpPr/>
              <p:nvPr/>
            </p:nvSpPr>
            <p:spPr>
              <a:xfrm>
                <a:off x="4624074" y="2498789"/>
                <a:ext cx="483861" cy="483861"/>
              </a:xfrm>
              <a:prstGeom prst="flowChartConnector">
                <a:avLst/>
              </a:prstGeom>
              <a:solidFill>
                <a:srgbClr val="E2574C"/>
              </a:solidFill>
              <a:ln w="635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9" name="Flowchart: Connector 234">
                <a:extLst>
                  <a:ext uri="{FF2B5EF4-FFF2-40B4-BE49-F238E27FC236}">
                    <a16:creationId xmlns:a16="http://schemas.microsoft.com/office/drawing/2014/main" id="{23932BE1-B6A3-B56B-133A-E5AE08F6236E}"/>
                  </a:ext>
                </a:extLst>
              </p:cNvPr>
              <p:cNvSpPr/>
              <p:nvPr/>
            </p:nvSpPr>
            <p:spPr>
              <a:xfrm>
                <a:off x="4687071" y="2566077"/>
                <a:ext cx="357866" cy="357866"/>
              </a:xfrm>
              <a:prstGeom prst="flowChartConnector">
                <a:avLst/>
              </a:prstGeom>
              <a:solidFill>
                <a:sysClr val="window" lastClr="FFFFFF"/>
              </a:solidFill>
              <a:ln w="635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pic>
          <p:nvPicPr>
            <p:cNvPr id="57" name="Graphic 56" descr="Warning with solid fill">
              <a:extLst>
                <a:ext uri="{FF2B5EF4-FFF2-40B4-BE49-F238E27FC236}">
                  <a16:creationId xmlns:a16="http://schemas.microsoft.com/office/drawing/2014/main" id="{AEFADAF8-887C-61BB-DF04-3D2D968EA9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56521" y="1647813"/>
              <a:ext cx="170891" cy="170891"/>
            </a:xfrm>
            <a:prstGeom prst="rect">
              <a:avLst/>
            </a:prstGeom>
          </p:spPr>
        </p:pic>
      </p:grpSp>
      <p:graphicFrame>
        <p:nvGraphicFramePr>
          <p:cNvPr id="60" name="Table 15">
            <a:extLst>
              <a:ext uri="{FF2B5EF4-FFF2-40B4-BE49-F238E27FC236}">
                <a16:creationId xmlns:a16="http://schemas.microsoft.com/office/drawing/2014/main" id="{F167B5E2-33D8-2FC4-B85B-99992F7914CF}"/>
              </a:ext>
            </a:extLst>
          </p:cNvPr>
          <p:cNvGraphicFramePr>
            <a:graphicFrameLocks noGrp="1"/>
          </p:cNvGraphicFramePr>
          <p:nvPr>
            <p:extLst>
              <p:ext uri="{D42A27DB-BD31-4B8C-83A1-F6EECF244321}">
                <p14:modId xmlns:p14="http://schemas.microsoft.com/office/powerpoint/2010/main" val="3181253823"/>
              </p:ext>
            </p:extLst>
          </p:nvPr>
        </p:nvGraphicFramePr>
        <p:xfrm>
          <a:off x="1082500" y="3327811"/>
          <a:ext cx="8128000" cy="1854200"/>
        </p:xfrm>
        <a:graphic>
          <a:graphicData uri="http://schemas.openxmlformats.org/drawingml/2006/table">
            <a:tbl>
              <a:tblPr firstRow="1" bandRow="1"/>
              <a:tblGrid>
                <a:gridCol w="4064000">
                  <a:extLst>
                    <a:ext uri="{9D8B030D-6E8A-4147-A177-3AD203B41FA5}">
                      <a16:colId xmlns:a16="http://schemas.microsoft.com/office/drawing/2014/main" val="962760264"/>
                    </a:ext>
                  </a:extLst>
                </a:gridCol>
                <a:gridCol w="4064000">
                  <a:extLst>
                    <a:ext uri="{9D8B030D-6E8A-4147-A177-3AD203B41FA5}">
                      <a16:colId xmlns:a16="http://schemas.microsoft.com/office/drawing/2014/main" val="1133492893"/>
                    </a:ext>
                  </a:extLst>
                </a:gridCol>
              </a:tblGrid>
              <a:tr h="370840">
                <a:tc>
                  <a:txBody>
                    <a:bodyPr/>
                    <a:lstStyle>
                      <a:lvl1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pPr algn="ctr"/>
                      <a:r>
                        <a:rPr lang="en-US" sz="1200" b="1" dirty="0">
                          <a:solidFill>
                            <a:schemeClr val="tx1">
                              <a:lumMod val="65000"/>
                              <a:lumOff val="35000"/>
                            </a:schemeClr>
                          </a:solidFill>
                          <a:latin typeface="Helvetica" panose="020B0604020202020204" pitchFamily="34" charset="0"/>
                          <a:cs typeface="Helvetica" panose="020B0604020202020204" pitchFamily="34" charset="0"/>
                        </a:rPr>
                        <a:t>Task progress symbols</a:t>
                      </a:r>
                      <a:endParaRPr lang="en-SG" sz="1200" b="1" dirty="0">
                        <a:solidFill>
                          <a:schemeClr val="tx1">
                            <a:lumMod val="65000"/>
                            <a:lumOff val="35000"/>
                          </a:schemeClr>
                        </a:solidFill>
                        <a:latin typeface="Helvetica" panose="020B0604020202020204" pitchFamily="34" charset="0"/>
                        <a:cs typeface="Helvetica" panose="020B0604020202020204" pitchFamily="34"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8EED6"/>
                    </a:solidFill>
                  </a:tcPr>
                </a:tc>
                <a:tc>
                  <a:txBody>
                    <a:bodyPr/>
                    <a:lstStyle>
                      <a:lvl1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1" i="0" u="none" strike="noStrike" cap="none">
                          <a:solidFill>
                            <a:schemeClr val="lt1"/>
                          </a:solidFill>
                          <a:latin typeface="Calibri" panose="020F0502020204030204"/>
                          <a:sym typeface="Arial"/>
                        </a:defRPr>
                      </a:lvl9pPr>
                    </a:lstStyle>
                    <a:p>
                      <a:pPr algn="ctr"/>
                      <a:r>
                        <a:rPr lang="en-US" sz="1200" b="1" dirty="0">
                          <a:solidFill>
                            <a:schemeClr val="tx1">
                              <a:lumMod val="65000"/>
                              <a:lumOff val="35000"/>
                            </a:schemeClr>
                          </a:solidFill>
                          <a:latin typeface="Helvetica" panose="020B0604020202020204" pitchFamily="34" charset="0"/>
                          <a:cs typeface="Helvetica" panose="020B0604020202020204" pitchFamily="34" charset="0"/>
                        </a:rPr>
                        <a:t>Meaning</a:t>
                      </a:r>
                      <a:endParaRPr lang="en-SG" sz="1200" b="1" dirty="0">
                        <a:solidFill>
                          <a:schemeClr val="tx1">
                            <a:lumMod val="65000"/>
                            <a:lumOff val="35000"/>
                          </a:schemeClr>
                        </a:solidFill>
                        <a:latin typeface="Helvetica" panose="020B0604020202020204" pitchFamily="34" charset="0"/>
                        <a:cs typeface="Helvetica" panose="020B0604020202020204" pitchFamily="34"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8EED6"/>
                    </a:solidFill>
                  </a:tcPr>
                </a:tc>
                <a:extLst>
                  <a:ext uri="{0D108BD9-81ED-4DB2-BD59-A6C34878D82A}">
                    <a16:rowId xmlns:a16="http://schemas.microsoft.com/office/drawing/2014/main" val="2597695270"/>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algn="ctr"/>
                      <a:endParaRPr lang="en-SG" sz="1200">
                        <a:latin typeface="Helvetica" panose="020B0604020202020204" pitchFamily="34" charset="0"/>
                        <a:cs typeface="Helvetica" panose="020B0604020202020204" pitchFamily="34"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algn="ctr"/>
                      <a:r>
                        <a:rPr lang="en-US" sz="1200" dirty="0">
                          <a:solidFill>
                            <a:schemeClr val="tx1">
                              <a:lumMod val="50000"/>
                              <a:lumOff val="50000"/>
                            </a:schemeClr>
                          </a:solidFill>
                          <a:latin typeface="Helvetica" panose="020B0604020202020204" pitchFamily="34" charset="0"/>
                          <a:cs typeface="Helvetica" panose="020B0604020202020204" pitchFamily="34" charset="0"/>
                        </a:rPr>
                        <a:t>Not started</a:t>
                      </a:r>
                      <a:endParaRPr lang="en-SG" sz="1200" dirty="0">
                        <a:solidFill>
                          <a:schemeClr val="tx1">
                            <a:lumMod val="50000"/>
                            <a:lumOff val="50000"/>
                          </a:schemeClr>
                        </a:solidFill>
                        <a:latin typeface="Helvetica" panose="020B0604020202020204" pitchFamily="34" charset="0"/>
                        <a:cs typeface="Helvetica" panose="020B0604020202020204" pitchFamily="34"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961543"/>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algn="ctr"/>
                      <a:endParaRPr lang="en-SG" sz="1200" dirty="0">
                        <a:latin typeface="Helvetica" panose="020B0604020202020204" pitchFamily="34" charset="0"/>
                        <a:cs typeface="Helvetica" panose="020B0604020202020204" pitchFamily="34"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algn="ctr"/>
                      <a:r>
                        <a:rPr lang="en-US" sz="1200" dirty="0">
                          <a:solidFill>
                            <a:schemeClr val="tx1">
                              <a:lumMod val="50000"/>
                              <a:lumOff val="50000"/>
                            </a:schemeClr>
                          </a:solidFill>
                          <a:latin typeface="Helvetica" panose="020B0604020202020204" pitchFamily="34" charset="0"/>
                          <a:cs typeface="Helvetica" panose="020B0604020202020204" pitchFamily="34" charset="0"/>
                        </a:rPr>
                        <a:t>Task warning </a:t>
                      </a:r>
                      <a:r>
                        <a:rPr lang="en-US" sz="1200" dirty="0">
                          <a:solidFill>
                            <a:schemeClr val="tx1">
                              <a:lumMod val="50000"/>
                              <a:lumOff val="50000"/>
                            </a:schemeClr>
                          </a:solidFill>
                          <a:latin typeface="Helvetica" panose="020B0604020202020204" pitchFamily="34" charset="0"/>
                          <a:cs typeface="Helvetica" panose="020B0604020202020204" pitchFamily="34" charset="0"/>
                          <a:sym typeface="Wingdings" panose="05000000000000000000" pitchFamily="2" charset="2"/>
                        </a:rPr>
                        <a:t> No time left / Dependency clashes</a:t>
                      </a:r>
                      <a:endParaRPr lang="en-SG" sz="1200" dirty="0">
                        <a:solidFill>
                          <a:schemeClr val="tx1">
                            <a:lumMod val="50000"/>
                            <a:lumOff val="50000"/>
                          </a:schemeClr>
                        </a:solidFill>
                        <a:latin typeface="Helvetica" panose="020B0604020202020204" pitchFamily="34" charset="0"/>
                        <a:cs typeface="Helvetica" panose="020B0604020202020204" pitchFamily="34"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3587999"/>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algn="ctr"/>
                      <a:endParaRPr lang="en-SG" sz="1200">
                        <a:latin typeface="Helvetica" panose="020B0604020202020204" pitchFamily="34" charset="0"/>
                        <a:cs typeface="Helvetica" panose="020B0604020202020204" pitchFamily="34"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algn="ctr"/>
                      <a:r>
                        <a:rPr lang="en-US" sz="1200" dirty="0">
                          <a:solidFill>
                            <a:schemeClr val="tx1">
                              <a:lumMod val="50000"/>
                              <a:lumOff val="50000"/>
                            </a:schemeClr>
                          </a:solidFill>
                          <a:latin typeface="Helvetica" panose="020B0604020202020204" pitchFamily="34" charset="0"/>
                          <a:cs typeface="Helvetica" panose="020B0604020202020204" pitchFamily="34" charset="0"/>
                        </a:rPr>
                        <a:t>In progress</a:t>
                      </a:r>
                      <a:endParaRPr lang="en-SG" sz="1200" dirty="0">
                        <a:solidFill>
                          <a:schemeClr val="tx1">
                            <a:lumMod val="50000"/>
                            <a:lumOff val="50000"/>
                          </a:schemeClr>
                        </a:solidFill>
                        <a:latin typeface="Helvetica" panose="020B0604020202020204" pitchFamily="34" charset="0"/>
                        <a:cs typeface="Helvetica" panose="020B0604020202020204" pitchFamily="34"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5653753"/>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algn="ctr"/>
                      <a:endParaRPr lang="en-SG" sz="1200">
                        <a:latin typeface="Helvetica" panose="020B0604020202020204" pitchFamily="34" charset="0"/>
                        <a:cs typeface="Helvetica" panose="020B0604020202020204" pitchFamily="34"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algn="ctr"/>
                      <a:r>
                        <a:rPr lang="en-US" sz="1200" dirty="0">
                          <a:solidFill>
                            <a:schemeClr val="tx1">
                              <a:lumMod val="50000"/>
                              <a:lumOff val="50000"/>
                            </a:schemeClr>
                          </a:solidFill>
                          <a:latin typeface="Helvetica" panose="020B0604020202020204" pitchFamily="34" charset="0"/>
                          <a:cs typeface="Helvetica" panose="020B0604020202020204" pitchFamily="34" charset="0"/>
                        </a:rPr>
                        <a:t>Completed</a:t>
                      </a:r>
                      <a:endParaRPr lang="en-SG" sz="1200" dirty="0">
                        <a:solidFill>
                          <a:schemeClr val="tx1">
                            <a:lumMod val="50000"/>
                            <a:lumOff val="50000"/>
                          </a:schemeClr>
                        </a:solidFill>
                        <a:latin typeface="Helvetica" panose="020B0604020202020204" pitchFamily="34" charset="0"/>
                        <a:cs typeface="Helvetica" panose="020B0604020202020204" pitchFamily="34"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8610584"/>
                  </a:ext>
                </a:extLst>
              </a:tr>
            </a:tbl>
          </a:graphicData>
        </a:graphic>
      </p:graphicFrame>
      <p:sp>
        <p:nvSpPr>
          <p:cNvPr id="61" name="Google Shape;161;p25">
            <a:extLst>
              <a:ext uri="{FF2B5EF4-FFF2-40B4-BE49-F238E27FC236}">
                <a16:creationId xmlns:a16="http://schemas.microsoft.com/office/drawing/2014/main" id="{CADBE715-7E7F-112C-BCB4-8285A220B0B6}"/>
              </a:ext>
            </a:extLst>
          </p:cNvPr>
          <p:cNvSpPr txBox="1"/>
          <p:nvPr/>
        </p:nvSpPr>
        <p:spPr>
          <a:xfrm>
            <a:off x="1371600" y="719334"/>
            <a:ext cx="6114400" cy="307777"/>
          </a:xfrm>
          <a:prstGeom prst="rect">
            <a:avLst/>
          </a:prstGeom>
          <a:noFill/>
          <a:ln>
            <a:noFill/>
          </a:ln>
        </p:spPr>
        <p:txBody>
          <a:bodyPr spcFirstLastPara="1" wrap="square" lIns="0" tIns="0" rIns="121900" bIns="0" anchor="t" anchorCtr="0">
            <a:spAutoFit/>
          </a:bodyPr>
          <a:lstStyle/>
          <a:p>
            <a:pPr defTabSz="1219170">
              <a:buClr>
                <a:srgbClr val="000000"/>
              </a:buClr>
            </a:pPr>
            <a:r>
              <a:rPr lang="fr" sz="2000" kern="0" dirty="0">
                <a:solidFill>
                  <a:srgbClr val="C7CCE2"/>
                </a:solidFill>
                <a:latin typeface="Questrial"/>
                <a:ea typeface="Questrial"/>
                <a:cs typeface="Questrial"/>
                <a:sym typeface="Questrial"/>
              </a:rPr>
              <a:t>USEFUL INFORMATION</a:t>
            </a:r>
            <a:endParaRPr sz="2000" kern="0" dirty="0">
              <a:solidFill>
                <a:srgbClr val="C7CCE2"/>
              </a:solidFill>
              <a:latin typeface="Questrial"/>
              <a:ea typeface="Questrial"/>
              <a:cs typeface="Questrial"/>
              <a:sym typeface="Questrial"/>
            </a:endParaRPr>
          </a:p>
        </p:txBody>
      </p:sp>
      <p:cxnSp>
        <p:nvCxnSpPr>
          <p:cNvPr id="62" name="Google Shape;169;p25">
            <a:extLst>
              <a:ext uri="{FF2B5EF4-FFF2-40B4-BE49-F238E27FC236}">
                <a16:creationId xmlns:a16="http://schemas.microsoft.com/office/drawing/2014/main" id="{B36DEC9A-692D-D2EB-3BF3-E8AD4243A0B9}"/>
              </a:ext>
            </a:extLst>
          </p:cNvPr>
          <p:cNvCxnSpPr/>
          <p:nvPr/>
        </p:nvCxnSpPr>
        <p:spPr>
          <a:xfrm>
            <a:off x="1305100" y="1052033"/>
            <a:ext cx="8293600" cy="0"/>
          </a:xfrm>
          <a:prstGeom prst="straightConnector1">
            <a:avLst/>
          </a:prstGeom>
          <a:noFill/>
          <a:ln w="9525" cap="flat" cmpd="sng">
            <a:solidFill>
              <a:schemeClr val="accent3"/>
            </a:solidFill>
            <a:prstDash val="solid"/>
            <a:round/>
            <a:headEnd type="none" w="med" len="med"/>
            <a:tailEnd type="none" w="med" len="med"/>
          </a:ln>
        </p:spPr>
      </p:cxnSp>
    </p:spTree>
    <p:extLst>
      <p:ext uri="{BB962C8B-B14F-4D97-AF65-F5344CB8AC3E}">
        <p14:creationId xmlns:p14="http://schemas.microsoft.com/office/powerpoint/2010/main" val="2888785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123">
            <a:extLst>
              <a:ext uri="{FF2B5EF4-FFF2-40B4-BE49-F238E27FC236}">
                <a16:creationId xmlns:a16="http://schemas.microsoft.com/office/drawing/2014/main" id="{FE315D7A-D334-0D4F-BD4D-7C0DF5CB202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2924175" y="68879"/>
            <a:ext cx="6061648" cy="444366"/>
          </a:xfrm>
          <a:prstGeom prst="wedgeRectCallout">
            <a:avLst>
              <a:gd name="adj1" fmla="val 22426"/>
              <a:gd name="adj2" fmla="val 67378"/>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Now the user just needs to either key in the duration of the task, or the end date, and the system would then be able to fill in the other input </a:t>
            </a:r>
            <a:r>
              <a:rPr lang="en-US" sz="1200" b="1" dirty="0">
                <a:solidFill>
                  <a:srgbClr val="FF0000"/>
                </a:solidFill>
                <a:latin typeface="Helvetica" panose="020B0604020202020204" pitchFamily="34" charset="0"/>
                <a:cs typeface="Helvetica" panose="020B0604020202020204" pitchFamily="34" charset="0"/>
              </a:rPr>
              <a:t>automatically</a:t>
            </a:r>
            <a:r>
              <a:rPr lang="en-US" sz="1200" b="1" dirty="0">
                <a:solidFill>
                  <a:schemeClr val="tx1"/>
                </a:solidFill>
                <a:latin typeface="Helvetica" panose="020B0604020202020204" pitchFamily="34" charset="0"/>
                <a:cs typeface="Helvetica" panose="020B0604020202020204" pitchFamily="34" charset="0"/>
              </a:rPr>
              <a:t>.</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51" name="Rectangle: Rounded Corners 59">
            <a:extLst>
              <a:ext uri="{FF2B5EF4-FFF2-40B4-BE49-F238E27FC236}">
                <a16:creationId xmlns:a16="http://schemas.microsoft.com/office/drawing/2014/main" id="{35FF138F-F2A9-E46E-3CA4-A610C9985F22}"/>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2" name="Rectangle: Rounded Corners 60">
            <a:extLst>
              <a:ext uri="{FF2B5EF4-FFF2-40B4-BE49-F238E27FC236}">
                <a16:creationId xmlns:a16="http://schemas.microsoft.com/office/drawing/2014/main" id="{E49DEEE4-483A-CCFE-BC53-40BF6C1ACAE7}"/>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3" name="Straight Connector 62">
            <a:extLst>
              <a:ext uri="{FF2B5EF4-FFF2-40B4-BE49-F238E27FC236}">
                <a16:creationId xmlns:a16="http://schemas.microsoft.com/office/drawing/2014/main" id="{4E926C3D-C4C9-9419-78DF-430EC70A1355}"/>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AB7D73F-0F65-1891-21E7-4F854E525CE3}"/>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CACCF4D-359C-78ED-04DC-A89AFA534261}"/>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6A7998D-3F0A-1A9D-795D-3852498C86E2}"/>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21953B6-6220-5286-7A80-42AC6FD78CE4}"/>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80940A7-BF01-8BAD-1C93-964601E3D6EB}"/>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8E6806D-F8A4-5627-095B-5DE18C1AC10C}"/>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D5150DB-EC70-2213-A7AC-E4BED5498E53}"/>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D4ACA3C-37C2-DFFA-FEBC-DB587624944A}"/>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67303CEE-1B85-6C96-4406-CB6CDB888727}"/>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FE2D86BA-FDB0-D54A-2C2D-7EFC63ECAF7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60" name="TextBox 159">
            <a:extLst>
              <a:ext uri="{FF2B5EF4-FFF2-40B4-BE49-F238E27FC236}">
                <a16:creationId xmlns:a16="http://schemas.microsoft.com/office/drawing/2014/main" id="{818B0701-7F32-11C6-695E-840720E36BA2}"/>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61" name="TextBox 160">
            <a:extLst>
              <a:ext uri="{FF2B5EF4-FFF2-40B4-BE49-F238E27FC236}">
                <a16:creationId xmlns:a16="http://schemas.microsoft.com/office/drawing/2014/main" id="{32F1FCCC-AE45-E45D-E5BA-B69A6575F5C7}"/>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2" name="TextBox 161">
            <a:extLst>
              <a:ext uri="{FF2B5EF4-FFF2-40B4-BE49-F238E27FC236}">
                <a16:creationId xmlns:a16="http://schemas.microsoft.com/office/drawing/2014/main" id="{BF0D50AB-2466-B6E9-315D-74DEDB9A0379}"/>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3" name="TextBox 162">
            <a:extLst>
              <a:ext uri="{FF2B5EF4-FFF2-40B4-BE49-F238E27FC236}">
                <a16:creationId xmlns:a16="http://schemas.microsoft.com/office/drawing/2014/main" id="{13C21B1A-A78A-C264-4B06-0BC4349CB3EB}"/>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4" name="TextBox 163">
            <a:extLst>
              <a:ext uri="{FF2B5EF4-FFF2-40B4-BE49-F238E27FC236}">
                <a16:creationId xmlns:a16="http://schemas.microsoft.com/office/drawing/2014/main" id="{C0121DC3-8352-CF2B-4105-A0446A091D83}"/>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166" name="TextBox 165">
            <a:extLst>
              <a:ext uri="{FF2B5EF4-FFF2-40B4-BE49-F238E27FC236}">
                <a16:creationId xmlns:a16="http://schemas.microsoft.com/office/drawing/2014/main" id="{BC2C417C-9755-EEDA-ABB7-096FC5330642}"/>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168" name="TextBox 167">
            <a:extLst>
              <a:ext uri="{FF2B5EF4-FFF2-40B4-BE49-F238E27FC236}">
                <a16:creationId xmlns:a16="http://schemas.microsoft.com/office/drawing/2014/main" id="{13E0BC9B-EBDE-F535-C5B3-BC9E36F26584}"/>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71" name="TextBox 170">
            <a:extLst>
              <a:ext uri="{FF2B5EF4-FFF2-40B4-BE49-F238E27FC236}">
                <a16:creationId xmlns:a16="http://schemas.microsoft.com/office/drawing/2014/main" id="{B03EE067-7A0C-A4E5-B3C4-D8F7A7AA3CEF}"/>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73" name="TextBox 172">
            <a:extLst>
              <a:ext uri="{FF2B5EF4-FFF2-40B4-BE49-F238E27FC236}">
                <a16:creationId xmlns:a16="http://schemas.microsoft.com/office/drawing/2014/main" id="{CCC3EC8A-684A-D533-6A80-DCE11FD6B8D2}"/>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75" name="TextBox 174">
            <a:extLst>
              <a:ext uri="{FF2B5EF4-FFF2-40B4-BE49-F238E27FC236}">
                <a16:creationId xmlns:a16="http://schemas.microsoft.com/office/drawing/2014/main" id="{8C5BE04C-317C-49D8-B60A-199441B1DF6D}"/>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76" name="TextBox 175">
            <a:extLst>
              <a:ext uri="{FF2B5EF4-FFF2-40B4-BE49-F238E27FC236}">
                <a16:creationId xmlns:a16="http://schemas.microsoft.com/office/drawing/2014/main" id="{ECC90D44-C860-E5D1-F8B2-0ACA74B6541F}"/>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77" name="TextBox 176">
            <a:extLst>
              <a:ext uri="{FF2B5EF4-FFF2-40B4-BE49-F238E27FC236}">
                <a16:creationId xmlns:a16="http://schemas.microsoft.com/office/drawing/2014/main" id="{257BFAE7-1676-4F42-672C-D21F1654CF77}"/>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178" name="Straight Connector 177">
            <a:extLst>
              <a:ext uri="{FF2B5EF4-FFF2-40B4-BE49-F238E27FC236}">
                <a16:creationId xmlns:a16="http://schemas.microsoft.com/office/drawing/2014/main" id="{2D2F2C50-4793-B729-6093-333748FA75D8}"/>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5CAB7C6F-B7F2-AB10-0FA3-9CAD10B7681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80" name="TextBox 179">
            <a:extLst>
              <a:ext uri="{FF2B5EF4-FFF2-40B4-BE49-F238E27FC236}">
                <a16:creationId xmlns:a16="http://schemas.microsoft.com/office/drawing/2014/main" id="{FDFBBF92-5446-5CC1-BB55-07C20DEA8D15}"/>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81" name="TextBox 180">
            <a:extLst>
              <a:ext uri="{FF2B5EF4-FFF2-40B4-BE49-F238E27FC236}">
                <a16:creationId xmlns:a16="http://schemas.microsoft.com/office/drawing/2014/main" id="{E178C8C8-8736-6160-4CBD-EAB22F144263}"/>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2" name="TextBox 181">
            <a:extLst>
              <a:ext uri="{FF2B5EF4-FFF2-40B4-BE49-F238E27FC236}">
                <a16:creationId xmlns:a16="http://schemas.microsoft.com/office/drawing/2014/main" id="{DE8691FE-6C50-6873-22B8-3594813DFCF1}"/>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3" name="TextBox 182">
            <a:extLst>
              <a:ext uri="{FF2B5EF4-FFF2-40B4-BE49-F238E27FC236}">
                <a16:creationId xmlns:a16="http://schemas.microsoft.com/office/drawing/2014/main" id="{6772957C-9EC3-05B5-0AD3-A5EC627512B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4" name="TextBox 183">
            <a:extLst>
              <a:ext uri="{FF2B5EF4-FFF2-40B4-BE49-F238E27FC236}">
                <a16:creationId xmlns:a16="http://schemas.microsoft.com/office/drawing/2014/main" id="{FD2800B2-D847-CD1C-E297-BC148D57B3F2}"/>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185" name="Straight Connector 184">
            <a:extLst>
              <a:ext uri="{FF2B5EF4-FFF2-40B4-BE49-F238E27FC236}">
                <a16:creationId xmlns:a16="http://schemas.microsoft.com/office/drawing/2014/main" id="{44FBA1CF-2208-9BB1-2EAE-A3355B396B8F}"/>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1DCEE7D-CAEC-E2DA-DD28-B43FE347028A}"/>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F4343D4-700D-959C-B217-514EBDEB4A53}"/>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A11E964-5546-599A-BDB0-76CD74629D82}"/>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63195F8-F634-E89E-5C08-F67AFFC04E8A}"/>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B8CB39C4-5BC1-25B0-E291-13F1557F8396}"/>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E851393-BC4F-F80C-0518-6E3DCEA6D961}"/>
              </a:ext>
            </a:extLst>
          </p:cNvPr>
          <p:cNvGrpSpPr/>
          <p:nvPr/>
        </p:nvGrpSpPr>
        <p:grpSpPr>
          <a:xfrm>
            <a:off x="724037" y="656035"/>
            <a:ext cx="10756522" cy="5571933"/>
            <a:chOff x="710932" y="682573"/>
            <a:chExt cx="10756522" cy="5571933"/>
          </a:xfrm>
        </p:grpSpPr>
        <p:sp>
          <p:nvSpPr>
            <p:cNvPr id="165" name="Rectangle 164">
              <a:extLst>
                <a:ext uri="{FF2B5EF4-FFF2-40B4-BE49-F238E27FC236}">
                  <a16:creationId xmlns:a16="http://schemas.microsoft.com/office/drawing/2014/main" id="{E345EACC-39F9-C9C9-B98F-29E6CD632BC5}"/>
                </a:ext>
              </a:extLst>
            </p:cNvPr>
            <p:cNvSpPr/>
            <p:nvPr/>
          </p:nvSpPr>
          <p:spPr>
            <a:xfrm>
              <a:off x="710932" y="682573"/>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8">
              <a:extLst>
                <a:ext uri="{FF2B5EF4-FFF2-40B4-BE49-F238E27FC236}">
                  <a16:creationId xmlns:a16="http://schemas.microsoft.com/office/drawing/2014/main" id="{B11F6237-C145-2A59-EB2A-4F10A9A7DFBC}"/>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49" name="TextBox 48">
              <a:extLst>
                <a:ext uri="{FF2B5EF4-FFF2-40B4-BE49-F238E27FC236}">
                  <a16:creationId xmlns:a16="http://schemas.microsoft.com/office/drawing/2014/main" id="{29C193A2-EBC3-5344-0583-F04152D12395}"/>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58" name="Rectangle: Rounded Corners 220">
              <a:extLst>
                <a:ext uri="{FF2B5EF4-FFF2-40B4-BE49-F238E27FC236}">
                  <a16:creationId xmlns:a16="http://schemas.microsoft.com/office/drawing/2014/main" id="{F6FC3EDF-8279-66B0-C809-63480D93CC52}"/>
                </a:ext>
              </a:extLst>
            </p:cNvPr>
            <p:cNvSpPr/>
            <p:nvPr/>
          </p:nvSpPr>
          <p:spPr>
            <a:xfrm>
              <a:off x="4849089" y="2839338"/>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H</a:t>
              </a:r>
              <a:r>
                <a:rPr lang="en-SG" sz="1000" dirty="0">
                  <a:solidFill>
                    <a:schemeClr val="tx1">
                      <a:lumMod val="50000"/>
                      <a:lumOff val="50000"/>
                    </a:schemeClr>
                  </a:solidFill>
                  <a:latin typeface="Helvetica" pitchFamily="2" charset="0"/>
                </a:rPr>
                <a:t>andle transport arrangements</a:t>
              </a:r>
            </a:p>
          </p:txBody>
        </p:sp>
        <p:sp>
          <p:nvSpPr>
            <p:cNvPr id="59" name="Rectangle: Rounded Corners 220">
              <a:extLst>
                <a:ext uri="{FF2B5EF4-FFF2-40B4-BE49-F238E27FC236}">
                  <a16:creationId xmlns:a16="http://schemas.microsoft.com/office/drawing/2014/main" id="{A63E13CB-276C-D27C-7DCD-F845CC11D793}"/>
                </a:ext>
              </a:extLst>
            </p:cNvPr>
            <p:cNvSpPr/>
            <p:nvPr/>
          </p:nvSpPr>
          <p:spPr>
            <a:xfrm>
              <a:off x="4849089" y="3228792"/>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26/06/2022     </a:t>
              </a:r>
              <a:r>
                <a:rPr lang="en-SG" sz="1000" dirty="0">
                  <a:solidFill>
                    <a:srgbClr val="FFFFFF"/>
                  </a:solidFill>
                  <a:latin typeface="Helvetica" pitchFamily="2" charset="0"/>
                </a:rPr>
                <a:t>     .</a:t>
              </a:r>
            </a:p>
          </p:txBody>
        </p:sp>
        <p:sp>
          <p:nvSpPr>
            <p:cNvPr id="60" name="Rectangle: Rounded Corners 220">
              <a:extLst>
                <a:ext uri="{FF2B5EF4-FFF2-40B4-BE49-F238E27FC236}">
                  <a16:creationId xmlns:a16="http://schemas.microsoft.com/office/drawing/2014/main" id="{0D0B7762-F49E-FA46-D541-F7679E70C196}"/>
                </a:ext>
              </a:extLst>
            </p:cNvPr>
            <p:cNvSpPr/>
            <p:nvPr/>
          </p:nvSpPr>
          <p:spPr>
            <a:xfrm>
              <a:off x="4850133" y="3598912"/>
              <a:ext cx="701569"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1" name="Rectangle: Rounded Corners 220">
              <a:extLst>
                <a:ext uri="{FF2B5EF4-FFF2-40B4-BE49-F238E27FC236}">
                  <a16:creationId xmlns:a16="http://schemas.microsoft.com/office/drawing/2014/main" id="{24469C21-9CCF-2A67-FDB5-C4A83DEBC4FD}"/>
                </a:ext>
              </a:extLst>
            </p:cNvPr>
            <p:cNvSpPr/>
            <p:nvPr/>
          </p:nvSpPr>
          <p:spPr>
            <a:xfrm>
              <a:off x="4842253" y="3968801"/>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2" name="Rectangle: Rounded Corners 220">
              <a:extLst>
                <a:ext uri="{FF2B5EF4-FFF2-40B4-BE49-F238E27FC236}">
                  <a16:creationId xmlns:a16="http://schemas.microsoft.com/office/drawing/2014/main" id="{7C80680C-AC0C-0CBA-024D-2DD1C5755943}"/>
                </a:ext>
              </a:extLst>
            </p:cNvPr>
            <p:cNvSpPr/>
            <p:nvPr/>
          </p:nvSpPr>
          <p:spPr>
            <a:xfrm>
              <a:off x="5245244" y="432462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pic>
          <p:nvPicPr>
            <p:cNvPr id="129" name="Graphic 128" descr="Daily calendar with solid fill">
              <a:extLst>
                <a:ext uri="{FF2B5EF4-FFF2-40B4-BE49-F238E27FC236}">
                  <a16:creationId xmlns:a16="http://schemas.microsoft.com/office/drawing/2014/main" id="{3C4DBF4C-EDB1-35F1-5798-ACFADBFD69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07365" y="3234942"/>
              <a:ext cx="273707" cy="273707"/>
            </a:xfrm>
            <a:prstGeom prst="rect">
              <a:avLst/>
            </a:prstGeom>
          </p:spPr>
        </p:pic>
        <p:pic>
          <p:nvPicPr>
            <p:cNvPr id="130" name="Graphic 129" descr="Daily calendar with solid fill">
              <a:extLst>
                <a:ext uri="{FF2B5EF4-FFF2-40B4-BE49-F238E27FC236}">
                  <a16:creationId xmlns:a16="http://schemas.microsoft.com/office/drawing/2014/main" id="{F8A81093-E71B-D228-8150-E2CE2E8376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92031" y="3976552"/>
              <a:ext cx="273707" cy="273707"/>
            </a:xfrm>
            <a:prstGeom prst="rect">
              <a:avLst/>
            </a:prstGeom>
          </p:spPr>
        </p:pic>
        <p:sp>
          <p:nvSpPr>
            <p:cNvPr id="169" name="Rectangle 168">
              <a:extLst>
                <a:ext uri="{FF2B5EF4-FFF2-40B4-BE49-F238E27FC236}">
                  <a16:creationId xmlns:a16="http://schemas.microsoft.com/office/drawing/2014/main" id="{1F51194D-7EC4-8DD2-B619-75BEC00F57AE}"/>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Rectangle: Rounded Corners 220">
              <a:extLst>
                <a:ext uri="{FF2B5EF4-FFF2-40B4-BE49-F238E27FC236}">
                  <a16:creationId xmlns:a16="http://schemas.microsoft.com/office/drawing/2014/main" id="{82829212-5598-C5A8-8E55-AFA527E6C87F}"/>
                </a:ext>
              </a:extLst>
            </p:cNvPr>
            <p:cNvSpPr/>
            <p:nvPr/>
          </p:nvSpPr>
          <p:spPr>
            <a:xfrm>
              <a:off x="5621937" y="3597080"/>
              <a:ext cx="1036644"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pic>
          <p:nvPicPr>
            <p:cNvPr id="132" name="Graphic 131" descr="Play with solid fill">
              <a:extLst>
                <a:ext uri="{FF2B5EF4-FFF2-40B4-BE49-F238E27FC236}">
                  <a16:creationId xmlns:a16="http://schemas.microsoft.com/office/drawing/2014/main" id="{004EA0B3-7DAA-DD57-5B1E-BD2D2BBFB2D7}"/>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5334340" y="3661838"/>
              <a:ext cx="199103" cy="199103"/>
            </a:xfrm>
            <a:prstGeom prst="rect">
              <a:avLst/>
            </a:prstGeom>
          </p:spPr>
        </p:pic>
        <p:pic>
          <p:nvPicPr>
            <p:cNvPr id="133" name="Graphic 132" descr="Play with solid fill">
              <a:extLst>
                <a:ext uri="{FF2B5EF4-FFF2-40B4-BE49-F238E27FC236}">
                  <a16:creationId xmlns:a16="http://schemas.microsoft.com/office/drawing/2014/main" id="{16600DB1-ABEE-C9C2-E203-4D5CAF27BD7D}"/>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444846" y="3661837"/>
              <a:ext cx="199103" cy="199103"/>
            </a:xfrm>
            <a:prstGeom prst="rect">
              <a:avLst/>
            </a:prstGeom>
          </p:spPr>
        </p:pic>
        <p:pic>
          <p:nvPicPr>
            <p:cNvPr id="134" name="Graphic 133" descr="Play with solid fill">
              <a:extLst>
                <a:ext uri="{FF2B5EF4-FFF2-40B4-BE49-F238E27FC236}">
                  <a16:creationId xmlns:a16="http://schemas.microsoft.com/office/drawing/2014/main" id="{863E7CF5-71F4-F03E-8B95-52972C28B3EB}"/>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307266" y="4395039"/>
              <a:ext cx="199103" cy="199103"/>
            </a:xfrm>
            <a:prstGeom prst="rect">
              <a:avLst/>
            </a:prstGeom>
          </p:spPr>
        </p:pic>
        <p:sp>
          <p:nvSpPr>
            <p:cNvPr id="53" name="Rectangle: Rounded Corners 220">
              <a:extLst>
                <a:ext uri="{FF2B5EF4-FFF2-40B4-BE49-F238E27FC236}">
                  <a16:creationId xmlns:a16="http://schemas.microsoft.com/office/drawing/2014/main" id="{FD950CEA-4838-AEF8-B3C7-9479666E12F1}"/>
                </a:ext>
              </a:extLst>
            </p:cNvPr>
            <p:cNvSpPr/>
            <p:nvPr/>
          </p:nvSpPr>
          <p:spPr>
            <a:xfrm>
              <a:off x="3922185" y="2401962"/>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54" name="Rectangle: Rounded Corners 220">
              <a:extLst>
                <a:ext uri="{FF2B5EF4-FFF2-40B4-BE49-F238E27FC236}">
                  <a16:creationId xmlns:a16="http://schemas.microsoft.com/office/drawing/2014/main" id="{A7F9A546-4CF1-DCEB-DEB1-33000A5DCA5B}"/>
                </a:ext>
              </a:extLst>
            </p:cNvPr>
            <p:cNvSpPr/>
            <p:nvPr/>
          </p:nvSpPr>
          <p:spPr>
            <a:xfrm>
              <a:off x="5238078" y="2406956"/>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57" name="Rectangle: Rounded Corners 220">
              <a:extLst>
                <a:ext uri="{FF2B5EF4-FFF2-40B4-BE49-F238E27FC236}">
                  <a16:creationId xmlns:a16="http://schemas.microsoft.com/office/drawing/2014/main" id="{A5A42BE8-A0B1-123B-D9CE-04B1965E0E12}"/>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72" name="Straight Arrow Connector 171">
              <a:extLst>
                <a:ext uri="{FF2B5EF4-FFF2-40B4-BE49-F238E27FC236}">
                  <a16:creationId xmlns:a16="http://schemas.microsoft.com/office/drawing/2014/main" id="{AC7F56CD-3F37-0BE4-DBAE-3044CD3E31C2}"/>
                </a:ext>
              </a:extLst>
            </p:cNvPr>
            <p:cNvCxnSpPr>
              <a:cxnSpLocks/>
              <a:stCxn id="53" idx="3"/>
              <a:endCxn id="5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9BA69FC-B9F8-05FC-99A1-7F813046AFC3}"/>
                </a:ext>
              </a:extLst>
            </p:cNvPr>
            <p:cNvCxnSpPr>
              <a:stCxn id="54" idx="3"/>
              <a:endCxn id="57"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820981" y="3670889"/>
              <a:ext cx="312187" cy="312187"/>
            </a:xfrm>
            <a:prstGeom prst="rect">
              <a:avLst/>
            </a:prstGeom>
          </p:spPr>
        </p:pic>
        <p:sp>
          <p:nvSpPr>
            <p:cNvPr id="19" name="Rectangle: Rounded Corners 220">
              <a:extLst>
                <a:ext uri="{FF2B5EF4-FFF2-40B4-BE49-F238E27FC236}">
                  <a16:creationId xmlns:a16="http://schemas.microsoft.com/office/drawing/2014/main" id="{D8AB07BF-15EA-385E-C9EA-D52925F78655}"/>
                </a:ext>
              </a:extLst>
            </p:cNvPr>
            <p:cNvSpPr/>
            <p:nvPr/>
          </p:nvSpPr>
          <p:spPr>
            <a:xfrm>
              <a:off x="6228733" y="3237189"/>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21" name="Rectangle: Rounded Corners 220">
              <a:extLst>
                <a:ext uri="{FF2B5EF4-FFF2-40B4-BE49-F238E27FC236}">
                  <a16:creationId xmlns:a16="http://schemas.microsoft.com/office/drawing/2014/main" id="{6CDDF823-4558-45B0-D118-C940D91F9785}"/>
                </a:ext>
              </a:extLst>
            </p:cNvPr>
            <p:cNvSpPr/>
            <p:nvPr/>
          </p:nvSpPr>
          <p:spPr>
            <a:xfrm>
              <a:off x="6219603" y="3983455"/>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33" name="Rectangle: Rounded Corners 220">
              <a:extLst>
                <a:ext uri="{FF2B5EF4-FFF2-40B4-BE49-F238E27FC236}">
                  <a16:creationId xmlns:a16="http://schemas.microsoft.com/office/drawing/2014/main" id="{74629EAB-1BC9-EB27-57BE-C66821822E61}"/>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37" name="Rectangle: Rounded Corners 220">
              <a:extLst>
                <a:ext uri="{FF2B5EF4-FFF2-40B4-BE49-F238E27FC236}">
                  <a16:creationId xmlns:a16="http://schemas.microsoft.com/office/drawing/2014/main" id="{78523CFA-9197-D045-2004-EEF9211D3928}"/>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DEBA2634-2753-5E2F-8575-58369D06D3D9}"/>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40" name="Rectangle: Rounded Corners 220">
              <a:extLst>
                <a:ext uri="{FF2B5EF4-FFF2-40B4-BE49-F238E27FC236}">
                  <a16:creationId xmlns:a16="http://schemas.microsoft.com/office/drawing/2014/main" id="{AE146817-1D84-4B47-D31A-19E83315AC29}"/>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grpSp>
      <p:pic>
        <p:nvPicPr>
          <p:cNvPr id="23" name="Picture 22">
            <a:extLst>
              <a:ext uri="{FF2B5EF4-FFF2-40B4-BE49-F238E27FC236}">
                <a16:creationId xmlns:a16="http://schemas.microsoft.com/office/drawing/2014/main" id="{90EDACBD-581D-DFB1-7FBB-E5B91865DB93}"/>
              </a:ext>
            </a:extLst>
          </p:cNvPr>
          <p:cNvPicPr>
            <a:picLocks noChangeAspect="1"/>
          </p:cNvPicPr>
          <p:nvPr/>
        </p:nvPicPr>
        <p:blipFill>
          <a:blip r:embed="rId23"/>
          <a:stretch>
            <a:fillRect/>
          </a:stretch>
        </p:blipFill>
        <p:spPr>
          <a:xfrm>
            <a:off x="9010256" y="690172"/>
            <a:ext cx="2397805" cy="340865"/>
          </a:xfrm>
          <a:prstGeom prst="rect">
            <a:avLst/>
          </a:prstGeom>
        </p:spPr>
      </p:pic>
    </p:spTree>
    <p:extLst>
      <p:ext uri="{BB962C8B-B14F-4D97-AF65-F5344CB8AC3E}">
        <p14:creationId xmlns:p14="http://schemas.microsoft.com/office/powerpoint/2010/main" val="198939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123">
            <a:extLst>
              <a:ext uri="{FF2B5EF4-FFF2-40B4-BE49-F238E27FC236}">
                <a16:creationId xmlns:a16="http://schemas.microsoft.com/office/drawing/2014/main" id="{0698798F-4836-9F4D-2C87-44E6ACA73540}"/>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2686639" y="68879"/>
            <a:ext cx="6536720" cy="444366"/>
          </a:xfrm>
          <a:prstGeom prst="wedgeRectCallout">
            <a:avLst>
              <a:gd name="adj1" fmla="val 22426"/>
              <a:gd name="adj2" fmla="val 67378"/>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Selecting the end date would work the same way as before, and with the end date selected as 28/06/2022, the duration would be recognized it as 3 days automatically.</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51" name="Rectangle: Rounded Corners 59">
            <a:extLst>
              <a:ext uri="{FF2B5EF4-FFF2-40B4-BE49-F238E27FC236}">
                <a16:creationId xmlns:a16="http://schemas.microsoft.com/office/drawing/2014/main" id="{392DDD12-86B6-A8E2-99B2-BDC169F9C9CB}"/>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2" name="Rectangle: Rounded Corners 60">
            <a:extLst>
              <a:ext uri="{FF2B5EF4-FFF2-40B4-BE49-F238E27FC236}">
                <a16:creationId xmlns:a16="http://schemas.microsoft.com/office/drawing/2014/main" id="{C94CC777-5463-B724-A79F-9008C9716013}"/>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3" name="Straight Connector 62">
            <a:extLst>
              <a:ext uri="{FF2B5EF4-FFF2-40B4-BE49-F238E27FC236}">
                <a16:creationId xmlns:a16="http://schemas.microsoft.com/office/drawing/2014/main" id="{AC0DC5C7-CFD5-3444-C8CB-5DD250A61406}"/>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FD08AC0-0F00-1EBC-0478-4D713EDB0653}"/>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8A48BF74-AB48-FA86-FEDF-0AEB72202B95}"/>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59E874D-1434-F782-7FF8-E8137F36D5EE}"/>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0ECF627-2244-DC3E-A30E-5D0A887CE36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81234E3-4A48-B7E9-5F8C-BFA739996812}"/>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B16D5B-271F-1C37-0D88-2B284ED48AE7}"/>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4A1CB4D-F0A6-25AA-E489-FD79A0BAFFEB}"/>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C4ABCE5-D6CB-555F-46F6-BC3268906D3E}"/>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8DBE7A0-A31B-995D-7B2C-2134BC972434}"/>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93AAF744-4A67-6D32-5073-B87FA45B4A34}"/>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60" name="TextBox 159">
            <a:extLst>
              <a:ext uri="{FF2B5EF4-FFF2-40B4-BE49-F238E27FC236}">
                <a16:creationId xmlns:a16="http://schemas.microsoft.com/office/drawing/2014/main" id="{381EEBD2-2571-E38E-1CA7-771EF9ABEF29}"/>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61" name="TextBox 160">
            <a:extLst>
              <a:ext uri="{FF2B5EF4-FFF2-40B4-BE49-F238E27FC236}">
                <a16:creationId xmlns:a16="http://schemas.microsoft.com/office/drawing/2014/main" id="{F5A9827D-A27F-24F7-5853-B4F57F242CF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2" name="TextBox 161">
            <a:extLst>
              <a:ext uri="{FF2B5EF4-FFF2-40B4-BE49-F238E27FC236}">
                <a16:creationId xmlns:a16="http://schemas.microsoft.com/office/drawing/2014/main" id="{6007EF93-58FE-481B-2370-8EF80F83DAF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3" name="TextBox 162">
            <a:extLst>
              <a:ext uri="{FF2B5EF4-FFF2-40B4-BE49-F238E27FC236}">
                <a16:creationId xmlns:a16="http://schemas.microsoft.com/office/drawing/2014/main" id="{6C8DB9BC-6440-4BC3-AC72-3F04BAA292D6}"/>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4" name="TextBox 163">
            <a:extLst>
              <a:ext uri="{FF2B5EF4-FFF2-40B4-BE49-F238E27FC236}">
                <a16:creationId xmlns:a16="http://schemas.microsoft.com/office/drawing/2014/main" id="{28A5E352-762E-3121-4773-592754A04D11}"/>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166" name="TextBox 165">
            <a:extLst>
              <a:ext uri="{FF2B5EF4-FFF2-40B4-BE49-F238E27FC236}">
                <a16:creationId xmlns:a16="http://schemas.microsoft.com/office/drawing/2014/main" id="{22BFE1BC-8E63-2392-8CAE-633BA3438F3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168" name="TextBox 167">
            <a:extLst>
              <a:ext uri="{FF2B5EF4-FFF2-40B4-BE49-F238E27FC236}">
                <a16:creationId xmlns:a16="http://schemas.microsoft.com/office/drawing/2014/main" id="{F6DDF9CE-7369-18BD-D2BD-15E426539EEE}"/>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71" name="TextBox 170">
            <a:extLst>
              <a:ext uri="{FF2B5EF4-FFF2-40B4-BE49-F238E27FC236}">
                <a16:creationId xmlns:a16="http://schemas.microsoft.com/office/drawing/2014/main" id="{B6F21791-52B2-60AA-20FB-19050C67E4A9}"/>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73" name="TextBox 172">
            <a:extLst>
              <a:ext uri="{FF2B5EF4-FFF2-40B4-BE49-F238E27FC236}">
                <a16:creationId xmlns:a16="http://schemas.microsoft.com/office/drawing/2014/main" id="{BAB311AA-2C09-9031-40CB-B4AAE6D5C854}"/>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75" name="TextBox 174">
            <a:extLst>
              <a:ext uri="{FF2B5EF4-FFF2-40B4-BE49-F238E27FC236}">
                <a16:creationId xmlns:a16="http://schemas.microsoft.com/office/drawing/2014/main" id="{5CD82ABD-4716-66C3-32F4-6B171408D02D}"/>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76" name="TextBox 175">
            <a:extLst>
              <a:ext uri="{FF2B5EF4-FFF2-40B4-BE49-F238E27FC236}">
                <a16:creationId xmlns:a16="http://schemas.microsoft.com/office/drawing/2014/main" id="{E056E0C7-72FA-1AC0-E5D6-9A1B3E854656}"/>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77" name="TextBox 176">
            <a:extLst>
              <a:ext uri="{FF2B5EF4-FFF2-40B4-BE49-F238E27FC236}">
                <a16:creationId xmlns:a16="http://schemas.microsoft.com/office/drawing/2014/main" id="{01244F62-142F-4DBE-5CC5-E04FFE1CDF24}"/>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178" name="Straight Connector 177">
            <a:extLst>
              <a:ext uri="{FF2B5EF4-FFF2-40B4-BE49-F238E27FC236}">
                <a16:creationId xmlns:a16="http://schemas.microsoft.com/office/drawing/2014/main" id="{26A28999-7F29-E0CD-F5B1-41FDFD760EC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0AE94601-DCAC-A328-4045-5F6C1746AB0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80" name="TextBox 179">
            <a:extLst>
              <a:ext uri="{FF2B5EF4-FFF2-40B4-BE49-F238E27FC236}">
                <a16:creationId xmlns:a16="http://schemas.microsoft.com/office/drawing/2014/main" id="{9D3C51FA-3A3F-1F46-18CF-59F2D8D05F69}"/>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81" name="TextBox 180">
            <a:extLst>
              <a:ext uri="{FF2B5EF4-FFF2-40B4-BE49-F238E27FC236}">
                <a16:creationId xmlns:a16="http://schemas.microsoft.com/office/drawing/2014/main" id="{06E18A4A-89BA-BFB7-3BB5-1FA38D5D8E1D}"/>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2" name="TextBox 181">
            <a:extLst>
              <a:ext uri="{FF2B5EF4-FFF2-40B4-BE49-F238E27FC236}">
                <a16:creationId xmlns:a16="http://schemas.microsoft.com/office/drawing/2014/main" id="{8D42B1E6-BD46-0FD6-B9D0-D12D3DE42C0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3" name="TextBox 182">
            <a:extLst>
              <a:ext uri="{FF2B5EF4-FFF2-40B4-BE49-F238E27FC236}">
                <a16:creationId xmlns:a16="http://schemas.microsoft.com/office/drawing/2014/main" id="{847D5692-A62C-2D3F-15A6-DE64154F2854}"/>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4" name="TextBox 183">
            <a:extLst>
              <a:ext uri="{FF2B5EF4-FFF2-40B4-BE49-F238E27FC236}">
                <a16:creationId xmlns:a16="http://schemas.microsoft.com/office/drawing/2014/main" id="{080E143B-D692-92A7-E3ED-392D6DB68352}"/>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185" name="Straight Connector 184">
            <a:extLst>
              <a:ext uri="{FF2B5EF4-FFF2-40B4-BE49-F238E27FC236}">
                <a16:creationId xmlns:a16="http://schemas.microsoft.com/office/drawing/2014/main" id="{BB91CF1F-7E67-9B26-CFC7-A917CA3C8E8D}"/>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A08A7F6E-1B02-A862-7BE5-C57513898B43}"/>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4AB8A01-8252-D5A3-A766-347715D61015}"/>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8EB619EB-DA76-B812-A7D7-BD36ECA518F8}"/>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71AEFCB-0363-148A-C801-70A4B481B488}"/>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0604CD03-DE82-D158-6EC9-B4B1E9936BBE}"/>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D36A0E6-E8E3-4A2E-DEE4-C62568E9466D}"/>
              </a:ext>
            </a:extLst>
          </p:cNvPr>
          <p:cNvGrpSpPr/>
          <p:nvPr/>
        </p:nvGrpSpPr>
        <p:grpSpPr>
          <a:xfrm>
            <a:off x="728460" y="656035"/>
            <a:ext cx="10756522" cy="5571933"/>
            <a:chOff x="713346" y="656035"/>
            <a:chExt cx="10756522" cy="5571933"/>
          </a:xfrm>
        </p:grpSpPr>
        <p:sp>
          <p:nvSpPr>
            <p:cNvPr id="165" name="Rectangle 164">
              <a:extLst>
                <a:ext uri="{FF2B5EF4-FFF2-40B4-BE49-F238E27FC236}">
                  <a16:creationId xmlns:a16="http://schemas.microsoft.com/office/drawing/2014/main" id="{E345EACC-39F9-C9C9-B98F-29E6CD632BC5}"/>
                </a:ext>
              </a:extLst>
            </p:cNvPr>
            <p:cNvSpPr/>
            <p:nvPr/>
          </p:nvSpPr>
          <p:spPr>
            <a:xfrm>
              <a:off x="713346" y="656035"/>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8">
              <a:extLst>
                <a:ext uri="{FF2B5EF4-FFF2-40B4-BE49-F238E27FC236}">
                  <a16:creationId xmlns:a16="http://schemas.microsoft.com/office/drawing/2014/main" id="{B11F6237-C145-2A59-EB2A-4F10A9A7DFBC}"/>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49" name="TextBox 48">
              <a:extLst>
                <a:ext uri="{FF2B5EF4-FFF2-40B4-BE49-F238E27FC236}">
                  <a16:creationId xmlns:a16="http://schemas.microsoft.com/office/drawing/2014/main" id="{29C193A2-EBC3-5344-0583-F04152D12395}"/>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58" name="Rectangle: Rounded Corners 220">
              <a:extLst>
                <a:ext uri="{FF2B5EF4-FFF2-40B4-BE49-F238E27FC236}">
                  <a16:creationId xmlns:a16="http://schemas.microsoft.com/office/drawing/2014/main" id="{F6FC3EDF-8279-66B0-C809-63480D93CC52}"/>
                </a:ext>
              </a:extLst>
            </p:cNvPr>
            <p:cNvSpPr/>
            <p:nvPr/>
          </p:nvSpPr>
          <p:spPr>
            <a:xfrm>
              <a:off x="4849089" y="2839338"/>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H</a:t>
              </a:r>
              <a:r>
                <a:rPr lang="en-SG" sz="1000" dirty="0">
                  <a:solidFill>
                    <a:schemeClr val="tx1">
                      <a:lumMod val="50000"/>
                      <a:lumOff val="50000"/>
                    </a:schemeClr>
                  </a:solidFill>
                  <a:latin typeface="Helvetica" pitchFamily="2" charset="0"/>
                </a:rPr>
                <a:t>andle transport arrangements</a:t>
              </a:r>
            </a:p>
          </p:txBody>
        </p:sp>
        <p:sp>
          <p:nvSpPr>
            <p:cNvPr id="59" name="Rectangle: Rounded Corners 220">
              <a:extLst>
                <a:ext uri="{FF2B5EF4-FFF2-40B4-BE49-F238E27FC236}">
                  <a16:creationId xmlns:a16="http://schemas.microsoft.com/office/drawing/2014/main" id="{A63E13CB-276C-D27C-7DCD-F845CC11D793}"/>
                </a:ext>
              </a:extLst>
            </p:cNvPr>
            <p:cNvSpPr/>
            <p:nvPr/>
          </p:nvSpPr>
          <p:spPr>
            <a:xfrm>
              <a:off x="4849089" y="3228792"/>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26/06/2022     </a:t>
              </a:r>
              <a:r>
                <a:rPr lang="en-SG" sz="1000" dirty="0">
                  <a:solidFill>
                    <a:srgbClr val="FFFFFF"/>
                  </a:solidFill>
                  <a:latin typeface="Helvetica" pitchFamily="2" charset="0"/>
                </a:rPr>
                <a:t>     .</a:t>
              </a:r>
            </a:p>
          </p:txBody>
        </p:sp>
        <p:sp>
          <p:nvSpPr>
            <p:cNvPr id="60" name="Rectangle: Rounded Corners 220">
              <a:extLst>
                <a:ext uri="{FF2B5EF4-FFF2-40B4-BE49-F238E27FC236}">
                  <a16:creationId xmlns:a16="http://schemas.microsoft.com/office/drawing/2014/main" id="{0D0B7762-F49E-FA46-D541-F7679E70C196}"/>
                </a:ext>
              </a:extLst>
            </p:cNvPr>
            <p:cNvSpPr/>
            <p:nvPr/>
          </p:nvSpPr>
          <p:spPr>
            <a:xfrm>
              <a:off x="4850133" y="3598912"/>
              <a:ext cx="701569"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3</a:t>
              </a:r>
            </a:p>
          </p:txBody>
        </p:sp>
        <p:sp>
          <p:nvSpPr>
            <p:cNvPr id="61" name="Rectangle: Rounded Corners 220">
              <a:extLst>
                <a:ext uri="{FF2B5EF4-FFF2-40B4-BE49-F238E27FC236}">
                  <a16:creationId xmlns:a16="http://schemas.microsoft.com/office/drawing/2014/main" id="{24469C21-9CCF-2A67-FDB5-C4A83DEBC4FD}"/>
                </a:ext>
              </a:extLst>
            </p:cNvPr>
            <p:cNvSpPr/>
            <p:nvPr/>
          </p:nvSpPr>
          <p:spPr>
            <a:xfrm>
              <a:off x="4842253" y="3968801"/>
              <a:ext cx="1324241"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28/06/2022     </a:t>
              </a:r>
              <a:r>
                <a:rPr lang="en-SG" sz="1000" dirty="0">
                  <a:solidFill>
                    <a:srgbClr val="FFFFFF"/>
                  </a:solidFill>
                  <a:latin typeface="Helvetica" pitchFamily="2" charset="0"/>
                </a:rPr>
                <a:t>     .</a:t>
              </a:r>
            </a:p>
          </p:txBody>
        </p:sp>
        <p:sp>
          <p:nvSpPr>
            <p:cNvPr id="62" name="Rectangle: Rounded Corners 220">
              <a:extLst>
                <a:ext uri="{FF2B5EF4-FFF2-40B4-BE49-F238E27FC236}">
                  <a16:creationId xmlns:a16="http://schemas.microsoft.com/office/drawing/2014/main" id="{7C80680C-AC0C-0CBA-024D-2DD1C5755943}"/>
                </a:ext>
              </a:extLst>
            </p:cNvPr>
            <p:cNvSpPr/>
            <p:nvPr/>
          </p:nvSpPr>
          <p:spPr>
            <a:xfrm>
              <a:off x="5245244" y="432462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pic>
          <p:nvPicPr>
            <p:cNvPr id="129" name="Graphic 128" descr="Daily calendar with solid fill">
              <a:extLst>
                <a:ext uri="{FF2B5EF4-FFF2-40B4-BE49-F238E27FC236}">
                  <a16:creationId xmlns:a16="http://schemas.microsoft.com/office/drawing/2014/main" id="{3C4DBF4C-EDB1-35F1-5798-ACFADBFD69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07365" y="3234942"/>
              <a:ext cx="273707" cy="273707"/>
            </a:xfrm>
            <a:prstGeom prst="rect">
              <a:avLst/>
            </a:prstGeom>
          </p:spPr>
        </p:pic>
        <p:pic>
          <p:nvPicPr>
            <p:cNvPr id="130" name="Graphic 129" descr="Daily calendar with solid fill">
              <a:extLst>
                <a:ext uri="{FF2B5EF4-FFF2-40B4-BE49-F238E27FC236}">
                  <a16:creationId xmlns:a16="http://schemas.microsoft.com/office/drawing/2014/main" id="{F8A81093-E71B-D228-8150-E2CE2E8376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92031" y="3976552"/>
              <a:ext cx="273707" cy="273707"/>
            </a:xfrm>
            <a:prstGeom prst="rect">
              <a:avLst/>
            </a:prstGeom>
          </p:spPr>
        </p:pic>
        <p:sp>
          <p:nvSpPr>
            <p:cNvPr id="169" name="Rectangle 168">
              <a:extLst>
                <a:ext uri="{FF2B5EF4-FFF2-40B4-BE49-F238E27FC236}">
                  <a16:creationId xmlns:a16="http://schemas.microsoft.com/office/drawing/2014/main" id="{1F51194D-7EC4-8DD2-B619-75BEC00F57AE}"/>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Rectangle: Rounded Corners 220">
              <a:extLst>
                <a:ext uri="{FF2B5EF4-FFF2-40B4-BE49-F238E27FC236}">
                  <a16:creationId xmlns:a16="http://schemas.microsoft.com/office/drawing/2014/main" id="{82829212-5598-C5A8-8E55-AFA527E6C87F}"/>
                </a:ext>
              </a:extLst>
            </p:cNvPr>
            <p:cNvSpPr/>
            <p:nvPr/>
          </p:nvSpPr>
          <p:spPr>
            <a:xfrm>
              <a:off x="5621937" y="3597080"/>
              <a:ext cx="1036644"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Day(s)</a:t>
              </a:r>
            </a:p>
          </p:txBody>
        </p:sp>
        <p:pic>
          <p:nvPicPr>
            <p:cNvPr id="132" name="Graphic 131" descr="Play with solid fill">
              <a:extLst>
                <a:ext uri="{FF2B5EF4-FFF2-40B4-BE49-F238E27FC236}">
                  <a16:creationId xmlns:a16="http://schemas.microsoft.com/office/drawing/2014/main" id="{004EA0B3-7DAA-DD57-5B1E-BD2D2BBFB2D7}"/>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5334340" y="3661838"/>
              <a:ext cx="199103" cy="199103"/>
            </a:xfrm>
            <a:prstGeom prst="rect">
              <a:avLst/>
            </a:prstGeom>
          </p:spPr>
        </p:pic>
        <p:pic>
          <p:nvPicPr>
            <p:cNvPr id="133" name="Graphic 132" descr="Play with solid fill">
              <a:extLst>
                <a:ext uri="{FF2B5EF4-FFF2-40B4-BE49-F238E27FC236}">
                  <a16:creationId xmlns:a16="http://schemas.microsoft.com/office/drawing/2014/main" id="{16600DB1-ABEE-C9C2-E203-4D5CAF27BD7D}"/>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444846" y="3661837"/>
              <a:ext cx="199103" cy="199103"/>
            </a:xfrm>
            <a:prstGeom prst="rect">
              <a:avLst/>
            </a:prstGeom>
          </p:spPr>
        </p:pic>
        <p:pic>
          <p:nvPicPr>
            <p:cNvPr id="134" name="Graphic 133" descr="Play with solid fill">
              <a:extLst>
                <a:ext uri="{FF2B5EF4-FFF2-40B4-BE49-F238E27FC236}">
                  <a16:creationId xmlns:a16="http://schemas.microsoft.com/office/drawing/2014/main" id="{863E7CF5-71F4-F03E-8B95-52972C28B3EB}"/>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307266" y="4395039"/>
              <a:ext cx="199103" cy="199103"/>
            </a:xfrm>
            <a:prstGeom prst="rect">
              <a:avLst/>
            </a:prstGeom>
          </p:spPr>
        </p:pic>
        <p:sp>
          <p:nvSpPr>
            <p:cNvPr id="53" name="Rectangle: Rounded Corners 220">
              <a:extLst>
                <a:ext uri="{FF2B5EF4-FFF2-40B4-BE49-F238E27FC236}">
                  <a16:creationId xmlns:a16="http://schemas.microsoft.com/office/drawing/2014/main" id="{FD950CEA-4838-AEF8-B3C7-9479666E12F1}"/>
                </a:ext>
              </a:extLst>
            </p:cNvPr>
            <p:cNvSpPr/>
            <p:nvPr/>
          </p:nvSpPr>
          <p:spPr>
            <a:xfrm>
              <a:off x="3922185" y="2401962"/>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54" name="Rectangle: Rounded Corners 220">
              <a:extLst>
                <a:ext uri="{FF2B5EF4-FFF2-40B4-BE49-F238E27FC236}">
                  <a16:creationId xmlns:a16="http://schemas.microsoft.com/office/drawing/2014/main" id="{A7F9A546-4CF1-DCEB-DEB1-33000A5DCA5B}"/>
                </a:ext>
              </a:extLst>
            </p:cNvPr>
            <p:cNvSpPr/>
            <p:nvPr/>
          </p:nvSpPr>
          <p:spPr>
            <a:xfrm>
              <a:off x="5238078" y="2406956"/>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57" name="Rectangle: Rounded Corners 220">
              <a:extLst>
                <a:ext uri="{FF2B5EF4-FFF2-40B4-BE49-F238E27FC236}">
                  <a16:creationId xmlns:a16="http://schemas.microsoft.com/office/drawing/2014/main" id="{A5A42BE8-A0B1-123B-D9CE-04B1965E0E12}"/>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72" name="Straight Arrow Connector 171">
              <a:extLst>
                <a:ext uri="{FF2B5EF4-FFF2-40B4-BE49-F238E27FC236}">
                  <a16:creationId xmlns:a16="http://schemas.microsoft.com/office/drawing/2014/main" id="{AC7F56CD-3F37-0BE4-DBAE-3044CD3E31C2}"/>
                </a:ext>
              </a:extLst>
            </p:cNvPr>
            <p:cNvCxnSpPr>
              <a:cxnSpLocks/>
              <a:stCxn id="53" idx="3"/>
              <a:endCxn id="5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9BA69FC-B9F8-05FC-99A1-7F813046AFC3}"/>
                </a:ext>
              </a:extLst>
            </p:cNvPr>
            <p:cNvCxnSpPr>
              <a:stCxn id="54" idx="3"/>
              <a:endCxn id="57"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991208" y="4100827"/>
              <a:ext cx="312187" cy="312187"/>
            </a:xfrm>
            <a:prstGeom prst="rect">
              <a:avLst/>
            </a:prstGeom>
          </p:spPr>
        </p:pic>
        <p:sp>
          <p:nvSpPr>
            <p:cNvPr id="19" name="Rectangle: Rounded Corners 220">
              <a:extLst>
                <a:ext uri="{FF2B5EF4-FFF2-40B4-BE49-F238E27FC236}">
                  <a16:creationId xmlns:a16="http://schemas.microsoft.com/office/drawing/2014/main" id="{D8AB07BF-15EA-385E-C9EA-D52925F78655}"/>
                </a:ext>
              </a:extLst>
            </p:cNvPr>
            <p:cNvSpPr/>
            <p:nvPr/>
          </p:nvSpPr>
          <p:spPr>
            <a:xfrm>
              <a:off x="6228733" y="3237189"/>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21" name="Rectangle: Rounded Corners 220">
              <a:extLst>
                <a:ext uri="{FF2B5EF4-FFF2-40B4-BE49-F238E27FC236}">
                  <a16:creationId xmlns:a16="http://schemas.microsoft.com/office/drawing/2014/main" id="{6CDDF823-4558-45B0-D118-C940D91F9785}"/>
                </a:ext>
              </a:extLst>
            </p:cNvPr>
            <p:cNvSpPr/>
            <p:nvPr/>
          </p:nvSpPr>
          <p:spPr>
            <a:xfrm>
              <a:off x="6219603" y="3983455"/>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33" name="Rectangle: Rounded Corners 220">
              <a:extLst>
                <a:ext uri="{FF2B5EF4-FFF2-40B4-BE49-F238E27FC236}">
                  <a16:creationId xmlns:a16="http://schemas.microsoft.com/office/drawing/2014/main" id="{B16DD600-0A99-923B-7659-A75B0459CE98}"/>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37" name="Rectangle: Rounded Corners 220">
              <a:extLst>
                <a:ext uri="{FF2B5EF4-FFF2-40B4-BE49-F238E27FC236}">
                  <a16:creationId xmlns:a16="http://schemas.microsoft.com/office/drawing/2014/main" id="{971172F3-5262-B517-A45E-8BE2FA16FAF9}"/>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1E6A7DF3-BEE1-1400-E3D3-AB0C6B5EA037}"/>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40" name="Rectangle: Rounded Corners 220">
              <a:extLst>
                <a:ext uri="{FF2B5EF4-FFF2-40B4-BE49-F238E27FC236}">
                  <a16:creationId xmlns:a16="http://schemas.microsoft.com/office/drawing/2014/main" id="{15493AAF-17AA-A8FA-3A17-A30CC36BB52E}"/>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grpSp>
      <p:pic>
        <p:nvPicPr>
          <p:cNvPr id="23" name="Picture 22">
            <a:extLst>
              <a:ext uri="{FF2B5EF4-FFF2-40B4-BE49-F238E27FC236}">
                <a16:creationId xmlns:a16="http://schemas.microsoft.com/office/drawing/2014/main" id="{E28F8AFC-74F4-C39C-32A4-7910508297A0}"/>
              </a:ext>
            </a:extLst>
          </p:cNvPr>
          <p:cNvPicPr>
            <a:picLocks noChangeAspect="1"/>
          </p:cNvPicPr>
          <p:nvPr/>
        </p:nvPicPr>
        <p:blipFill>
          <a:blip r:embed="rId23"/>
          <a:stretch>
            <a:fillRect/>
          </a:stretch>
        </p:blipFill>
        <p:spPr>
          <a:xfrm>
            <a:off x="9010256" y="690172"/>
            <a:ext cx="2397805" cy="340865"/>
          </a:xfrm>
          <a:prstGeom prst="rect">
            <a:avLst/>
          </a:prstGeom>
        </p:spPr>
      </p:pic>
    </p:spTree>
    <p:extLst>
      <p:ext uri="{BB962C8B-B14F-4D97-AF65-F5344CB8AC3E}">
        <p14:creationId xmlns:p14="http://schemas.microsoft.com/office/powerpoint/2010/main" val="2188012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123">
            <a:extLst>
              <a:ext uri="{FF2B5EF4-FFF2-40B4-BE49-F238E27FC236}">
                <a16:creationId xmlns:a16="http://schemas.microsoft.com/office/drawing/2014/main" id="{91786B2D-E9A2-825C-3A4F-6E354C679F37}"/>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3571875" y="133544"/>
            <a:ext cx="4766248" cy="315036"/>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Another way to do this would be to input the duration instead.</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pic>
        <p:nvPicPr>
          <p:cNvPr id="23" name="Picture 22">
            <a:extLst>
              <a:ext uri="{FF2B5EF4-FFF2-40B4-BE49-F238E27FC236}">
                <a16:creationId xmlns:a16="http://schemas.microsoft.com/office/drawing/2014/main" id="{6A4F2F52-53BA-3D58-EF8B-86CB6162A412}"/>
              </a:ext>
            </a:extLst>
          </p:cNvPr>
          <p:cNvPicPr>
            <a:picLocks noChangeAspect="1"/>
          </p:cNvPicPr>
          <p:nvPr/>
        </p:nvPicPr>
        <p:blipFill>
          <a:blip r:embed="rId16"/>
          <a:stretch>
            <a:fillRect/>
          </a:stretch>
        </p:blipFill>
        <p:spPr>
          <a:xfrm>
            <a:off x="9010256" y="690172"/>
            <a:ext cx="2397805" cy="340865"/>
          </a:xfrm>
          <a:prstGeom prst="rect">
            <a:avLst/>
          </a:prstGeom>
        </p:spPr>
      </p:pic>
      <p:sp>
        <p:nvSpPr>
          <p:cNvPr id="51" name="Rectangle: Rounded Corners 59">
            <a:extLst>
              <a:ext uri="{FF2B5EF4-FFF2-40B4-BE49-F238E27FC236}">
                <a16:creationId xmlns:a16="http://schemas.microsoft.com/office/drawing/2014/main" id="{0B1B725B-2158-16DF-9970-A557C0ECB6A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2" name="Rectangle: Rounded Corners 60">
            <a:extLst>
              <a:ext uri="{FF2B5EF4-FFF2-40B4-BE49-F238E27FC236}">
                <a16:creationId xmlns:a16="http://schemas.microsoft.com/office/drawing/2014/main" id="{CCF127C2-D282-39E4-8F19-6FA51E016B48}"/>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3" name="Straight Connector 62">
            <a:extLst>
              <a:ext uri="{FF2B5EF4-FFF2-40B4-BE49-F238E27FC236}">
                <a16:creationId xmlns:a16="http://schemas.microsoft.com/office/drawing/2014/main" id="{08471AEF-54C5-C4BC-831E-B6D641CC0074}"/>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1547CB3-C8F3-26FF-6AB0-B669D37D8037}"/>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AA70336-7CA3-1DBF-F396-594A7A0EA3C4}"/>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AC6365A2-BF95-89B6-0715-42926F4C256F}"/>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1A8D9CE-C799-476F-34DA-99A74F0EB596}"/>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97AECE8-934E-BA43-770B-C2E72118A3CE}"/>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9AFF402-A3BB-F528-100B-58CE3CB511DC}"/>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64A0D18-BBFD-B756-8F8D-AFF3DB0BB9F2}"/>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517BACDA-9B6E-F1E7-64C5-7189F43BC372}"/>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69A33ABF-DEBD-344A-22A6-4228EF3BEC33}"/>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0536817C-9B8F-4758-FF40-84D4EE1616B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60" name="TextBox 159">
            <a:extLst>
              <a:ext uri="{FF2B5EF4-FFF2-40B4-BE49-F238E27FC236}">
                <a16:creationId xmlns:a16="http://schemas.microsoft.com/office/drawing/2014/main" id="{23DCBD81-0FB1-630E-9C9E-236D1B1BC338}"/>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61" name="TextBox 160">
            <a:extLst>
              <a:ext uri="{FF2B5EF4-FFF2-40B4-BE49-F238E27FC236}">
                <a16:creationId xmlns:a16="http://schemas.microsoft.com/office/drawing/2014/main" id="{11E9AAA8-F40E-FFCC-32CE-0B67BCBA14D3}"/>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2" name="TextBox 161">
            <a:extLst>
              <a:ext uri="{FF2B5EF4-FFF2-40B4-BE49-F238E27FC236}">
                <a16:creationId xmlns:a16="http://schemas.microsoft.com/office/drawing/2014/main" id="{B6790822-A30D-0D48-17BC-9E3760B356EC}"/>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3" name="TextBox 162">
            <a:extLst>
              <a:ext uri="{FF2B5EF4-FFF2-40B4-BE49-F238E27FC236}">
                <a16:creationId xmlns:a16="http://schemas.microsoft.com/office/drawing/2014/main" id="{13F24BD4-CA7B-75A6-F5D1-D4AAEFAEDBF9}"/>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4" name="TextBox 163">
            <a:extLst>
              <a:ext uri="{FF2B5EF4-FFF2-40B4-BE49-F238E27FC236}">
                <a16:creationId xmlns:a16="http://schemas.microsoft.com/office/drawing/2014/main" id="{4F6D18AD-54BA-A685-9BD4-B98FCB8ABF22}"/>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166" name="TextBox 165">
            <a:extLst>
              <a:ext uri="{FF2B5EF4-FFF2-40B4-BE49-F238E27FC236}">
                <a16:creationId xmlns:a16="http://schemas.microsoft.com/office/drawing/2014/main" id="{F42780CC-7F6D-4A92-1CA5-7AE879BE5E0A}"/>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168" name="TextBox 167">
            <a:extLst>
              <a:ext uri="{FF2B5EF4-FFF2-40B4-BE49-F238E27FC236}">
                <a16:creationId xmlns:a16="http://schemas.microsoft.com/office/drawing/2014/main" id="{0B6E53F2-9E8A-5ACB-05FD-4F81EEF7E7E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71" name="TextBox 170">
            <a:extLst>
              <a:ext uri="{FF2B5EF4-FFF2-40B4-BE49-F238E27FC236}">
                <a16:creationId xmlns:a16="http://schemas.microsoft.com/office/drawing/2014/main" id="{7BF984F2-F729-662A-7051-0E5871D37631}"/>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73" name="TextBox 172">
            <a:extLst>
              <a:ext uri="{FF2B5EF4-FFF2-40B4-BE49-F238E27FC236}">
                <a16:creationId xmlns:a16="http://schemas.microsoft.com/office/drawing/2014/main" id="{A9B82A00-2901-BBD4-F0EE-533BA146755A}"/>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75" name="TextBox 174">
            <a:extLst>
              <a:ext uri="{FF2B5EF4-FFF2-40B4-BE49-F238E27FC236}">
                <a16:creationId xmlns:a16="http://schemas.microsoft.com/office/drawing/2014/main" id="{AD651D05-EC76-ADE5-01BC-621433FFFE48}"/>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76" name="TextBox 175">
            <a:extLst>
              <a:ext uri="{FF2B5EF4-FFF2-40B4-BE49-F238E27FC236}">
                <a16:creationId xmlns:a16="http://schemas.microsoft.com/office/drawing/2014/main" id="{EE5F9445-9C1A-EC90-17B4-102C0ACD948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77" name="TextBox 176">
            <a:extLst>
              <a:ext uri="{FF2B5EF4-FFF2-40B4-BE49-F238E27FC236}">
                <a16:creationId xmlns:a16="http://schemas.microsoft.com/office/drawing/2014/main" id="{49C16D3F-E3D2-6509-BB6C-B681D3DA53E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178" name="Straight Connector 177">
            <a:extLst>
              <a:ext uri="{FF2B5EF4-FFF2-40B4-BE49-F238E27FC236}">
                <a16:creationId xmlns:a16="http://schemas.microsoft.com/office/drawing/2014/main" id="{5274FF14-2EC0-5FDC-A25F-20550BF1F9F5}"/>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1561BE7D-BC07-8044-89D3-DF72C18BF3F4}"/>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80" name="TextBox 179">
            <a:extLst>
              <a:ext uri="{FF2B5EF4-FFF2-40B4-BE49-F238E27FC236}">
                <a16:creationId xmlns:a16="http://schemas.microsoft.com/office/drawing/2014/main" id="{A69AF625-E785-E78D-CE4C-1EB45472F0B9}"/>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81" name="TextBox 180">
            <a:extLst>
              <a:ext uri="{FF2B5EF4-FFF2-40B4-BE49-F238E27FC236}">
                <a16:creationId xmlns:a16="http://schemas.microsoft.com/office/drawing/2014/main" id="{7BCADD93-8C80-994A-EE02-2E52607ED612}"/>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2" name="TextBox 181">
            <a:extLst>
              <a:ext uri="{FF2B5EF4-FFF2-40B4-BE49-F238E27FC236}">
                <a16:creationId xmlns:a16="http://schemas.microsoft.com/office/drawing/2014/main" id="{53F48615-8559-4530-540B-E1E2BB7D7BCE}"/>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3" name="TextBox 182">
            <a:extLst>
              <a:ext uri="{FF2B5EF4-FFF2-40B4-BE49-F238E27FC236}">
                <a16:creationId xmlns:a16="http://schemas.microsoft.com/office/drawing/2014/main" id="{2AE1AD29-F659-40E4-D71C-C92372F26223}"/>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4" name="TextBox 183">
            <a:extLst>
              <a:ext uri="{FF2B5EF4-FFF2-40B4-BE49-F238E27FC236}">
                <a16:creationId xmlns:a16="http://schemas.microsoft.com/office/drawing/2014/main" id="{E24F58AE-D8CB-FB8F-C042-FA0B0A7ACACE}"/>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185" name="Straight Connector 184">
            <a:extLst>
              <a:ext uri="{FF2B5EF4-FFF2-40B4-BE49-F238E27FC236}">
                <a16:creationId xmlns:a16="http://schemas.microsoft.com/office/drawing/2014/main" id="{F7B84D9C-903A-2DE5-94E1-A55497FF5DC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17E9520-A5AD-31BC-12B2-E11818EB74CC}"/>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384779F-C044-A233-111E-6E50B50C9DC8}"/>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BFE90DDB-D90D-E133-01D9-322E938B7FD9}"/>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B839667-1C75-3AD8-180D-FBFDD20E0C6C}"/>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DABA4A1-EBA8-DBC9-044D-49C4FB5262CB}"/>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4D3916AA-3586-218F-5720-EAA0121ED556}"/>
              </a:ext>
            </a:extLst>
          </p:cNvPr>
          <p:cNvGrpSpPr/>
          <p:nvPr/>
        </p:nvGrpSpPr>
        <p:grpSpPr>
          <a:xfrm>
            <a:off x="717394" y="658721"/>
            <a:ext cx="10756522" cy="5571933"/>
            <a:chOff x="717394" y="658721"/>
            <a:chExt cx="10756522" cy="5571933"/>
          </a:xfrm>
        </p:grpSpPr>
        <p:sp>
          <p:nvSpPr>
            <p:cNvPr id="165" name="Rectangle 164">
              <a:extLst>
                <a:ext uri="{FF2B5EF4-FFF2-40B4-BE49-F238E27FC236}">
                  <a16:creationId xmlns:a16="http://schemas.microsoft.com/office/drawing/2014/main" id="{E345EACC-39F9-C9C9-B98F-29E6CD632BC5}"/>
                </a:ext>
              </a:extLst>
            </p:cNvPr>
            <p:cNvSpPr/>
            <p:nvPr/>
          </p:nvSpPr>
          <p:spPr>
            <a:xfrm>
              <a:off x="717394" y="658721"/>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8">
              <a:extLst>
                <a:ext uri="{FF2B5EF4-FFF2-40B4-BE49-F238E27FC236}">
                  <a16:creationId xmlns:a16="http://schemas.microsoft.com/office/drawing/2014/main" id="{B11F6237-C145-2A59-EB2A-4F10A9A7DFBC}"/>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49" name="TextBox 48">
              <a:extLst>
                <a:ext uri="{FF2B5EF4-FFF2-40B4-BE49-F238E27FC236}">
                  <a16:creationId xmlns:a16="http://schemas.microsoft.com/office/drawing/2014/main" id="{29C193A2-EBC3-5344-0583-F04152D12395}"/>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58" name="Rectangle: Rounded Corners 220">
              <a:extLst>
                <a:ext uri="{FF2B5EF4-FFF2-40B4-BE49-F238E27FC236}">
                  <a16:creationId xmlns:a16="http://schemas.microsoft.com/office/drawing/2014/main" id="{F6FC3EDF-8279-66B0-C809-63480D93CC52}"/>
                </a:ext>
              </a:extLst>
            </p:cNvPr>
            <p:cNvSpPr/>
            <p:nvPr/>
          </p:nvSpPr>
          <p:spPr>
            <a:xfrm>
              <a:off x="4849089" y="2839338"/>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H</a:t>
              </a:r>
              <a:r>
                <a:rPr lang="en-SG" sz="1000" dirty="0">
                  <a:solidFill>
                    <a:schemeClr val="tx1">
                      <a:lumMod val="50000"/>
                      <a:lumOff val="50000"/>
                    </a:schemeClr>
                  </a:solidFill>
                  <a:latin typeface="Helvetica" pitchFamily="2" charset="0"/>
                </a:rPr>
                <a:t>andle transport arrangements</a:t>
              </a:r>
            </a:p>
          </p:txBody>
        </p:sp>
        <p:sp>
          <p:nvSpPr>
            <p:cNvPr id="59" name="Rectangle: Rounded Corners 220">
              <a:extLst>
                <a:ext uri="{FF2B5EF4-FFF2-40B4-BE49-F238E27FC236}">
                  <a16:creationId xmlns:a16="http://schemas.microsoft.com/office/drawing/2014/main" id="{A63E13CB-276C-D27C-7DCD-F845CC11D793}"/>
                </a:ext>
              </a:extLst>
            </p:cNvPr>
            <p:cNvSpPr/>
            <p:nvPr/>
          </p:nvSpPr>
          <p:spPr>
            <a:xfrm>
              <a:off x="4849089" y="3228792"/>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26/06/2022     </a:t>
              </a:r>
              <a:r>
                <a:rPr lang="en-SG" sz="1000" dirty="0">
                  <a:solidFill>
                    <a:srgbClr val="FFFFFF"/>
                  </a:solidFill>
                  <a:latin typeface="Helvetica" pitchFamily="2" charset="0"/>
                </a:rPr>
                <a:t>     .</a:t>
              </a:r>
            </a:p>
          </p:txBody>
        </p:sp>
        <p:sp>
          <p:nvSpPr>
            <p:cNvPr id="60" name="Rectangle: Rounded Corners 220">
              <a:extLst>
                <a:ext uri="{FF2B5EF4-FFF2-40B4-BE49-F238E27FC236}">
                  <a16:creationId xmlns:a16="http://schemas.microsoft.com/office/drawing/2014/main" id="{0D0B7762-F49E-FA46-D541-F7679E70C196}"/>
                </a:ext>
              </a:extLst>
            </p:cNvPr>
            <p:cNvSpPr/>
            <p:nvPr/>
          </p:nvSpPr>
          <p:spPr>
            <a:xfrm>
              <a:off x="4850133" y="3598912"/>
              <a:ext cx="701569"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1" name="Rectangle: Rounded Corners 220">
              <a:extLst>
                <a:ext uri="{FF2B5EF4-FFF2-40B4-BE49-F238E27FC236}">
                  <a16:creationId xmlns:a16="http://schemas.microsoft.com/office/drawing/2014/main" id="{24469C21-9CCF-2A67-FDB5-C4A83DEBC4FD}"/>
                </a:ext>
              </a:extLst>
            </p:cNvPr>
            <p:cNvSpPr/>
            <p:nvPr/>
          </p:nvSpPr>
          <p:spPr>
            <a:xfrm>
              <a:off x="4842253" y="3968801"/>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2" name="Rectangle: Rounded Corners 220">
              <a:extLst>
                <a:ext uri="{FF2B5EF4-FFF2-40B4-BE49-F238E27FC236}">
                  <a16:creationId xmlns:a16="http://schemas.microsoft.com/office/drawing/2014/main" id="{7C80680C-AC0C-0CBA-024D-2DD1C5755943}"/>
                </a:ext>
              </a:extLst>
            </p:cNvPr>
            <p:cNvSpPr/>
            <p:nvPr/>
          </p:nvSpPr>
          <p:spPr>
            <a:xfrm>
              <a:off x="5245244" y="432462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pic>
          <p:nvPicPr>
            <p:cNvPr id="129" name="Graphic 128" descr="Daily calendar with solid fill">
              <a:extLst>
                <a:ext uri="{FF2B5EF4-FFF2-40B4-BE49-F238E27FC236}">
                  <a16:creationId xmlns:a16="http://schemas.microsoft.com/office/drawing/2014/main" id="{3C4DBF4C-EDB1-35F1-5798-ACFADBFD69F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907365" y="3234942"/>
              <a:ext cx="273707" cy="273707"/>
            </a:xfrm>
            <a:prstGeom prst="rect">
              <a:avLst/>
            </a:prstGeom>
          </p:spPr>
        </p:pic>
        <p:pic>
          <p:nvPicPr>
            <p:cNvPr id="130" name="Graphic 129" descr="Daily calendar with solid fill">
              <a:extLst>
                <a:ext uri="{FF2B5EF4-FFF2-40B4-BE49-F238E27FC236}">
                  <a16:creationId xmlns:a16="http://schemas.microsoft.com/office/drawing/2014/main" id="{F8A81093-E71B-D228-8150-E2CE2E83760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92031" y="3976552"/>
              <a:ext cx="273707" cy="273707"/>
            </a:xfrm>
            <a:prstGeom prst="rect">
              <a:avLst/>
            </a:prstGeom>
          </p:spPr>
        </p:pic>
        <p:sp>
          <p:nvSpPr>
            <p:cNvPr id="169" name="Rectangle 168">
              <a:extLst>
                <a:ext uri="{FF2B5EF4-FFF2-40B4-BE49-F238E27FC236}">
                  <a16:creationId xmlns:a16="http://schemas.microsoft.com/office/drawing/2014/main" id="{1F51194D-7EC4-8DD2-B619-75BEC00F57AE}"/>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Rectangle: Rounded Corners 220">
              <a:extLst>
                <a:ext uri="{FF2B5EF4-FFF2-40B4-BE49-F238E27FC236}">
                  <a16:creationId xmlns:a16="http://schemas.microsoft.com/office/drawing/2014/main" id="{82829212-5598-C5A8-8E55-AFA527E6C87F}"/>
                </a:ext>
              </a:extLst>
            </p:cNvPr>
            <p:cNvSpPr/>
            <p:nvPr/>
          </p:nvSpPr>
          <p:spPr>
            <a:xfrm>
              <a:off x="5621937" y="3597080"/>
              <a:ext cx="1036644"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pic>
          <p:nvPicPr>
            <p:cNvPr id="132" name="Graphic 131" descr="Play with solid fill">
              <a:extLst>
                <a:ext uri="{FF2B5EF4-FFF2-40B4-BE49-F238E27FC236}">
                  <a16:creationId xmlns:a16="http://schemas.microsoft.com/office/drawing/2014/main" id="{004EA0B3-7DAA-DD57-5B1E-BD2D2BBFB2D7}"/>
                </a:ext>
              </a:extLst>
            </p:cNvPr>
            <p:cNvPicPr>
              <a:picLocks noChangeAspect="1"/>
            </p:cNvPicPr>
            <p:nvPr/>
          </p:nvPicPr>
          <p:blipFill>
            <a:blip r:embed="rId6">
              <a:extLst>
                <a:ext uri="{96DAC541-7B7A-43D3-8B79-37D633B846F1}">
                  <asvg:svgBlip xmlns:asvg="http://schemas.microsoft.com/office/drawing/2016/SVG/main" r:embed="rId21"/>
                </a:ext>
              </a:extLst>
            </a:blip>
            <a:stretch>
              <a:fillRect/>
            </a:stretch>
          </p:blipFill>
          <p:spPr>
            <a:xfrm rot="5400000">
              <a:off x="5334340" y="3661838"/>
              <a:ext cx="199103" cy="199103"/>
            </a:xfrm>
            <a:prstGeom prst="rect">
              <a:avLst/>
            </a:prstGeom>
          </p:spPr>
        </p:pic>
        <p:pic>
          <p:nvPicPr>
            <p:cNvPr id="133" name="Graphic 132" descr="Play with solid fill">
              <a:extLst>
                <a:ext uri="{FF2B5EF4-FFF2-40B4-BE49-F238E27FC236}">
                  <a16:creationId xmlns:a16="http://schemas.microsoft.com/office/drawing/2014/main" id="{16600DB1-ABEE-C9C2-E203-4D5CAF27BD7D}"/>
                </a:ext>
              </a:extLst>
            </p:cNvPr>
            <p:cNvPicPr>
              <a:picLocks noChangeAspect="1"/>
            </p:cNvPicPr>
            <p:nvPr/>
          </p:nvPicPr>
          <p:blipFill>
            <a:blip r:embed="rId6">
              <a:extLst>
                <a:ext uri="{96DAC541-7B7A-43D3-8B79-37D633B846F1}">
                  <asvg:svgBlip xmlns:asvg="http://schemas.microsoft.com/office/drawing/2016/SVG/main" r:embed="rId21"/>
                </a:ext>
              </a:extLst>
            </a:blip>
            <a:stretch>
              <a:fillRect/>
            </a:stretch>
          </p:blipFill>
          <p:spPr>
            <a:xfrm rot="5400000">
              <a:off x="6444846" y="3661837"/>
              <a:ext cx="199103" cy="199103"/>
            </a:xfrm>
            <a:prstGeom prst="rect">
              <a:avLst/>
            </a:prstGeom>
          </p:spPr>
        </p:pic>
        <p:pic>
          <p:nvPicPr>
            <p:cNvPr id="134" name="Graphic 133" descr="Play with solid fill">
              <a:extLst>
                <a:ext uri="{FF2B5EF4-FFF2-40B4-BE49-F238E27FC236}">
                  <a16:creationId xmlns:a16="http://schemas.microsoft.com/office/drawing/2014/main" id="{863E7CF5-71F4-F03E-8B95-52972C28B3EB}"/>
                </a:ext>
              </a:extLst>
            </p:cNvPr>
            <p:cNvPicPr>
              <a:picLocks noChangeAspect="1"/>
            </p:cNvPicPr>
            <p:nvPr/>
          </p:nvPicPr>
          <p:blipFill>
            <a:blip r:embed="rId6">
              <a:extLst>
                <a:ext uri="{96DAC541-7B7A-43D3-8B79-37D633B846F1}">
                  <asvg:svgBlip xmlns:asvg="http://schemas.microsoft.com/office/drawing/2016/SVG/main" r:embed="rId21"/>
                </a:ext>
              </a:extLst>
            </a:blip>
            <a:stretch>
              <a:fillRect/>
            </a:stretch>
          </p:blipFill>
          <p:spPr>
            <a:xfrm rot="5400000">
              <a:off x="6307266" y="4395039"/>
              <a:ext cx="199103" cy="199103"/>
            </a:xfrm>
            <a:prstGeom prst="rect">
              <a:avLst/>
            </a:prstGeom>
          </p:spPr>
        </p:pic>
        <p:sp>
          <p:nvSpPr>
            <p:cNvPr id="53" name="Rectangle: Rounded Corners 220">
              <a:extLst>
                <a:ext uri="{FF2B5EF4-FFF2-40B4-BE49-F238E27FC236}">
                  <a16:creationId xmlns:a16="http://schemas.microsoft.com/office/drawing/2014/main" id="{FD950CEA-4838-AEF8-B3C7-9479666E12F1}"/>
                </a:ext>
              </a:extLst>
            </p:cNvPr>
            <p:cNvSpPr/>
            <p:nvPr/>
          </p:nvSpPr>
          <p:spPr>
            <a:xfrm>
              <a:off x="3922185" y="2401962"/>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54" name="Rectangle: Rounded Corners 220">
              <a:extLst>
                <a:ext uri="{FF2B5EF4-FFF2-40B4-BE49-F238E27FC236}">
                  <a16:creationId xmlns:a16="http://schemas.microsoft.com/office/drawing/2014/main" id="{A7F9A546-4CF1-DCEB-DEB1-33000A5DCA5B}"/>
                </a:ext>
              </a:extLst>
            </p:cNvPr>
            <p:cNvSpPr/>
            <p:nvPr/>
          </p:nvSpPr>
          <p:spPr>
            <a:xfrm>
              <a:off x="5238078" y="2406956"/>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57" name="Rectangle: Rounded Corners 220">
              <a:extLst>
                <a:ext uri="{FF2B5EF4-FFF2-40B4-BE49-F238E27FC236}">
                  <a16:creationId xmlns:a16="http://schemas.microsoft.com/office/drawing/2014/main" id="{A5A42BE8-A0B1-123B-D9CE-04B1965E0E12}"/>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72" name="Straight Arrow Connector 171">
              <a:extLst>
                <a:ext uri="{FF2B5EF4-FFF2-40B4-BE49-F238E27FC236}">
                  <a16:creationId xmlns:a16="http://schemas.microsoft.com/office/drawing/2014/main" id="{AC7F56CD-3F37-0BE4-DBAE-3044CD3E31C2}"/>
                </a:ext>
              </a:extLst>
            </p:cNvPr>
            <p:cNvCxnSpPr>
              <a:cxnSpLocks/>
              <a:stCxn id="53" idx="3"/>
              <a:endCxn id="5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9BA69FC-B9F8-05FC-99A1-7F813046AFC3}"/>
                </a:ext>
              </a:extLst>
            </p:cNvPr>
            <p:cNvCxnSpPr>
              <a:stCxn id="54" idx="3"/>
              <a:endCxn id="57"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820981" y="3670889"/>
              <a:ext cx="312187" cy="312187"/>
            </a:xfrm>
            <a:prstGeom prst="rect">
              <a:avLst/>
            </a:prstGeom>
          </p:spPr>
        </p:pic>
        <p:sp>
          <p:nvSpPr>
            <p:cNvPr id="19" name="Rectangle: Rounded Corners 220">
              <a:extLst>
                <a:ext uri="{FF2B5EF4-FFF2-40B4-BE49-F238E27FC236}">
                  <a16:creationId xmlns:a16="http://schemas.microsoft.com/office/drawing/2014/main" id="{D8AB07BF-15EA-385E-C9EA-D52925F78655}"/>
                </a:ext>
              </a:extLst>
            </p:cNvPr>
            <p:cNvSpPr/>
            <p:nvPr/>
          </p:nvSpPr>
          <p:spPr>
            <a:xfrm>
              <a:off x="6228733" y="3237189"/>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21" name="Rectangle: Rounded Corners 220">
              <a:extLst>
                <a:ext uri="{FF2B5EF4-FFF2-40B4-BE49-F238E27FC236}">
                  <a16:creationId xmlns:a16="http://schemas.microsoft.com/office/drawing/2014/main" id="{6CDDF823-4558-45B0-D118-C940D91F9785}"/>
                </a:ext>
              </a:extLst>
            </p:cNvPr>
            <p:cNvSpPr/>
            <p:nvPr/>
          </p:nvSpPr>
          <p:spPr>
            <a:xfrm>
              <a:off x="6219603" y="3983455"/>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33" name="Rectangle: Rounded Corners 220">
              <a:extLst>
                <a:ext uri="{FF2B5EF4-FFF2-40B4-BE49-F238E27FC236}">
                  <a16:creationId xmlns:a16="http://schemas.microsoft.com/office/drawing/2014/main" id="{1FAE54A6-5310-71F3-96CE-093A405C0A19}"/>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37" name="Rectangle: Rounded Corners 220">
              <a:extLst>
                <a:ext uri="{FF2B5EF4-FFF2-40B4-BE49-F238E27FC236}">
                  <a16:creationId xmlns:a16="http://schemas.microsoft.com/office/drawing/2014/main" id="{DC6C35E8-E466-514D-CD07-AECDDB95CC97}"/>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1780B046-54B2-1AC3-482B-21965A9DE0FC}"/>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40" name="Rectangle: Rounded Corners 220">
              <a:extLst>
                <a:ext uri="{FF2B5EF4-FFF2-40B4-BE49-F238E27FC236}">
                  <a16:creationId xmlns:a16="http://schemas.microsoft.com/office/drawing/2014/main" id="{533CF2F2-A6B7-7F0E-850C-8560079C3E7F}"/>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grpSp>
      <p:pic>
        <p:nvPicPr>
          <p:cNvPr id="191" name="Picture 190">
            <a:extLst>
              <a:ext uri="{FF2B5EF4-FFF2-40B4-BE49-F238E27FC236}">
                <a16:creationId xmlns:a16="http://schemas.microsoft.com/office/drawing/2014/main" id="{341749A1-C6B8-002D-07CC-CCBCD19AEAAE}"/>
              </a:ext>
            </a:extLst>
          </p:cNvPr>
          <p:cNvPicPr>
            <a:picLocks noChangeAspect="1"/>
          </p:cNvPicPr>
          <p:nvPr/>
        </p:nvPicPr>
        <p:blipFill>
          <a:blip r:embed="rId16"/>
          <a:stretch>
            <a:fillRect/>
          </a:stretch>
        </p:blipFill>
        <p:spPr>
          <a:xfrm>
            <a:off x="9010255" y="706266"/>
            <a:ext cx="2397805" cy="340865"/>
          </a:xfrm>
          <a:prstGeom prst="rect">
            <a:avLst/>
          </a:prstGeom>
        </p:spPr>
      </p:pic>
    </p:spTree>
    <p:extLst>
      <p:ext uri="{BB962C8B-B14F-4D97-AF65-F5344CB8AC3E}">
        <p14:creationId xmlns:p14="http://schemas.microsoft.com/office/powerpoint/2010/main" val="2452011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123">
            <a:extLst>
              <a:ext uri="{FF2B5EF4-FFF2-40B4-BE49-F238E27FC236}">
                <a16:creationId xmlns:a16="http://schemas.microsoft.com/office/drawing/2014/main" id="{6BE76F5A-D729-6C47-0581-386B4A412197}"/>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3153365" y="133544"/>
            <a:ext cx="5603268" cy="315036"/>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User can input the number and unit, now we are inputting the unit first.</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43" name="Rectangle: Rounded Corners 59">
            <a:extLst>
              <a:ext uri="{FF2B5EF4-FFF2-40B4-BE49-F238E27FC236}">
                <a16:creationId xmlns:a16="http://schemas.microsoft.com/office/drawing/2014/main" id="{34D89932-CDD3-38CF-24D0-E5419FD511D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1" name="Rectangle: Rounded Corners 60">
            <a:extLst>
              <a:ext uri="{FF2B5EF4-FFF2-40B4-BE49-F238E27FC236}">
                <a16:creationId xmlns:a16="http://schemas.microsoft.com/office/drawing/2014/main" id="{61723FEA-7C2E-BAA5-3E02-085D1066EB12}"/>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2" name="Straight Connector 51">
            <a:extLst>
              <a:ext uri="{FF2B5EF4-FFF2-40B4-BE49-F238E27FC236}">
                <a16:creationId xmlns:a16="http://schemas.microsoft.com/office/drawing/2014/main" id="{B643155F-5480-3128-2265-96D1D63B358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FEB0748-887A-624B-1C9B-6987AC40E56C}"/>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667F2C3-C364-C1E5-BCC1-E04C0CC05BBF}"/>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74D39-DF26-C2CD-ED30-28011F92E773}"/>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8DA5588-B3BD-32F1-7E86-D795AFB92A73}"/>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6A26C1C-E098-A691-DD2F-FFE54874D1A7}"/>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14A1433-B6DF-BE13-4126-CED1E7439E7E}"/>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D545DC5-C86F-E876-D767-FAAF47301AD7}"/>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0500F1E-A3A7-0E82-1582-CA75F87EAE8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D8C0176-CF97-2C3C-166F-8E9707DFAF27}"/>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8BD9A5FF-0E1B-212D-6986-63F67D3F80BA}"/>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59" name="TextBox 158">
            <a:extLst>
              <a:ext uri="{FF2B5EF4-FFF2-40B4-BE49-F238E27FC236}">
                <a16:creationId xmlns:a16="http://schemas.microsoft.com/office/drawing/2014/main" id="{6815B91B-F81E-8654-5573-FBAFF1EC688F}"/>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60" name="TextBox 159">
            <a:extLst>
              <a:ext uri="{FF2B5EF4-FFF2-40B4-BE49-F238E27FC236}">
                <a16:creationId xmlns:a16="http://schemas.microsoft.com/office/drawing/2014/main" id="{529197D8-3DA4-7732-7E63-0597203ABB4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1" name="TextBox 160">
            <a:extLst>
              <a:ext uri="{FF2B5EF4-FFF2-40B4-BE49-F238E27FC236}">
                <a16:creationId xmlns:a16="http://schemas.microsoft.com/office/drawing/2014/main" id="{EFCADE59-C43B-5269-B05A-617D80DEA6DC}"/>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2" name="TextBox 161">
            <a:extLst>
              <a:ext uri="{FF2B5EF4-FFF2-40B4-BE49-F238E27FC236}">
                <a16:creationId xmlns:a16="http://schemas.microsoft.com/office/drawing/2014/main" id="{B6E980B9-4CDC-4252-24E2-14EC55237B6B}"/>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3" name="TextBox 162">
            <a:extLst>
              <a:ext uri="{FF2B5EF4-FFF2-40B4-BE49-F238E27FC236}">
                <a16:creationId xmlns:a16="http://schemas.microsoft.com/office/drawing/2014/main" id="{835BA6C5-CA79-CDF0-92F1-BBDE06F2D6E3}"/>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164" name="TextBox 163">
            <a:extLst>
              <a:ext uri="{FF2B5EF4-FFF2-40B4-BE49-F238E27FC236}">
                <a16:creationId xmlns:a16="http://schemas.microsoft.com/office/drawing/2014/main" id="{02032661-958E-DC15-6DEF-94DE2094D845}"/>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166" name="TextBox 165">
            <a:extLst>
              <a:ext uri="{FF2B5EF4-FFF2-40B4-BE49-F238E27FC236}">
                <a16:creationId xmlns:a16="http://schemas.microsoft.com/office/drawing/2014/main" id="{FF729534-A883-A99E-9D50-71EC06ACF64E}"/>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8" name="TextBox 167">
            <a:extLst>
              <a:ext uri="{FF2B5EF4-FFF2-40B4-BE49-F238E27FC236}">
                <a16:creationId xmlns:a16="http://schemas.microsoft.com/office/drawing/2014/main" id="{89670CCF-8B95-3520-8D9D-549DDF97A0F7}"/>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71" name="TextBox 170">
            <a:extLst>
              <a:ext uri="{FF2B5EF4-FFF2-40B4-BE49-F238E27FC236}">
                <a16:creationId xmlns:a16="http://schemas.microsoft.com/office/drawing/2014/main" id="{C37E3B46-20F4-ED70-464D-C6BDF9FF5D54}"/>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73" name="TextBox 172">
            <a:extLst>
              <a:ext uri="{FF2B5EF4-FFF2-40B4-BE49-F238E27FC236}">
                <a16:creationId xmlns:a16="http://schemas.microsoft.com/office/drawing/2014/main" id="{DE956300-4C34-12FD-21DB-1936476BE02F}"/>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75" name="TextBox 174">
            <a:extLst>
              <a:ext uri="{FF2B5EF4-FFF2-40B4-BE49-F238E27FC236}">
                <a16:creationId xmlns:a16="http://schemas.microsoft.com/office/drawing/2014/main" id="{161DE759-E5C9-7AC2-1106-BCB917FDEF21}"/>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76" name="TextBox 175">
            <a:extLst>
              <a:ext uri="{FF2B5EF4-FFF2-40B4-BE49-F238E27FC236}">
                <a16:creationId xmlns:a16="http://schemas.microsoft.com/office/drawing/2014/main" id="{817644B4-2305-8D46-6F28-20377BE7C4A9}"/>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177" name="Straight Connector 176">
            <a:extLst>
              <a:ext uri="{FF2B5EF4-FFF2-40B4-BE49-F238E27FC236}">
                <a16:creationId xmlns:a16="http://schemas.microsoft.com/office/drawing/2014/main" id="{5E3567F4-0E13-0873-C161-250553E9A3E5}"/>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82779AEC-FD1D-237F-E904-AC205EFA123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79" name="TextBox 178">
            <a:extLst>
              <a:ext uri="{FF2B5EF4-FFF2-40B4-BE49-F238E27FC236}">
                <a16:creationId xmlns:a16="http://schemas.microsoft.com/office/drawing/2014/main" id="{BF929863-2483-953B-7603-A9D3E5C29E74}"/>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80" name="TextBox 179">
            <a:extLst>
              <a:ext uri="{FF2B5EF4-FFF2-40B4-BE49-F238E27FC236}">
                <a16:creationId xmlns:a16="http://schemas.microsoft.com/office/drawing/2014/main" id="{1EEFCCD7-9C3F-354E-0B85-28EE2B86084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1" name="TextBox 180">
            <a:extLst>
              <a:ext uri="{FF2B5EF4-FFF2-40B4-BE49-F238E27FC236}">
                <a16:creationId xmlns:a16="http://schemas.microsoft.com/office/drawing/2014/main" id="{05CA7BD8-1DAE-1F7E-164C-46F0F4CEA419}"/>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2" name="TextBox 181">
            <a:extLst>
              <a:ext uri="{FF2B5EF4-FFF2-40B4-BE49-F238E27FC236}">
                <a16:creationId xmlns:a16="http://schemas.microsoft.com/office/drawing/2014/main" id="{F95A3E77-AB5A-3F22-4D95-4259A918D79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3" name="TextBox 182">
            <a:extLst>
              <a:ext uri="{FF2B5EF4-FFF2-40B4-BE49-F238E27FC236}">
                <a16:creationId xmlns:a16="http://schemas.microsoft.com/office/drawing/2014/main" id="{5D7A373F-F9D5-DB64-D07F-61835D65BA39}"/>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184" name="Straight Connector 183">
            <a:extLst>
              <a:ext uri="{FF2B5EF4-FFF2-40B4-BE49-F238E27FC236}">
                <a16:creationId xmlns:a16="http://schemas.microsoft.com/office/drawing/2014/main" id="{810390A2-8E12-6781-B9A6-3A9046ADFE4C}"/>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C324837-CB06-FC93-BCCC-F6206B01751F}"/>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C97C6E2-6ECD-D077-8E7B-DEB728CA576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887B7EA-0E85-BBA3-F297-D1CAA18CC81D}"/>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30D8597-4A8A-4A6B-5A9C-55E7FF446843}"/>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94FB7C8-D5FD-BCDC-C5E7-3F1619D25D24}"/>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46E3894F-79F5-464E-9425-95E5B1E4D35C}"/>
              </a:ext>
            </a:extLst>
          </p:cNvPr>
          <p:cNvGrpSpPr/>
          <p:nvPr/>
        </p:nvGrpSpPr>
        <p:grpSpPr>
          <a:xfrm>
            <a:off x="719792" y="656035"/>
            <a:ext cx="10756522" cy="5571933"/>
            <a:chOff x="717230" y="671422"/>
            <a:chExt cx="10756522" cy="5571933"/>
          </a:xfrm>
        </p:grpSpPr>
        <p:sp>
          <p:nvSpPr>
            <p:cNvPr id="165" name="Rectangle 164">
              <a:extLst>
                <a:ext uri="{FF2B5EF4-FFF2-40B4-BE49-F238E27FC236}">
                  <a16:creationId xmlns:a16="http://schemas.microsoft.com/office/drawing/2014/main" id="{E345EACC-39F9-C9C9-B98F-29E6CD632BC5}"/>
                </a:ext>
              </a:extLst>
            </p:cNvPr>
            <p:cNvSpPr/>
            <p:nvPr/>
          </p:nvSpPr>
          <p:spPr>
            <a:xfrm>
              <a:off x="717230" y="671422"/>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8">
              <a:extLst>
                <a:ext uri="{FF2B5EF4-FFF2-40B4-BE49-F238E27FC236}">
                  <a16:creationId xmlns:a16="http://schemas.microsoft.com/office/drawing/2014/main" id="{B11F6237-C145-2A59-EB2A-4F10A9A7DFBC}"/>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49" name="TextBox 48">
              <a:extLst>
                <a:ext uri="{FF2B5EF4-FFF2-40B4-BE49-F238E27FC236}">
                  <a16:creationId xmlns:a16="http://schemas.microsoft.com/office/drawing/2014/main" id="{29C193A2-EBC3-5344-0583-F04152D12395}"/>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58" name="Rectangle: Rounded Corners 220">
              <a:extLst>
                <a:ext uri="{FF2B5EF4-FFF2-40B4-BE49-F238E27FC236}">
                  <a16:creationId xmlns:a16="http://schemas.microsoft.com/office/drawing/2014/main" id="{F6FC3EDF-8279-66B0-C809-63480D93CC52}"/>
                </a:ext>
              </a:extLst>
            </p:cNvPr>
            <p:cNvSpPr/>
            <p:nvPr/>
          </p:nvSpPr>
          <p:spPr>
            <a:xfrm>
              <a:off x="4849089" y="2839338"/>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H</a:t>
              </a:r>
              <a:r>
                <a:rPr lang="en-SG" sz="1000" dirty="0">
                  <a:solidFill>
                    <a:schemeClr val="tx1">
                      <a:lumMod val="50000"/>
                      <a:lumOff val="50000"/>
                    </a:schemeClr>
                  </a:solidFill>
                  <a:latin typeface="Helvetica" pitchFamily="2" charset="0"/>
                </a:rPr>
                <a:t>andle transport arrangements</a:t>
              </a:r>
            </a:p>
          </p:txBody>
        </p:sp>
        <p:sp>
          <p:nvSpPr>
            <p:cNvPr id="59" name="Rectangle: Rounded Corners 220">
              <a:extLst>
                <a:ext uri="{FF2B5EF4-FFF2-40B4-BE49-F238E27FC236}">
                  <a16:creationId xmlns:a16="http://schemas.microsoft.com/office/drawing/2014/main" id="{A63E13CB-276C-D27C-7DCD-F845CC11D793}"/>
                </a:ext>
              </a:extLst>
            </p:cNvPr>
            <p:cNvSpPr/>
            <p:nvPr/>
          </p:nvSpPr>
          <p:spPr>
            <a:xfrm>
              <a:off x="4849089" y="3228792"/>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26/06/2022     </a:t>
              </a:r>
              <a:r>
                <a:rPr lang="en-SG" sz="1000" dirty="0">
                  <a:solidFill>
                    <a:srgbClr val="FFFFFF"/>
                  </a:solidFill>
                  <a:latin typeface="Helvetica" pitchFamily="2" charset="0"/>
                </a:rPr>
                <a:t>     .</a:t>
              </a:r>
            </a:p>
          </p:txBody>
        </p:sp>
        <p:sp>
          <p:nvSpPr>
            <p:cNvPr id="60" name="Rectangle: Rounded Corners 220">
              <a:extLst>
                <a:ext uri="{FF2B5EF4-FFF2-40B4-BE49-F238E27FC236}">
                  <a16:creationId xmlns:a16="http://schemas.microsoft.com/office/drawing/2014/main" id="{0D0B7762-F49E-FA46-D541-F7679E70C196}"/>
                </a:ext>
              </a:extLst>
            </p:cNvPr>
            <p:cNvSpPr/>
            <p:nvPr/>
          </p:nvSpPr>
          <p:spPr>
            <a:xfrm>
              <a:off x="4850133" y="3598912"/>
              <a:ext cx="701569"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1" name="Rectangle: Rounded Corners 220">
              <a:extLst>
                <a:ext uri="{FF2B5EF4-FFF2-40B4-BE49-F238E27FC236}">
                  <a16:creationId xmlns:a16="http://schemas.microsoft.com/office/drawing/2014/main" id="{24469C21-9CCF-2A67-FDB5-C4A83DEBC4FD}"/>
                </a:ext>
              </a:extLst>
            </p:cNvPr>
            <p:cNvSpPr/>
            <p:nvPr/>
          </p:nvSpPr>
          <p:spPr>
            <a:xfrm>
              <a:off x="4842253" y="3968801"/>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2" name="Rectangle: Rounded Corners 220">
              <a:extLst>
                <a:ext uri="{FF2B5EF4-FFF2-40B4-BE49-F238E27FC236}">
                  <a16:creationId xmlns:a16="http://schemas.microsoft.com/office/drawing/2014/main" id="{7C80680C-AC0C-0CBA-024D-2DD1C5755943}"/>
                </a:ext>
              </a:extLst>
            </p:cNvPr>
            <p:cNvSpPr/>
            <p:nvPr/>
          </p:nvSpPr>
          <p:spPr>
            <a:xfrm>
              <a:off x="5245244" y="432462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pic>
          <p:nvPicPr>
            <p:cNvPr id="129" name="Graphic 128" descr="Daily calendar with solid fill">
              <a:extLst>
                <a:ext uri="{FF2B5EF4-FFF2-40B4-BE49-F238E27FC236}">
                  <a16:creationId xmlns:a16="http://schemas.microsoft.com/office/drawing/2014/main" id="{3C4DBF4C-EDB1-35F1-5798-ACFADBFD69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07365" y="3234942"/>
              <a:ext cx="273707" cy="273707"/>
            </a:xfrm>
            <a:prstGeom prst="rect">
              <a:avLst/>
            </a:prstGeom>
          </p:spPr>
        </p:pic>
        <p:pic>
          <p:nvPicPr>
            <p:cNvPr id="130" name="Graphic 129" descr="Daily calendar with solid fill">
              <a:extLst>
                <a:ext uri="{FF2B5EF4-FFF2-40B4-BE49-F238E27FC236}">
                  <a16:creationId xmlns:a16="http://schemas.microsoft.com/office/drawing/2014/main" id="{F8A81093-E71B-D228-8150-E2CE2E8376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92031" y="3976552"/>
              <a:ext cx="273707" cy="273707"/>
            </a:xfrm>
            <a:prstGeom prst="rect">
              <a:avLst/>
            </a:prstGeom>
          </p:spPr>
        </p:pic>
        <p:sp>
          <p:nvSpPr>
            <p:cNvPr id="169" name="Rectangle 168">
              <a:extLst>
                <a:ext uri="{FF2B5EF4-FFF2-40B4-BE49-F238E27FC236}">
                  <a16:creationId xmlns:a16="http://schemas.microsoft.com/office/drawing/2014/main" id="{1F51194D-7EC4-8DD2-B619-75BEC00F57AE}"/>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Rectangle: Rounded Corners 220">
              <a:extLst>
                <a:ext uri="{FF2B5EF4-FFF2-40B4-BE49-F238E27FC236}">
                  <a16:creationId xmlns:a16="http://schemas.microsoft.com/office/drawing/2014/main" id="{82829212-5598-C5A8-8E55-AFA527E6C87F}"/>
                </a:ext>
              </a:extLst>
            </p:cNvPr>
            <p:cNvSpPr/>
            <p:nvPr/>
          </p:nvSpPr>
          <p:spPr>
            <a:xfrm>
              <a:off x="5621937" y="3597080"/>
              <a:ext cx="1036644"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pic>
          <p:nvPicPr>
            <p:cNvPr id="132" name="Graphic 131" descr="Play with solid fill">
              <a:extLst>
                <a:ext uri="{FF2B5EF4-FFF2-40B4-BE49-F238E27FC236}">
                  <a16:creationId xmlns:a16="http://schemas.microsoft.com/office/drawing/2014/main" id="{004EA0B3-7DAA-DD57-5B1E-BD2D2BBFB2D7}"/>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5334340" y="3661838"/>
              <a:ext cx="199103" cy="199103"/>
            </a:xfrm>
            <a:prstGeom prst="rect">
              <a:avLst/>
            </a:prstGeom>
          </p:spPr>
        </p:pic>
        <p:pic>
          <p:nvPicPr>
            <p:cNvPr id="133" name="Graphic 132" descr="Play with solid fill">
              <a:extLst>
                <a:ext uri="{FF2B5EF4-FFF2-40B4-BE49-F238E27FC236}">
                  <a16:creationId xmlns:a16="http://schemas.microsoft.com/office/drawing/2014/main" id="{16600DB1-ABEE-C9C2-E203-4D5CAF27BD7D}"/>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444846" y="3661837"/>
              <a:ext cx="199103" cy="199103"/>
            </a:xfrm>
            <a:prstGeom prst="rect">
              <a:avLst/>
            </a:prstGeom>
          </p:spPr>
        </p:pic>
        <p:pic>
          <p:nvPicPr>
            <p:cNvPr id="134" name="Graphic 133" descr="Play with solid fill">
              <a:extLst>
                <a:ext uri="{FF2B5EF4-FFF2-40B4-BE49-F238E27FC236}">
                  <a16:creationId xmlns:a16="http://schemas.microsoft.com/office/drawing/2014/main" id="{863E7CF5-71F4-F03E-8B95-52972C28B3EB}"/>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307266" y="4395039"/>
              <a:ext cx="199103" cy="199103"/>
            </a:xfrm>
            <a:prstGeom prst="rect">
              <a:avLst/>
            </a:prstGeom>
          </p:spPr>
        </p:pic>
        <p:sp>
          <p:nvSpPr>
            <p:cNvPr id="53" name="Rectangle: Rounded Corners 220">
              <a:extLst>
                <a:ext uri="{FF2B5EF4-FFF2-40B4-BE49-F238E27FC236}">
                  <a16:creationId xmlns:a16="http://schemas.microsoft.com/office/drawing/2014/main" id="{FD950CEA-4838-AEF8-B3C7-9479666E12F1}"/>
                </a:ext>
              </a:extLst>
            </p:cNvPr>
            <p:cNvSpPr/>
            <p:nvPr/>
          </p:nvSpPr>
          <p:spPr>
            <a:xfrm>
              <a:off x="3922185" y="2401962"/>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54" name="Rectangle: Rounded Corners 220">
              <a:extLst>
                <a:ext uri="{FF2B5EF4-FFF2-40B4-BE49-F238E27FC236}">
                  <a16:creationId xmlns:a16="http://schemas.microsoft.com/office/drawing/2014/main" id="{A7F9A546-4CF1-DCEB-DEB1-33000A5DCA5B}"/>
                </a:ext>
              </a:extLst>
            </p:cNvPr>
            <p:cNvSpPr/>
            <p:nvPr/>
          </p:nvSpPr>
          <p:spPr>
            <a:xfrm>
              <a:off x="5238078" y="2406956"/>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57" name="Rectangle: Rounded Corners 220">
              <a:extLst>
                <a:ext uri="{FF2B5EF4-FFF2-40B4-BE49-F238E27FC236}">
                  <a16:creationId xmlns:a16="http://schemas.microsoft.com/office/drawing/2014/main" id="{A5A42BE8-A0B1-123B-D9CE-04B1965E0E12}"/>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72" name="Straight Arrow Connector 171">
              <a:extLst>
                <a:ext uri="{FF2B5EF4-FFF2-40B4-BE49-F238E27FC236}">
                  <a16:creationId xmlns:a16="http://schemas.microsoft.com/office/drawing/2014/main" id="{AC7F56CD-3F37-0BE4-DBAE-3044CD3E31C2}"/>
                </a:ext>
              </a:extLst>
            </p:cNvPr>
            <p:cNvCxnSpPr>
              <a:cxnSpLocks/>
              <a:stCxn id="53" idx="3"/>
              <a:endCxn id="5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9BA69FC-B9F8-05FC-99A1-7F813046AFC3}"/>
                </a:ext>
              </a:extLst>
            </p:cNvPr>
            <p:cNvCxnSpPr>
              <a:stCxn id="54" idx="3"/>
              <a:endCxn id="57"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553360" y="3692973"/>
              <a:ext cx="312187" cy="312187"/>
            </a:xfrm>
            <a:prstGeom prst="rect">
              <a:avLst/>
            </a:prstGeom>
          </p:spPr>
        </p:pic>
        <p:sp>
          <p:nvSpPr>
            <p:cNvPr id="19" name="Rectangle: Rounded Corners 220">
              <a:extLst>
                <a:ext uri="{FF2B5EF4-FFF2-40B4-BE49-F238E27FC236}">
                  <a16:creationId xmlns:a16="http://schemas.microsoft.com/office/drawing/2014/main" id="{D8AB07BF-15EA-385E-C9EA-D52925F78655}"/>
                </a:ext>
              </a:extLst>
            </p:cNvPr>
            <p:cNvSpPr/>
            <p:nvPr/>
          </p:nvSpPr>
          <p:spPr>
            <a:xfrm>
              <a:off x="6228733" y="3237189"/>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21" name="Rectangle: Rounded Corners 220">
              <a:extLst>
                <a:ext uri="{FF2B5EF4-FFF2-40B4-BE49-F238E27FC236}">
                  <a16:creationId xmlns:a16="http://schemas.microsoft.com/office/drawing/2014/main" id="{6CDDF823-4558-45B0-D118-C940D91F9785}"/>
                </a:ext>
              </a:extLst>
            </p:cNvPr>
            <p:cNvSpPr/>
            <p:nvPr/>
          </p:nvSpPr>
          <p:spPr>
            <a:xfrm>
              <a:off x="6219603" y="3983455"/>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33" name="Rectangle: Rounded Corners 220">
              <a:extLst>
                <a:ext uri="{FF2B5EF4-FFF2-40B4-BE49-F238E27FC236}">
                  <a16:creationId xmlns:a16="http://schemas.microsoft.com/office/drawing/2014/main" id="{1B7508F5-9EDE-CB65-1D85-A9D0756256B9}"/>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37" name="Rectangle: Rounded Corners 220">
              <a:extLst>
                <a:ext uri="{FF2B5EF4-FFF2-40B4-BE49-F238E27FC236}">
                  <a16:creationId xmlns:a16="http://schemas.microsoft.com/office/drawing/2014/main" id="{213BBA8D-1E8B-0C35-6AB3-EE2FC8231A7D}"/>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A07C1FCB-F44A-8821-970B-24FC2083C81A}"/>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40" name="Rectangle: Rounded Corners 220">
              <a:extLst>
                <a:ext uri="{FF2B5EF4-FFF2-40B4-BE49-F238E27FC236}">
                  <a16:creationId xmlns:a16="http://schemas.microsoft.com/office/drawing/2014/main" id="{6B18A48D-6AD4-5401-18AA-4DA29A307071}"/>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grpSp>
      <p:pic>
        <p:nvPicPr>
          <p:cNvPr id="23" name="Picture 22">
            <a:extLst>
              <a:ext uri="{FF2B5EF4-FFF2-40B4-BE49-F238E27FC236}">
                <a16:creationId xmlns:a16="http://schemas.microsoft.com/office/drawing/2014/main" id="{B0EA745F-8415-3A58-B2B5-04623FEEE544}"/>
              </a:ext>
            </a:extLst>
          </p:cNvPr>
          <p:cNvPicPr>
            <a:picLocks noChangeAspect="1"/>
          </p:cNvPicPr>
          <p:nvPr/>
        </p:nvPicPr>
        <p:blipFill>
          <a:blip r:embed="rId23"/>
          <a:stretch>
            <a:fillRect/>
          </a:stretch>
        </p:blipFill>
        <p:spPr>
          <a:xfrm>
            <a:off x="9010256" y="690172"/>
            <a:ext cx="2397805" cy="340865"/>
          </a:xfrm>
          <a:prstGeom prst="rect">
            <a:avLst/>
          </a:prstGeom>
        </p:spPr>
      </p:pic>
    </p:spTree>
    <p:extLst>
      <p:ext uri="{BB962C8B-B14F-4D97-AF65-F5344CB8AC3E}">
        <p14:creationId xmlns:p14="http://schemas.microsoft.com/office/powerpoint/2010/main" val="2830863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Rounded Corners 123">
            <a:extLst>
              <a:ext uri="{FF2B5EF4-FFF2-40B4-BE49-F238E27FC236}">
                <a16:creationId xmlns:a16="http://schemas.microsoft.com/office/drawing/2014/main" id="{FBC9BCEB-4EDD-CEA2-C0E9-909DEFE5638A}"/>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4229100" y="133544"/>
            <a:ext cx="3451798" cy="315036"/>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Upon clicking a drop-down menu appears.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39" name="Rectangle: Rounded Corners 59">
            <a:extLst>
              <a:ext uri="{FF2B5EF4-FFF2-40B4-BE49-F238E27FC236}">
                <a16:creationId xmlns:a16="http://schemas.microsoft.com/office/drawing/2014/main" id="{2CC4E4F0-A4D8-E25F-08BD-B9E1A5EB83B0}"/>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60">
            <a:extLst>
              <a:ext uri="{FF2B5EF4-FFF2-40B4-BE49-F238E27FC236}">
                <a16:creationId xmlns:a16="http://schemas.microsoft.com/office/drawing/2014/main" id="{B82BC10A-5F1E-F35E-A7C2-786263F6B8E7}"/>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1" name="Straight Connector 50">
            <a:extLst>
              <a:ext uri="{FF2B5EF4-FFF2-40B4-BE49-F238E27FC236}">
                <a16:creationId xmlns:a16="http://schemas.microsoft.com/office/drawing/2014/main" id="{5FD7B9EB-D171-6D3D-4D9C-C95F9D323406}"/>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0CB704D-27D0-5BAC-A7F5-7BBF86C4431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3CF41E0-EFBA-F44B-AC71-7922608A95E8}"/>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E4F2E24-FCD1-5B07-AEA6-BC454701BF2B}"/>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32E4929-F551-673B-BF10-FB3CBFEB6BA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2DDE3B4-32A5-278A-8C9F-A3DBCD93FF5A}"/>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1D89392-928F-0F99-4BA7-4D75AAC5282C}"/>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65997A1-0E66-2BCA-9C4C-5F838A458A36}"/>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A703F89B-1D95-C7DB-EDDB-713B91F387E0}"/>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1857607-BF71-A51A-D809-E852090A114D}"/>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69AD80B5-181F-CF09-CE84-0ACF9C3698E6}"/>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63" name="TextBox 162">
            <a:extLst>
              <a:ext uri="{FF2B5EF4-FFF2-40B4-BE49-F238E27FC236}">
                <a16:creationId xmlns:a16="http://schemas.microsoft.com/office/drawing/2014/main" id="{E7374566-F837-F4C5-7D3D-2A9A15943BE4}"/>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64" name="TextBox 163">
            <a:extLst>
              <a:ext uri="{FF2B5EF4-FFF2-40B4-BE49-F238E27FC236}">
                <a16:creationId xmlns:a16="http://schemas.microsoft.com/office/drawing/2014/main" id="{3C52AC45-C6E9-78E2-DDAF-DA84D526D1A1}"/>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6" name="TextBox 165">
            <a:extLst>
              <a:ext uri="{FF2B5EF4-FFF2-40B4-BE49-F238E27FC236}">
                <a16:creationId xmlns:a16="http://schemas.microsoft.com/office/drawing/2014/main" id="{01B65C85-1B16-E840-2E06-09113730EEAA}"/>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8" name="TextBox 167">
            <a:extLst>
              <a:ext uri="{FF2B5EF4-FFF2-40B4-BE49-F238E27FC236}">
                <a16:creationId xmlns:a16="http://schemas.microsoft.com/office/drawing/2014/main" id="{AF335C64-7F6B-AF36-EDD9-AC11B3D444C1}"/>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71" name="TextBox 170">
            <a:extLst>
              <a:ext uri="{FF2B5EF4-FFF2-40B4-BE49-F238E27FC236}">
                <a16:creationId xmlns:a16="http://schemas.microsoft.com/office/drawing/2014/main" id="{8D4AA904-F124-4F41-3794-C0FB849DD5C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173" name="TextBox 172">
            <a:extLst>
              <a:ext uri="{FF2B5EF4-FFF2-40B4-BE49-F238E27FC236}">
                <a16:creationId xmlns:a16="http://schemas.microsoft.com/office/drawing/2014/main" id="{A5254832-A03E-5FC5-2911-AB682F2283A6}"/>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175" name="TextBox 174">
            <a:extLst>
              <a:ext uri="{FF2B5EF4-FFF2-40B4-BE49-F238E27FC236}">
                <a16:creationId xmlns:a16="http://schemas.microsoft.com/office/drawing/2014/main" id="{4CC2C1D3-B0DB-9648-0265-FF8D3E009674}"/>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76" name="TextBox 175">
            <a:extLst>
              <a:ext uri="{FF2B5EF4-FFF2-40B4-BE49-F238E27FC236}">
                <a16:creationId xmlns:a16="http://schemas.microsoft.com/office/drawing/2014/main" id="{1901BA4A-0EBC-E274-57F5-EDAF51848EC2}"/>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77" name="TextBox 176">
            <a:extLst>
              <a:ext uri="{FF2B5EF4-FFF2-40B4-BE49-F238E27FC236}">
                <a16:creationId xmlns:a16="http://schemas.microsoft.com/office/drawing/2014/main" id="{58454D79-9ADE-1C99-A0DB-9DA867592AB8}"/>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78" name="TextBox 177">
            <a:extLst>
              <a:ext uri="{FF2B5EF4-FFF2-40B4-BE49-F238E27FC236}">
                <a16:creationId xmlns:a16="http://schemas.microsoft.com/office/drawing/2014/main" id="{781A0BC8-E24A-0F7B-8A5D-0B8949D67C4B}"/>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79" name="TextBox 178">
            <a:extLst>
              <a:ext uri="{FF2B5EF4-FFF2-40B4-BE49-F238E27FC236}">
                <a16:creationId xmlns:a16="http://schemas.microsoft.com/office/drawing/2014/main" id="{8A52675B-92CC-3E89-759E-10EBB0D9B10F}"/>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80" name="TextBox 179">
            <a:extLst>
              <a:ext uri="{FF2B5EF4-FFF2-40B4-BE49-F238E27FC236}">
                <a16:creationId xmlns:a16="http://schemas.microsoft.com/office/drawing/2014/main" id="{35D1A691-DB74-44C2-2577-E6429C8F8866}"/>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181" name="Straight Connector 180">
            <a:extLst>
              <a:ext uri="{FF2B5EF4-FFF2-40B4-BE49-F238E27FC236}">
                <a16:creationId xmlns:a16="http://schemas.microsoft.com/office/drawing/2014/main" id="{DE9798E3-3488-7A25-41FA-5965C1D4DD38}"/>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C24257F9-8499-4985-995B-163CB3DAB920}"/>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83" name="TextBox 182">
            <a:extLst>
              <a:ext uri="{FF2B5EF4-FFF2-40B4-BE49-F238E27FC236}">
                <a16:creationId xmlns:a16="http://schemas.microsoft.com/office/drawing/2014/main" id="{59AA2BAE-8CB8-DA1E-DDAE-32586E192D7D}"/>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84" name="TextBox 183">
            <a:extLst>
              <a:ext uri="{FF2B5EF4-FFF2-40B4-BE49-F238E27FC236}">
                <a16:creationId xmlns:a16="http://schemas.microsoft.com/office/drawing/2014/main" id="{30E9572F-F43A-5E44-96A0-096EB2B93F7C}"/>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5" name="TextBox 184">
            <a:extLst>
              <a:ext uri="{FF2B5EF4-FFF2-40B4-BE49-F238E27FC236}">
                <a16:creationId xmlns:a16="http://schemas.microsoft.com/office/drawing/2014/main" id="{B842D91A-F841-890E-D910-A2FCD157BE36}"/>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6" name="TextBox 185">
            <a:extLst>
              <a:ext uri="{FF2B5EF4-FFF2-40B4-BE49-F238E27FC236}">
                <a16:creationId xmlns:a16="http://schemas.microsoft.com/office/drawing/2014/main" id="{1F540D00-8C71-EB50-A19B-B887F61645CA}"/>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7" name="TextBox 186">
            <a:extLst>
              <a:ext uri="{FF2B5EF4-FFF2-40B4-BE49-F238E27FC236}">
                <a16:creationId xmlns:a16="http://schemas.microsoft.com/office/drawing/2014/main" id="{70D99512-6DAC-05F2-1B80-92C024C308B6}"/>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188" name="Straight Connector 187">
            <a:extLst>
              <a:ext uri="{FF2B5EF4-FFF2-40B4-BE49-F238E27FC236}">
                <a16:creationId xmlns:a16="http://schemas.microsoft.com/office/drawing/2014/main" id="{8E2844A1-5857-BFED-6C60-E3A52A5B55A9}"/>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1537F2E0-789A-F070-E262-F430FE1DA999}"/>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4593E04-0033-35B0-204B-4B4F07DEF052}"/>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567C5C8-CA47-F914-F5A5-86938FE321A6}"/>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8E6E2CE-882B-504F-B76A-0AF1AEB53E7C}"/>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4762CEF-3F2D-3DFF-F7C8-A264F0F1F791}"/>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F2FF0916-C87D-F71C-C9C2-7702E3C8DF0C}"/>
              </a:ext>
            </a:extLst>
          </p:cNvPr>
          <p:cNvGrpSpPr/>
          <p:nvPr/>
        </p:nvGrpSpPr>
        <p:grpSpPr>
          <a:xfrm>
            <a:off x="710267" y="673243"/>
            <a:ext cx="10756522" cy="5571933"/>
            <a:chOff x="732689" y="683368"/>
            <a:chExt cx="10756522" cy="5571933"/>
          </a:xfrm>
        </p:grpSpPr>
        <p:sp>
          <p:nvSpPr>
            <p:cNvPr id="165" name="Rectangle 164">
              <a:extLst>
                <a:ext uri="{FF2B5EF4-FFF2-40B4-BE49-F238E27FC236}">
                  <a16:creationId xmlns:a16="http://schemas.microsoft.com/office/drawing/2014/main" id="{E345EACC-39F9-C9C9-B98F-29E6CD632BC5}"/>
                </a:ext>
              </a:extLst>
            </p:cNvPr>
            <p:cNvSpPr/>
            <p:nvPr/>
          </p:nvSpPr>
          <p:spPr>
            <a:xfrm>
              <a:off x="732689" y="683368"/>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8">
              <a:extLst>
                <a:ext uri="{FF2B5EF4-FFF2-40B4-BE49-F238E27FC236}">
                  <a16:creationId xmlns:a16="http://schemas.microsoft.com/office/drawing/2014/main" id="{B11F6237-C145-2A59-EB2A-4F10A9A7DFBC}"/>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49" name="TextBox 48">
              <a:extLst>
                <a:ext uri="{FF2B5EF4-FFF2-40B4-BE49-F238E27FC236}">
                  <a16:creationId xmlns:a16="http://schemas.microsoft.com/office/drawing/2014/main" id="{29C193A2-EBC3-5344-0583-F04152D12395}"/>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58" name="Rectangle: Rounded Corners 220">
              <a:extLst>
                <a:ext uri="{FF2B5EF4-FFF2-40B4-BE49-F238E27FC236}">
                  <a16:creationId xmlns:a16="http://schemas.microsoft.com/office/drawing/2014/main" id="{F6FC3EDF-8279-66B0-C809-63480D93CC52}"/>
                </a:ext>
              </a:extLst>
            </p:cNvPr>
            <p:cNvSpPr/>
            <p:nvPr/>
          </p:nvSpPr>
          <p:spPr>
            <a:xfrm>
              <a:off x="4849089" y="2839338"/>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H</a:t>
              </a:r>
              <a:r>
                <a:rPr lang="en-SG" sz="1000" dirty="0">
                  <a:solidFill>
                    <a:schemeClr val="tx1">
                      <a:lumMod val="50000"/>
                      <a:lumOff val="50000"/>
                    </a:schemeClr>
                  </a:solidFill>
                  <a:latin typeface="Helvetica" pitchFamily="2" charset="0"/>
                </a:rPr>
                <a:t>andle transport arrangements</a:t>
              </a:r>
            </a:p>
          </p:txBody>
        </p:sp>
        <p:sp>
          <p:nvSpPr>
            <p:cNvPr id="59" name="Rectangle: Rounded Corners 220">
              <a:extLst>
                <a:ext uri="{FF2B5EF4-FFF2-40B4-BE49-F238E27FC236}">
                  <a16:creationId xmlns:a16="http://schemas.microsoft.com/office/drawing/2014/main" id="{A63E13CB-276C-D27C-7DCD-F845CC11D793}"/>
                </a:ext>
              </a:extLst>
            </p:cNvPr>
            <p:cNvSpPr/>
            <p:nvPr/>
          </p:nvSpPr>
          <p:spPr>
            <a:xfrm>
              <a:off x="4849089" y="3228792"/>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26/06/2022     </a:t>
              </a:r>
              <a:r>
                <a:rPr lang="en-SG" sz="1000" dirty="0">
                  <a:solidFill>
                    <a:srgbClr val="FFFFFF"/>
                  </a:solidFill>
                  <a:latin typeface="Helvetica" pitchFamily="2" charset="0"/>
                </a:rPr>
                <a:t>     .</a:t>
              </a:r>
            </a:p>
          </p:txBody>
        </p:sp>
        <p:sp>
          <p:nvSpPr>
            <p:cNvPr id="60" name="Rectangle: Rounded Corners 220">
              <a:extLst>
                <a:ext uri="{FF2B5EF4-FFF2-40B4-BE49-F238E27FC236}">
                  <a16:creationId xmlns:a16="http://schemas.microsoft.com/office/drawing/2014/main" id="{0D0B7762-F49E-FA46-D541-F7679E70C196}"/>
                </a:ext>
              </a:extLst>
            </p:cNvPr>
            <p:cNvSpPr/>
            <p:nvPr/>
          </p:nvSpPr>
          <p:spPr>
            <a:xfrm>
              <a:off x="4850133" y="3598912"/>
              <a:ext cx="701569"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1" name="Rectangle: Rounded Corners 220">
              <a:extLst>
                <a:ext uri="{FF2B5EF4-FFF2-40B4-BE49-F238E27FC236}">
                  <a16:creationId xmlns:a16="http://schemas.microsoft.com/office/drawing/2014/main" id="{24469C21-9CCF-2A67-FDB5-C4A83DEBC4FD}"/>
                </a:ext>
              </a:extLst>
            </p:cNvPr>
            <p:cNvSpPr/>
            <p:nvPr/>
          </p:nvSpPr>
          <p:spPr>
            <a:xfrm>
              <a:off x="4842253" y="3968801"/>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2" name="Rectangle: Rounded Corners 220">
              <a:extLst>
                <a:ext uri="{FF2B5EF4-FFF2-40B4-BE49-F238E27FC236}">
                  <a16:creationId xmlns:a16="http://schemas.microsoft.com/office/drawing/2014/main" id="{7C80680C-AC0C-0CBA-024D-2DD1C5755943}"/>
                </a:ext>
              </a:extLst>
            </p:cNvPr>
            <p:cNvSpPr/>
            <p:nvPr/>
          </p:nvSpPr>
          <p:spPr>
            <a:xfrm>
              <a:off x="5245244" y="432462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pic>
          <p:nvPicPr>
            <p:cNvPr id="129" name="Graphic 128" descr="Daily calendar with solid fill">
              <a:extLst>
                <a:ext uri="{FF2B5EF4-FFF2-40B4-BE49-F238E27FC236}">
                  <a16:creationId xmlns:a16="http://schemas.microsoft.com/office/drawing/2014/main" id="{3C4DBF4C-EDB1-35F1-5798-ACFADBFD69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07365" y="3234942"/>
              <a:ext cx="273707" cy="273707"/>
            </a:xfrm>
            <a:prstGeom prst="rect">
              <a:avLst/>
            </a:prstGeom>
          </p:spPr>
        </p:pic>
        <p:pic>
          <p:nvPicPr>
            <p:cNvPr id="130" name="Graphic 129" descr="Daily calendar with solid fill">
              <a:extLst>
                <a:ext uri="{FF2B5EF4-FFF2-40B4-BE49-F238E27FC236}">
                  <a16:creationId xmlns:a16="http://schemas.microsoft.com/office/drawing/2014/main" id="{F8A81093-E71B-D228-8150-E2CE2E8376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92031" y="3976552"/>
              <a:ext cx="273707" cy="273707"/>
            </a:xfrm>
            <a:prstGeom prst="rect">
              <a:avLst/>
            </a:prstGeom>
          </p:spPr>
        </p:pic>
        <p:sp>
          <p:nvSpPr>
            <p:cNvPr id="169" name="Rectangle 168">
              <a:extLst>
                <a:ext uri="{FF2B5EF4-FFF2-40B4-BE49-F238E27FC236}">
                  <a16:creationId xmlns:a16="http://schemas.microsoft.com/office/drawing/2014/main" id="{1F51194D-7EC4-8DD2-B619-75BEC00F57AE}"/>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Rectangle: Rounded Corners 220">
              <a:extLst>
                <a:ext uri="{FF2B5EF4-FFF2-40B4-BE49-F238E27FC236}">
                  <a16:creationId xmlns:a16="http://schemas.microsoft.com/office/drawing/2014/main" id="{82829212-5598-C5A8-8E55-AFA527E6C87F}"/>
                </a:ext>
              </a:extLst>
            </p:cNvPr>
            <p:cNvSpPr/>
            <p:nvPr/>
          </p:nvSpPr>
          <p:spPr>
            <a:xfrm>
              <a:off x="5621937" y="3597080"/>
              <a:ext cx="1036644" cy="269513"/>
            </a:xfrm>
            <a:prstGeom prst="roundRect">
              <a:avLst>
                <a:gd name="adj" fmla="val 8424"/>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pic>
          <p:nvPicPr>
            <p:cNvPr id="132" name="Graphic 131" descr="Play with solid fill">
              <a:extLst>
                <a:ext uri="{FF2B5EF4-FFF2-40B4-BE49-F238E27FC236}">
                  <a16:creationId xmlns:a16="http://schemas.microsoft.com/office/drawing/2014/main" id="{004EA0B3-7DAA-DD57-5B1E-BD2D2BBFB2D7}"/>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5334340" y="3661838"/>
              <a:ext cx="199103" cy="199103"/>
            </a:xfrm>
            <a:prstGeom prst="rect">
              <a:avLst/>
            </a:prstGeom>
          </p:spPr>
        </p:pic>
        <p:pic>
          <p:nvPicPr>
            <p:cNvPr id="133" name="Graphic 132" descr="Play with solid fill">
              <a:extLst>
                <a:ext uri="{FF2B5EF4-FFF2-40B4-BE49-F238E27FC236}">
                  <a16:creationId xmlns:a16="http://schemas.microsoft.com/office/drawing/2014/main" id="{16600DB1-ABEE-C9C2-E203-4D5CAF27BD7D}"/>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444846" y="3661837"/>
              <a:ext cx="199103" cy="199103"/>
            </a:xfrm>
            <a:prstGeom prst="rect">
              <a:avLst/>
            </a:prstGeom>
          </p:spPr>
        </p:pic>
        <p:pic>
          <p:nvPicPr>
            <p:cNvPr id="134" name="Graphic 133" descr="Play with solid fill">
              <a:extLst>
                <a:ext uri="{FF2B5EF4-FFF2-40B4-BE49-F238E27FC236}">
                  <a16:creationId xmlns:a16="http://schemas.microsoft.com/office/drawing/2014/main" id="{863E7CF5-71F4-F03E-8B95-52972C28B3EB}"/>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307266" y="4395039"/>
              <a:ext cx="199103" cy="199103"/>
            </a:xfrm>
            <a:prstGeom prst="rect">
              <a:avLst/>
            </a:prstGeom>
          </p:spPr>
        </p:pic>
        <p:sp>
          <p:nvSpPr>
            <p:cNvPr id="53" name="Rectangle: Rounded Corners 220">
              <a:extLst>
                <a:ext uri="{FF2B5EF4-FFF2-40B4-BE49-F238E27FC236}">
                  <a16:creationId xmlns:a16="http://schemas.microsoft.com/office/drawing/2014/main" id="{FD950CEA-4838-AEF8-B3C7-9479666E12F1}"/>
                </a:ext>
              </a:extLst>
            </p:cNvPr>
            <p:cNvSpPr/>
            <p:nvPr/>
          </p:nvSpPr>
          <p:spPr>
            <a:xfrm>
              <a:off x="3922185" y="2401962"/>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54" name="Rectangle: Rounded Corners 220">
              <a:extLst>
                <a:ext uri="{FF2B5EF4-FFF2-40B4-BE49-F238E27FC236}">
                  <a16:creationId xmlns:a16="http://schemas.microsoft.com/office/drawing/2014/main" id="{A7F9A546-4CF1-DCEB-DEB1-33000A5DCA5B}"/>
                </a:ext>
              </a:extLst>
            </p:cNvPr>
            <p:cNvSpPr/>
            <p:nvPr/>
          </p:nvSpPr>
          <p:spPr>
            <a:xfrm>
              <a:off x="5238078" y="2406956"/>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57" name="Rectangle: Rounded Corners 220">
              <a:extLst>
                <a:ext uri="{FF2B5EF4-FFF2-40B4-BE49-F238E27FC236}">
                  <a16:creationId xmlns:a16="http://schemas.microsoft.com/office/drawing/2014/main" id="{A5A42BE8-A0B1-123B-D9CE-04B1965E0E12}"/>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72" name="Straight Arrow Connector 171">
              <a:extLst>
                <a:ext uri="{FF2B5EF4-FFF2-40B4-BE49-F238E27FC236}">
                  <a16:creationId xmlns:a16="http://schemas.microsoft.com/office/drawing/2014/main" id="{AC7F56CD-3F37-0BE4-DBAE-3044CD3E31C2}"/>
                </a:ext>
              </a:extLst>
            </p:cNvPr>
            <p:cNvCxnSpPr>
              <a:cxnSpLocks/>
              <a:stCxn id="53" idx="3"/>
              <a:endCxn id="5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9BA69FC-B9F8-05FC-99A1-7F813046AFC3}"/>
                </a:ext>
              </a:extLst>
            </p:cNvPr>
            <p:cNvCxnSpPr>
              <a:stCxn id="54" idx="3"/>
              <a:endCxn id="57"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220">
              <a:extLst>
                <a:ext uri="{FF2B5EF4-FFF2-40B4-BE49-F238E27FC236}">
                  <a16:creationId xmlns:a16="http://schemas.microsoft.com/office/drawing/2014/main" id="{D8AB07BF-15EA-385E-C9EA-D52925F78655}"/>
                </a:ext>
              </a:extLst>
            </p:cNvPr>
            <p:cNvSpPr/>
            <p:nvPr/>
          </p:nvSpPr>
          <p:spPr>
            <a:xfrm>
              <a:off x="6228733" y="3237189"/>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21" name="Rectangle: Rounded Corners 220">
              <a:extLst>
                <a:ext uri="{FF2B5EF4-FFF2-40B4-BE49-F238E27FC236}">
                  <a16:creationId xmlns:a16="http://schemas.microsoft.com/office/drawing/2014/main" id="{6CDDF823-4558-45B0-D118-C940D91F9785}"/>
                </a:ext>
              </a:extLst>
            </p:cNvPr>
            <p:cNvSpPr/>
            <p:nvPr/>
          </p:nvSpPr>
          <p:spPr>
            <a:xfrm>
              <a:off x="6219603" y="3983455"/>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37" name="TextBox 36">
              <a:extLst>
                <a:ext uri="{FF2B5EF4-FFF2-40B4-BE49-F238E27FC236}">
                  <a16:creationId xmlns:a16="http://schemas.microsoft.com/office/drawing/2014/main" id="{50141F90-B325-08F9-4BB3-3962DEEA8A02}"/>
                </a:ext>
              </a:extLst>
            </p:cNvPr>
            <p:cNvSpPr txBox="1"/>
            <p:nvPr/>
          </p:nvSpPr>
          <p:spPr>
            <a:xfrm>
              <a:off x="5618969" y="4114646"/>
              <a:ext cx="1040050" cy="246221"/>
            </a:xfrm>
            <a:prstGeom prst="rect">
              <a:avLst/>
            </a:prstGeom>
            <a:solidFill>
              <a:schemeClr val="bg2"/>
            </a:solidFill>
            <a:ln>
              <a:solidFill>
                <a:schemeClr val="tx1">
                  <a:lumMod val="50000"/>
                  <a:lumOff val="50000"/>
                </a:schemeClr>
              </a:solidFill>
            </a:ln>
          </p:spPr>
          <p:txBody>
            <a:bodyPr wrap="square" rtlCol="0" anchor="ctr">
              <a:spAutoFit/>
            </a:bodyPr>
            <a:lstStyle/>
            <a:p>
              <a:r>
                <a:rPr lang="en-SG" sz="1000" dirty="0">
                  <a:solidFill>
                    <a:schemeClr val="tx1">
                      <a:lumMod val="50000"/>
                      <a:lumOff val="50000"/>
                    </a:schemeClr>
                  </a:solidFill>
                  <a:latin typeface="Helvetica" panose="020B0604020202020204" pitchFamily="34" charset="0"/>
                  <a:cs typeface="Helvetica" panose="020B0604020202020204" pitchFamily="34" charset="0"/>
                </a:rPr>
                <a:t>Week(s)</a:t>
              </a:r>
            </a:p>
          </p:txBody>
        </p:sp>
        <p:sp>
          <p:nvSpPr>
            <p:cNvPr id="40" name="TextBox 39">
              <a:extLst>
                <a:ext uri="{FF2B5EF4-FFF2-40B4-BE49-F238E27FC236}">
                  <a16:creationId xmlns:a16="http://schemas.microsoft.com/office/drawing/2014/main" id="{FF39E8EF-5CB3-6BAC-678E-AE338F7563D9}"/>
                </a:ext>
              </a:extLst>
            </p:cNvPr>
            <p:cNvSpPr txBox="1"/>
            <p:nvPr/>
          </p:nvSpPr>
          <p:spPr>
            <a:xfrm>
              <a:off x="5619545" y="4359803"/>
              <a:ext cx="1040050" cy="246221"/>
            </a:xfrm>
            <a:prstGeom prst="rect">
              <a:avLst/>
            </a:prstGeom>
            <a:solidFill>
              <a:schemeClr val="bg2"/>
            </a:solidFill>
            <a:ln>
              <a:solidFill>
                <a:schemeClr val="tx1">
                  <a:lumMod val="50000"/>
                  <a:lumOff val="50000"/>
                </a:schemeClr>
              </a:solidFill>
            </a:ln>
          </p:spPr>
          <p:txBody>
            <a:bodyPr wrap="square" rtlCol="0" anchor="ctr">
              <a:spAutoFit/>
            </a:bodyPr>
            <a:lstStyle/>
            <a:p>
              <a:r>
                <a:rPr lang="en-SG" sz="1000" dirty="0">
                  <a:solidFill>
                    <a:schemeClr val="tx1">
                      <a:lumMod val="50000"/>
                      <a:lumOff val="50000"/>
                    </a:schemeClr>
                  </a:solidFill>
                  <a:latin typeface="Helvetica" panose="020B0604020202020204" pitchFamily="34" charset="0"/>
                  <a:cs typeface="Helvetica" panose="020B0604020202020204" pitchFamily="34" charset="0"/>
                </a:rPr>
                <a:t>Month(s)</a:t>
              </a:r>
            </a:p>
          </p:txBody>
        </p:sp>
        <p:sp>
          <p:nvSpPr>
            <p:cNvPr id="43" name="TextBox 42">
              <a:extLst>
                <a:ext uri="{FF2B5EF4-FFF2-40B4-BE49-F238E27FC236}">
                  <a16:creationId xmlns:a16="http://schemas.microsoft.com/office/drawing/2014/main" id="{D522838D-0936-3385-3ECB-4F1A3E4BCC33}"/>
                </a:ext>
              </a:extLst>
            </p:cNvPr>
            <p:cNvSpPr txBox="1"/>
            <p:nvPr/>
          </p:nvSpPr>
          <p:spPr>
            <a:xfrm>
              <a:off x="5619454" y="3868425"/>
              <a:ext cx="1036646" cy="246221"/>
            </a:xfrm>
            <a:prstGeom prst="rect">
              <a:avLst/>
            </a:prstGeom>
            <a:solidFill>
              <a:srgbClr val="FFFFFF"/>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Day(s)</a:t>
              </a:r>
            </a:p>
          </p:txBody>
        </p: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285625" y="3956720"/>
              <a:ext cx="312187" cy="312187"/>
            </a:xfrm>
            <a:prstGeom prst="rect">
              <a:avLst/>
            </a:prstGeom>
          </p:spPr>
        </p:pic>
        <p:sp>
          <p:nvSpPr>
            <p:cNvPr id="150" name="Rectangle: Rounded Corners 220">
              <a:extLst>
                <a:ext uri="{FF2B5EF4-FFF2-40B4-BE49-F238E27FC236}">
                  <a16:creationId xmlns:a16="http://schemas.microsoft.com/office/drawing/2014/main" id="{13F49959-7937-F291-187A-6F27D5E46610}"/>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151" name="Rectangle: Rounded Corners 220">
              <a:extLst>
                <a:ext uri="{FF2B5EF4-FFF2-40B4-BE49-F238E27FC236}">
                  <a16:creationId xmlns:a16="http://schemas.microsoft.com/office/drawing/2014/main" id="{2A9E815E-76DC-857D-C5F8-A853297732CA}"/>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2" name="Rectangle: Rounded Corners 220">
              <a:extLst>
                <a:ext uri="{FF2B5EF4-FFF2-40B4-BE49-F238E27FC236}">
                  <a16:creationId xmlns:a16="http://schemas.microsoft.com/office/drawing/2014/main" id="{10B12B1A-9995-F9D1-2DA0-172C3C1D1745}"/>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3" name="Rectangle: Rounded Corners 220">
              <a:extLst>
                <a:ext uri="{FF2B5EF4-FFF2-40B4-BE49-F238E27FC236}">
                  <a16:creationId xmlns:a16="http://schemas.microsoft.com/office/drawing/2014/main" id="{30E76B03-39EA-B7F2-FB77-FE077E5E7CA5}"/>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grpSp>
      <p:pic>
        <p:nvPicPr>
          <p:cNvPr id="23" name="Picture 22">
            <a:extLst>
              <a:ext uri="{FF2B5EF4-FFF2-40B4-BE49-F238E27FC236}">
                <a16:creationId xmlns:a16="http://schemas.microsoft.com/office/drawing/2014/main" id="{24436448-4EF6-1C5C-459E-31BBD15FFB57}"/>
              </a:ext>
            </a:extLst>
          </p:cNvPr>
          <p:cNvPicPr>
            <a:picLocks noChangeAspect="1"/>
          </p:cNvPicPr>
          <p:nvPr/>
        </p:nvPicPr>
        <p:blipFill>
          <a:blip r:embed="rId23"/>
          <a:stretch>
            <a:fillRect/>
          </a:stretch>
        </p:blipFill>
        <p:spPr>
          <a:xfrm>
            <a:off x="9010256" y="690172"/>
            <a:ext cx="2397805" cy="340865"/>
          </a:xfrm>
          <a:prstGeom prst="rect">
            <a:avLst/>
          </a:prstGeom>
        </p:spPr>
      </p:pic>
    </p:spTree>
    <p:extLst>
      <p:ext uri="{BB962C8B-B14F-4D97-AF65-F5344CB8AC3E}">
        <p14:creationId xmlns:p14="http://schemas.microsoft.com/office/powerpoint/2010/main" val="1149529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123">
            <a:extLst>
              <a:ext uri="{FF2B5EF4-FFF2-40B4-BE49-F238E27FC236}">
                <a16:creationId xmlns:a16="http://schemas.microsoft.com/office/drawing/2014/main" id="{86C364D5-78AE-A2EA-E53D-5DF8B515FDDE}"/>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2667000" y="133544"/>
            <a:ext cx="6575998" cy="315036"/>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Days is now successfully selected. Now we would want to input the number of days.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pic>
        <p:nvPicPr>
          <p:cNvPr id="23" name="Picture 22">
            <a:extLst>
              <a:ext uri="{FF2B5EF4-FFF2-40B4-BE49-F238E27FC236}">
                <a16:creationId xmlns:a16="http://schemas.microsoft.com/office/drawing/2014/main" id="{760E4E38-F7D1-E63B-DF19-5446FADAB442}"/>
              </a:ext>
            </a:extLst>
          </p:cNvPr>
          <p:cNvPicPr>
            <a:picLocks noChangeAspect="1"/>
          </p:cNvPicPr>
          <p:nvPr/>
        </p:nvPicPr>
        <p:blipFill>
          <a:blip r:embed="rId16"/>
          <a:stretch>
            <a:fillRect/>
          </a:stretch>
        </p:blipFill>
        <p:spPr>
          <a:xfrm>
            <a:off x="9010256" y="690172"/>
            <a:ext cx="2397805" cy="340865"/>
          </a:xfrm>
          <a:prstGeom prst="rect">
            <a:avLst/>
          </a:prstGeom>
        </p:spPr>
      </p:pic>
      <p:sp>
        <p:nvSpPr>
          <p:cNvPr id="51" name="Rectangle: Rounded Corners 59">
            <a:extLst>
              <a:ext uri="{FF2B5EF4-FFF2-40B4-BE49-F238E27FC236}">
                <a16:creationId xmlns:a16="http://schemas.microsoft.com/office/drawing/2014/main" id="{D2C0C38B-358D-356A-69FF-A391AD1E4022}"/>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2" name="Rectangle: Rounded Corners 60">
            <a:extLst>
              <a:ext uri="{FF2B5EF4-FFF2-40B4-BE49-F238E27FC236}">
                <a16:creationId xmlns:a16="http://schemas.microsoft.com/office/drawing/2014/main" id="{52C37CD4-DA62-EC53-3E41-BE8445E11370}"/>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3" name="Straight Connector 62">
            <a:extLst>
              <a:ext uri="{FF2B5EF4-FFF2-40B4-BE49-F238E27FC236}">
                <a16:creationId xmlns:a16="http://schemas.microsoft.com/office/drawing/2014/main" id="{6697AC7B-C26F-4B06-A465-0478C7E1F232}"/>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55CB3F7F-F1D1-6EE1-5877-49F98A71C2B7}"/>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53C2CBE-C5C0-BBCA-40D2-290FA71BF563}"/>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5A93BF0-8F86-DE17-A0B3-A67453FD01DA}"/>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F550D77-BA1D-E8B6-C7FE-384A8D907E6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2D455A3D-9553-4EF1-7E56-885883F787BF}"/>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51A4137-7A3B-D1B9-E953-C5B6DDA0D17A}"/>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1EF500D-7038-FC29-EC31-D2A38ABFCAAA}"/>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C42DC14-4320-F467-AA7B-34394FD21778}"/>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F718C674-5E6D-2B4B-ACA7-C3A6568D1C65}"/>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A5FC2695-4F1A-33B9-0895-A6F8485B0397}"/>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60" name="TextBox 159">
            <a:extLst>
              <a:ext uri="{FF2B5EF4-FFF2-40B4-BE49-F238E27FC236}">
                <a16:creationId xmlns:a16="http://schemas.microsoft.com/office/drawing/2014/main" id="{10970D5B-1FE1-4B49-38A4-AF5C7CD94C75}"/>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61" name="TextBox 160">
            <a:extLst>
              <a:ext uri="{FF2B5EF4-FFF2-40B4-BE49-F238E27FC236}">
                <a16:creationId xmlns:a16="http://schemas.microsoft.com/office/drawing/2014/main" id="{A703C5ED-0A5D-9328-EE22-645DAFAC28DA}"/>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2" name="TextBox 161">
            <a:extLst>
              <a:ext uri="{FF2B5EF4-FFF2-40B4-BE49-F238E27FC236}">
                <a16:creationId xmlns:a16="http://schemas.microsoft.com/office/drawing/2014/main" id="{F5B42114-FECE-5E0F-C841-5A6A26558946}"/>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3" name="TextBox 162">
            <a:extLst>
              <a:ext uri="{FF2B5EF4-FFF2-40B4-BE49-F238E27FC236}">
                <a16:creationId xmlns:a16="http://schemas.microsoft.com/office/drawing/2014/main" id="{A45932D2-0B82-2BE3-A921-04B774BECCFE}"/>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4" name="TextBox 163">
            <a:extLst>
              <a:ext uri="{FF2B5EF4-FFF2-40B4-BE49-F238E27FC236}">
                <a16:creationId xmlns:a16="http://schemas.microsoft.com/office/drawing/2014/main" id="{02F144D9-6E73-B620-9B74-00A5CA2ECAA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166" name="TextBox 165">
            <a:extLst>
              <a:ext uri="{FF2B5EF4-FFF2-40B4-BE49-F238E27FC236}">
                <a16:creationId xmlns:a16="http://schemas.microsoft.com/office/drawing/2014/main" id="{3D72FF58-4D90-60B9-1D48-5F8549FC33F9}"/>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168" name="TextBox 167">
            <a:extLst>
              <a:ext uri="{FF2B5EF4-FFF2-40B4-BE49-F238E27FC236}">
                <a16:creationId xmlns:a16="http://schemas.microsoft.com/office/drawing/2014/main" id="{13B3A0BE-6071-AAFF-E70B-F20E23C2E96E}"/>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71" name="TextBox 170">
            <a:extLst>
              <a:ext uri="{FF2B5EF4-FFF2-40B4-BE49-F238E27FC236}">
                <a16:creationId xmlns:a16="http://schemas.microsoft.com/office/drawing/2014/main" id="{35982A82-A801-F987-2726-4D340F13C2C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73" name="TextBox 172">
            <a:extLst>
              <a:ext uri="{FF2B5EF4-FFF2-40B4-BE49-F238E27FC236}">
                <a16:creationId xmlns:a16="http://schemas.microsoft.com/office/drawing/2014/main" id="{972C8CDC-5681-4056-FE5A-CCEDB47C4EDE}"/>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75" name="TextBox 174">
            <a:extLst>
              <a:ext uri="{FF2B5EF4-FFF2-40B4-BE49-F238E27FC236}">
                <a16:creationId xmlns:a16="http://schemas.microsoft.com/office/drawing/2014/main" id="{8BEF119A-385E-9A39-F266-5E961F708E0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76" name="TextBox 175">
            <a:extLst>
              <a:ext uri="{FF2B5EF4-FFF2-40B4-BE49-F238E27FC236}">
                <a16:creationId xmlns:a16="http://schemas.microsoft.com/office/drawing/2014/main" id="{43C025D9-6A4D-80C9-426E-8F8D506DF14E}"/>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77" name="TextBox 176">
            <a:extLst>
              <a:ext uri="{FF2B5EF4-FFF2-40B4-BE49-F238E27FC236}">
                <a16:creationId xmlns:a16="http://schemas.microsoft.com/office/drawing/2014/main" id="{B0223BB5-92DC-7D52-2DAE-0AA7429B2E31}"/>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178" name="Straight Connector 177">
            <a:extLst>
              <a:ext uri="{FF2B5EF4-FFF2-40B4-BE49-F238E27FC236}">
                <a16:creationId xmlns:a16="http://schemas.microsoft.com/office/drawing/2014/main" id="{CE733010-D0E0-499F-9959-1F0B39E6B41D}"/>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D46F4481-5B8B-5E20-DEAF-687508A13AF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80" name="TextBox 179">
            <a:extLst>
              <a:ext uri="{FF2B5EF4-FFF2-40B4-BE49-F238E27FC236}">
                <a16:creationId xmlns:a16="http://schemas.microsoft.com/office/drawing/2014/main" id="{3C0B8410-6F0C-707E-81A9-5585964D6C5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81" name="TextBox 180">
            <a:extLst>
              <a:ext uri="{FF2B5EF4-FFF2-40B4-BE49-F238E27FC236}">
                <a16:creationId xmlns:a16="http://schemas.microsoft.com/office/drawing/2014/main" id="{E2152FB4-731D-0008-B42F-F34A6A29D4C3}"/>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2" name="TextBox 181">
            <a:extLst>
              <a:ext uri="{FF2B5EF4-FFF2-40B4-BE49-F238E27FC236}">
                <a16:creationId xmlns:a16="http://schemas.microsoft.com/office/drawing/2014/main" id="{5051F266-6ABC-67AA-BBA9-27EF406821C8}"/>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3" name="TextBox 182">
            <a:extLst>
              <a:ext uri="{FF2B5EF4-FFF2-40B4-BE49-F238E27FC236}">
                <a16:creationId xmlns:a16="http://schemas.microsoft.com/office/drawing/2014/main" id="{458C66E8-F1E0-EF3E-B364-0FFEA04AECBC}"/>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4" name="TextBox 183">
            <a:extLst>
              <a:ext uri="{FF2B5EF4-FFF2-40B4-BE49-F238E27FC236}">
                <a16:creationId xmlns:a16="http://schemas.microsoft.com/office/drawing/2014/main" id="{756E8FD0-E311-4519-BEBA-086D916F4622}"/>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185" name="Straight Connector 184">
            <a:extLst>
              <a:ext uri="{FF2B5EF4-FFF2-40B4-BE49-F238E27FC236}">
                <a16:creationId xmlns:a16="http://schemas.microsoft.com/office/drawing/2014/main" id="{776FFC19-91E0-9552-6AA2-639C4CEAAA71}"/>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C3A140D-E668-08FA-2E89-C2872AAF9F51}"/>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88F1E86-3D84-DF37-409B-A41E4CBDEA48}"/>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804B891-B168-6DD6-F50E-D66F92AA4049}"/>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FB4154B6-C6D9-6556-AFB9-FA2B9E319686}"/>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3D7A37-3F41-DDAC-FDC0-32DF97C4F183}"/>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FD7A8883-C0D4-35A7-1D5D-E9D7E427615D}"/>
              </a:ext>
            </a:extLst>
          </p:cNvPr>
          <p:cNvGrpSpPr/>
          <p:nvPr/>
        </p:nvGrpSpPr>
        <p:grpSpPr>
          <a:xfrm>
            <a:off x="726503" y="682573"/>
            <a:ext cx="10756522" cy="5571933"/>
            <a:chOff x="726503" y="682573"/>
            <a:chExt cx="10756522" cy="5571933"/>
          </a:xfrm>
        </p:grpSpPr>
        <p:sp>
          <p:nvSpPr>
            <p:cNvPr id="165" name="Rectangle 164">
              <a:extLst>
                <a:ext uri="{FF2B5EF4-FFF2-40B4-BE49-F238E27FC236}">
                  <a16:creationId xmlns:a16="http://schemas.microsoft.com/office/drawing/2014/main" id="{E345EACC-39F9-C9C9-B98F-29E6CD632BC5}"/>
                </a:ext>
              </a:extLst>
            </p:cNvPr>
            <p:cNvSpPr/>
            <p:nvPr/>
          </p:nvSpPr>
          <p:spPr>
            <a:xfrm>
              <a:off x="726503" y="682573"/>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8">
              <a:extLst>
                <a:ext uri="{FF2B5EF4-FFF2-40B4-BE49-F238E27FC236}">
                  <a16:creationId xmlns:a16="http://schemas.microsoft.com/office/drawing/2014/main" id="{B11F6237-C145-2A59-EB2A-4F10A9A7DFBC}"/>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49" name="TextBox 48">
              <a:extLst>
                <a:ext uri="{FF2B5EF4-FFF2-40B4-BE49-F238E27FC236}">
                  <a16:creationId xmlns:a16="http://schemas.microsoft.com/office/drawing/2014/main" id="{29C193A2-EBC3-5344-0583-F04152D12395}"/>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58" name="Rectangle: Rounded Corners 220">
              <a:extLst>
                <a:ext uri="{FF2B5EF4-FFF2-40B4-BE49-F238E27FC236}">
                  <a16:creationId xmlns:a16="http://schemas.microsoft.com/office/drawing/2014/main" id="{F6FC3EDF-8279-66B0-C809-63480D93CC52}"/>
                </a:ext>
              </a:extLst>
            </p:cNvPr>
            <p:cNvSpPr/>
            <p:nvPr/>
          </p:nvSpPr>
          <p:spPr>
            <a:xfrm>
              <a:off x="4849089" y="2839338"/>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H</a:t>
              </a:r>
              <a:r>
                <a:rPr lang="en-SG" sz="1000" dirty="0">
                  <a:solidFill>
                    <a:schemeClr val="tx1">
                      <a:lumMod val="50000"/>
                      <a:lumOff val="50000"/>
                    </a:schemeClr>
                  </a:solidFill>
                  <a:latin typeface="Helvetica" pitchFamily="2" charset="0"/>
                </a:rPr>
                <a:t>andle transport arrangements</a:t>
              </a:r>
            </a:p>
          </p:txBody>
        </p:sp>
        <p:sp>
          <p:nvSpPr>
            <p:cNvPr id="59" name="Rectangle: Rounded Corners 220">
              <a:extLst>
                <a:ext uri="{FF2B5EF4-FFF2-40B4-BE49-F238E27FC236}">
                  <a16:creationId xmlns:a16="http://schemas.microsoft.com/office/drawing/2014/main" id="{A63E13CB-276C-D27C-7DCD-F845CC11D793}"/>
                </a:ext>
              </a:extLst>
            </p:cNvPr>
            <p:cNvSpPr/>
            <p:nvPr/>
          </p:nvSpPr>
          <p:spPr>
            <a:xfrm>
              <a:off x="4849089" y="3228792"/>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26/06/2022     </a:t>
              </a:r>
              <a:r>
                <a:rPr lang="en-SG" sz="1000" dirty="0">
                  <a:solidFill>
                    <a:srgbClr val="FFFFFF"/>
                  </a:solidFill>
                  <a:latin typeface="Helvetica" pitchFamily="2" charset="0"/>
                </a:rPr>
                <a:t>     .</a:t>
              </a:r>
            </a:p>
          </p:txBody>
        </p:sp>
        <p:sp>
          <p:nvSpPr>
            <p:cNvPr id="60" name="Rectangle: Rounded Corners 220">
              <a:extLst>
                <a:ext uri="{FF2B5EF4-FFF2-40B4-BE49-F238E27FC236}">
                  <a16:creationId xmlns:a16="http://schemas.microsoft.com/office/drawing/2014/main" id="{0D0B7762-F49E-FA46-D541-F7679E70C196}"/>
                </a:ext>
              </a:extLst>
            </p:cNvPr>
            <p:cNvSpPr/>
            <p:nvPr/>
          </p:nvSpPr>
          <p:spPr>
            <a:xfrm>
              <a:off x="4850133" y="3598912"/>
              <a:ext cx="701569"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1" name="Rectangle: Rounded Corners 220">
              <a:extLst>
                <a:ext uri="{FF2B5EF4-FFF2-40B4-BE49-F238E27FC236}">
                  <a16:creationId xmlns:a16="http://schemas.microsoft.com/office/drawing/2014/main" id="{24469C21-9CCF-2A67-FDB5-C4A83DEBC4FD}"/>
                </a:ext>
              </a:extLst>
            </p:cNvPr>
            <p:cNvSpPr/>
            <p:nvPr/>
          </p:nvSpPr>
          <p:spPr>
            <a:xfrm>
              <a:off x="4842253" y="3968801"/>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2" name="Rectangle: Rounded Corners 220">
              <a:extLst>
                <a:ext uri="{FF2B5EF4-FFF2-40B4-BE49-F238E27FC236}">
                  <a16:creationId xmlns:a16="http://schemas.microsoft.com/office/drawing/2014/main" id="{7C80680C-AC0C-0CBA-024D-2DD1C5755943}"/>
                </a:ext>
              </a:extLst>
            </p:cNvPr>
            <p:cNvSpPr/>
            <p:nvPr/>
          </p:nvSpPr>
          <p:spPr>
            <a:xfrm>
              <a:off x="5245244" y="432462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pic>
          <p:nvPicPr>
            <p:cNvPr id="129" name="Graphic 128" descr="Daily calendar with solid fill">
              <a:extLst>
                <a:ext uri="{FF2B5EF4-FFF2-40B4-BE49-F238E27FC236}">
                  <a16:creationId xmlns:a16="http://schemas.microsoft.com/office/drawing/2014/main" id="{3C4DBF4C-EDB1-35F1-5798-ACFADBFD69F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907365" y="3234942"/>
              <a:ext cx="273707" cy="273707"/>
            </a:xfrm>
            <a:prstGeom prst="rect">
              <a:avLst/>
            </a:prstGeom>
          </p:spPr>
        </p:pic>
        <p:pic>
          <p:nvPicPr>
            <p:cNvPr id="130" name="Graphic 129" descr="Daily calendar with solid fill">
              <a:extLst>
                <a:ext uri="{FF2B5EF4-FFF2-40B4-BE49-F238E27FC236}">
                  <a16:creationId xmlns:a16="http://schemas.microsoft.com/office/drawing/2014/main" id="{F8A81093-E71B-D228-8150-E2CE2E83760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92031" y="3976552"/>
              <a:ext cx="273707" cy="273707"/>
            </a:xfrm>
            <a:prstGeom prst="rect">
              <a:avLst/>
            </a:prstGeom>
          </p:spPr>
        </p:pic>
        <p:sp>
          <p:nvSpPr>
            <p:cNvPr id="169" name="Rectangle 168">
              <a:extLst>
                <a:ext uri="{FF2B5EF4-FFF2-40B4-BE49-F238E27FC236}">
                  <a16:creationId xmlns:a16="http://schemas.microsoft.com/office/drawing/2014/main" id="{1F51194D-7EC4-8DD2-B619-75BEC00F57AE}"/>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Rectangle: Rounded Corners 220">
              <a:extLst>
                <a:ext uri="{FF2B5EF4-FFF2-40B4-BE49-F238E27FC236}">
                  <a16:creationId xmlns:a16="http://schemas.microsoft.com/office/drawing/2014/main" id="{82829212-5598-C5A8-8E55-AFA527E6C87F}"/>
                </a:ext>
              </a:extLst>
            </p:cNvPr>
            <p:cNvSpPr/>
            <p:nvPr/>
          </p:nvSpPr>
          <p:spPr>
            <a:xfrm>
              <a:off x="5621937" y="3597080"/>
              <a:ext cx="1036644"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Day(s)</a:t>
              </a:r>
            </a:p>
          </p:txBody>
        </p:sp>
        <p:pic>
          <p:nvPicPr>
            <p:cNvPr id="132" name="Graphic 131" descr="Play with solid fill">
              <a:extLst>
                <a:ext uri="{FF2B5EF4-FFF2-40B4-BE49-F238E27FC236}">
                  <a16:creationId xmlns:a16="http://schemas.microsoft.com/office/drawing/2014/main" id="{004EA0B3-7DAA-DD57-5B1E-BD2D2BBFB2D7}"/>
                </a:ext>
              </a:extLst>
            </p:cNvPr>
            <p:cNvPicPr>
              <a:picLocks noChangeAspect="1"/>
            </p:cNvPicPr>
            <p:nvPr/>
          </p:nvPicPr>
          <p:blipFill>
            <a:blip r:embed="rId6">
              <a:extLst>
                <a:ext uri="{96DAC541-7B7A-43D3-8B79-37D633B846F1}">
                  <asvg:svgBlip xmlns:asvg="http://schemas.microsoft.com/office/drawing/2016/SVG/main" r:embed="rId21"/>
                </a:ext>
              </a:extLst>
            </a:blip>
            <a:stretch>
              <a:fillRect/>
            </a:stretch>
          </p:blipFill>
          <p:spPr>
            <a:xfrm rot="5400000">
              <a:off x="5334340" y="3661838"/>
              <a:ext cx="199103" cy="199103"/>
            </a:xfrm>
            <a:prstGeom prst="rect">
              <a:avLst/>
            </a:prstGeom>
          </p:spPr>
        </p:pic>
        <p:pic>
          <p:nvPicPr>
            <p:cNvPr id="133" name="Graphic 132" descr="Play with solid fill">
              <a:extLst>
                <a:ext uri="{FF2B5EF4-FFF2-40B4-BE49-F238E27FC236}">
                  <a16:creationId xmlns:a16="http://schemas.microsoft.com/office/drawing/2014/main" id="{16600DB1-ABEE-C9C2-E203-4D5CAF27BD7D}"/>
                </a:ext>
              </a:extLst>
            </p:cNvPr>
            <p:cNvPicPr>
              <a:picLocks noChangeAspect="1"/>
            </p:cNvPicPr>
            <p:nvPr/>
          </p:nvPicPr>
          <p:blipFill>
            <a:blip r:embed="rId6">
              <a:extLst>
                <a:ext uri="{96DAC541-7B7A-43D3-8B79-37D633B846F1}">
                  <asvg:svgBlip xmlns:asvg="http://schemas.microsoft.com/office/drawing/2016/SVG/main" r:embed="rId21"/>
                </a:ext>
              </a:extLst>
            </a:blip>
            <a:stretch>
              <a:fillRect/>
            </a:stretch>
          </p:blipFill>
          <p:spPr>
            <a:xfrm rot="5400000">
              <a:off x="6444846" y="3661837"/>
              <a:ext cx="199103" cy="199103"/>
            </a:xfrm>
            <a:prstGeom prst="rect">
              <a:avLst/>
            </a:prstGeom>
          </p:spPr>
        </p:pic>
        <p:pic>
          <p:nvPicPr>
            <p:cNvPr id="134" name="Graphic 133" descr="Play with solid fill">
              <a:extLst>
                <a:ext uri="{FF2B5EF4-FFF2-40B4-BE49-F238E27FC236}">
                  <a16:creationId xmlns:a16="http://schemas.microsoft.com/office/drawing/2014/main" id="{863E7CF5-71F4-F03E-8B95-52972C28B3EB}"/>
                </a:ext>
              </a:extLst>
            </p:cNvPr>
            <p:cNvPicPr>
              <a:picLocks noChangeAspect="1"/>
            </p:cNvPicPr>
            <p:nvPr/>
          </p:nvPicPr>
          <p:blipFill>
            <a:blip r:embed="rId6">
              <a:extLst>
                <a:ext uri="{96DAC541-7B7A-43D3-8B79-37D633B846F1}">
                  <asvg:svgBlip xmlns:asvg="http://schemas.microsoft.com/office/drawing/2016/SVG/main" r:embed="rId21"/>
                </a:ext>
              </a:extLst>
            </a:blip>
            <a:stretch>
              <a:fillRect/>
            </a:stretch>
          </p:blipFill>
          <p:spPr>
            <a:xfrm rot="5400000">
              <a:off x="6307266" y="4395039"/>
              <a:ext cx="199103" cy="199103"/>
            </a:xfrm>
            <a:prstGeom prst="rect">
              <a:avLst/>
            </a:prstGeom>
          </p:spPr>
        </p:pic>
        <p:sp>
          <p:nvSpPr>
            <p:cNvPr id="53" name="Rectangle: Rounded Corners 220">
              <a:extLst>
                <a:ext uri="{FF2B5EF4-FFF2-40B4-BE49-F238E27FC236}">
                  <a16:creationId xmlns:a16="http://schemas.microsoft.com/office/drawing/2014/main" id="{FD950CEA-4838-AEF8-B3C7-9479666E12F1}"/>
                </a:ext>
              </a:extLst>
            </p:cNvPr>
            <p:cNvSpPr/>
            <p:nvPr/>
          </p:nvSpPr>
          <p:spPr>
            <a:xfrm>
              <a:off x="3922185" y="2401962"/>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54" name="Rectangle: Rounded Corners 220">
              <a:extLst>
                <a:ext uri="{FF2B5EF4-FFF2-40B4-BE49-F238E27FC236}">
                  <a16:creationId xmlns:a16="http://schemas.microsoft.com/office/drawing/2014/main" id="{A7F9A546-4CF1-DCEB-DEB1-33000A5DCA5B}"/>
                </a:ext>
              </a:extLst>
            </p:cNvPr>
            <p:cNvSpPr/>
            <p:nvPr/>
          </p:nvSpPr>
          <p:spPr>
            <a:xfrm>
              <a:off x="5238078" y="2406956"/>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57" name="Rectangle: Rounded Corners 220">
              <a:extLst>
                <a:ext uri="{FF2B5EF4-FFF2-40B4-BE49-F238E27FC236}">
                  <a16:creationId xmlns:a16="http://schemas.microsoft.com/office/drawing/2014/main" id="{A5A42BE8-A0B1-123B-D9CE-04B1965E0E12}"/>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72" name="Straight Arrow Connector 171">
              <a:extLst>
                <a:ext uri="{FF2B5EF4-FFF2-40B4-BE49-F238E27FC236}">
                  <a16:creationId xmlns:a16="http://schemas.microsoft.com/office/drawing/2014/main" id="{AC7F56CD-3F37-0BE4-DBAE-3044CD3E31C2}"/>
                </a:ext>
              </a:extLst>
            </p:cNvPr>
            <p:cNvCxnSpPr>
              <a:cxnSpLocks/>
              <a:stCxn id="53" idx="3"/>
              <a:endCxn id="5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9BA69FC-B9F8-05FC-99A1-7F813046AFC3}"/>
                </a:ext>
              </a:extLst>
            </p:cNvPr>
            <p:cNvCxnSpPr>
              <a:stCxn id="54" idx="3"/>
              <a:endCxn id="57"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838847" y="3541664"/>
              <a:ext cx="312187" cy="312187"/>
            </a:xfrm>
            <a:prstGeom prst="rect">
              <a:avLst/>
            </a:prstGeom>
          </p:spPr>
        </p:pic>
        <p:sp>
          <p:nvSpPr>
            <p:cNvPr id="19" name="Rectangle: Rounded Corners 220">
              <a:extLst>
                <a:ext uri="{FF2B5EF4-FFF2-40B4-BE49-F238E27FC236}">
                  <a16:creationId xmlns:a16="http://schemas.microsoft.com/office/drawing/2014/main" id="{D8AB07BF-15EA-385E-C9EA-D52925F78655}"/>
                </a:ext>
              </a:extLst>
            </p:cNvPr>
            <p:cNvSpPr/>
            <p:nvPr/>
          </p:nvSpPr>
          <p:spPr>
            <a:xfrm>
              <a:off x="6228733" y="3237189"/>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21" name="Rectangle: Rounded Corners 220">
              <a:extLst>
                <a:ext uri="{FF2B5EF4-FFF2-40B4-BE49-F238E27FC236}">
                  <a16:creationId xmlns:a16="http://schemas.microsoft.com/office/drawing/2014/main" id="{6CDDF823-4558-45B0-D118-C940D91F9785}"/>
                </a:ext>
              </a:extLst>
            </p:cNvPr>
            <p:cNvSpPr/>
            <p:nvPr/>
          </p:nvSpPr>
          <p:spPr>
            <a:xfrm>
              <a:off x="6219603" y="3983455"/>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33" name="Rectangle: Rounded Corners 220">
              <a:extLst>
                <a:ext uri="{FF2B5EF4-FFF2-40B4-BE49-F238E27FC236}">
                  <a16:creationId xmlns:a16="http://schemas.microsoft.com/office/drawing/2014/main" id="{D3CED6BE-6E55-DC54-2ED6-D8ECA8B0F462}"/>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37" name="Rectangle: Rounded Corners 220">
              <a:extLst>
                <a:ext uri="{FF2B5EF4-FFF2-40B4-BE49-F238E27FC236}">
                  <a16:creationId xmlns:a16="http://schemas.microsoft.com/office/drawing/2014/main" id="{4346C645-D1E5-0A49-8869-3939C4E911B4}"/>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05D062C8-FC69-DD13-4535-92693BE9C504}"/>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40" name="Rectangle: Rounded Corners 220">
              <a:extLst>
                <a:ext uri="{FF2B5EF4-FFF2-40B4-BE49-F238E27FC236}">
                  <a16:creationId xmlns:a16="http://schemas.microsoft.com/office/drawing/2014/main" id="{8A6FE12D-E6EF-A50D-34E3-C9CC026C0846}"/>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grpSp>
      <p:pic>
        <p:nvPicPr>
          <p:cNvPr id="191" name="Picture 190">
            <a:extLst>
              <a:ext uri="{FF2B5EF4-FFF2-40B4-BE49-F238E27FC236}">
                <a16:creationId xmlns:a16="http://schemas.microsoft.com/office/drawing/2014/main" id="{2F06D008-464B-1C72-EA36-9251B4466D1B}"/>
              </a:ext>
            </a:extLst>
          </p:cNvPr>
          <p:cNvPicPr>
            <a:picLocks noChangeAspect="1"/>
          </p:cNvPicPr>
          <p:nvPr/>
        </p:nvPicPr>
        <p:blipFill>
          <a:blip r:embed="rId16"/>
          <a:stretch>
            <a:fillRect/>
          </a:stretch>
        </p:blipFill>
        <p:spPr>
          <a:xfrm>
            <a:off x="9010662" y="708981"/>
            <a:ext cx="2397805" cy="340865"/>
          </a:xfrm>
          <a:prstGeom prst="rect">
            <a:avLst/>
          </a:prstGeom>
        </p:spPr>
      </p:pic>
    </p:spTree>
    <p:extLst>
      <p:ext uri="{BB962C8B-B14F-4D97-AF65-F5344CB8AC3E}">
        <p14:creationId xmlns:p14="http://schemas.microsoft.com/office/powerpoint/2010/main" val="783467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123">
            <a:extLst>
              <a:ext uri="{FF2B5EF4-FFF2-40B4-BE49-F238E27FC236}">
                <a16:creationId xmlns:a16="http://schemas.microsoft.com/office/drawing/2014/main" id="{A58561D5-88E3-5263-FBE5-51E49937C7D4}"/>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4010025" y="133544"/>
            <a:ext cx="3889948" cy="315036"/>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Hover over the input box and click on it to select.</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87" name="Rectangle: Rounded Corners 59">
            <a:extLst>
              <a:ext uri="{FF2B5EF4-FFF2-40B4-BE49-F238E27FC236}">
                <a16:creationId xmlns:a16="http://schemas.microsoft.com/office/drawing/2014/main" id="{F99B067B-D8EC-CAFD-DA0A-56EA1FF28496}"/>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88" name="Rectangle: Rounded Corners 60">
            <a:extLst>
              <a:ext uri="{FF2B5EF4-FFF2-40B4-BE49-F238E27FC236}">
                <a16:creationId xmlns:a16="http://schemas.microsoft.com/office/drawing/2014/main" id="{CD8B1874-BDAB-531F-A5F7-25A9D03526DB}"/>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89" name="Straight Connector 288">
            <a:extLst>
              <a:ext uri="{FF2B5EF4-FFF2-40B4-BE49-F238E27FC236}">
                <a16:creationId xmlns:a16="http://schemas.microsoft.com/office/drawing/2014/main" id="{A010000F-CE83-5854-5680-159148DD333F}"/>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74F58DC7-FA88-1A58-8861-547A0D3F2844}"/>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1A0C706-98D5-5173-B8C0-83AC80438956}"/>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A46E4840-36D8-7D21-932A-E342BB6E2D21}"/>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9905ACE3-56D2-37EB-0F60-D5917299D7E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FA3FA298-2480-DA5F-8DC6-B2F31AF3A73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6EE30ACE-1881-0450-98B4-EEAF128C9173}"/>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0BC8F385-69B1-72C7-3946-7CB951C790E9}"/>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A54CBA4-3E51-2238-63E8-179F424D438F}"/>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F4ECE45-9104-DECC-25A4-236AA64EC927}"/>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163E32A6-A9D6-C7DB-5477-AB7E86B0700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00" name="TextBox 299">
            <a:extLst>
              <a:ext uri="{FF2B5EF4-FFF2-40B4-BE49-F238E27FC236}">
                <a16:creationId xmlns:a16="http://schemas.microsoft.com/office/drawing/2014/main" id="{CE6CB4D0-9975-3B47-B0CA-194B0FCCBD3D}"/>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01" name="TextBox 300">
            <a:extLst>
              <a:ext uri="{FF2B5EF4-FFF2-40B4-BE49-F238E27FC236}">
                <a16:creationId xmlns:a16="http://schemas.microsoft.com/office/drawing/2014/main" id="{B37E6159-5E37-8725-5D90-D8C590C5F2D6}"/>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02" name="TextBox 301">
            <a:extLst>
              <a:ext uri="{FF2B5EF4-FFF2-40B4-BE49-F238E27FC236}">
                <a16:creationId xmlns:a16="http://schemas.microsoft.com/office/drawing/2014/main" id="{CEBD48A0-FFE1-5107-4134-B4F519D57011}"/>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03" name="TextBox 302">
            <a:extLst>
              <a:ext uri="{FF2B5EF4-FFF2-40B4-BE49-F238E27FC236}">
                <a16:creationId xmlns:a16="http://schemas.microsoft.com/office/drawing/2014/main" id="{8ED5C8BE-D982-D554-27F4-E5A47013958D}"/>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04" name="TextBox 303">
            <a:extLst>
              <a:ext uri="{FF2B5EF4-FFF2-40B4-BE49-F238E27FC236}">
                <a16:creationId xmlns:a16="http://schemas.microsoft.com/office/drawing/2014/main" id="{F9068C1F-F870-E102-9324-87A712A7CCDA}"/>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05" name="TextBox 304">
            <a:extLst>
              <a:ext uri="{FF2B5EF4-FFF2-40B4-BE49-F238E27FC236}">
                <a16:creationId xmlns:a16="http://schemas.microsoft.com/office/drawing/2014/main" id="{5DF80B54-16B9-B091-37FD-B82E96AEA1F9}"/>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06" name="TextBox 305">
            <a:extLst>
              <a:ext uri="{FF2B5EF4-FFF2-40B4-BE49-F238E27FC236}">
                <a16:creationId xmlns:a16="http://schemas.microsoft.com/office/drawing/2014/main" id="{EF9C5068-8F4C-8CF5-1720-F74A6EDE0CC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07" name="TextBox 306">
            <a:extLst>
              <a:ext uri="{FF2B5EF4-FFF2-40B4-BE49-F238E27FC236}">
                <a16:creationId xmlns:a16="http://schemas.microsoft.com/office/drawing/2014/main" id="{F9AC1273-3BD7-02A7-3A04-07382FE17BC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08" name="TextBox 307">
            <a:extLst>
              <a:ext uri="{FF2B5EF4-FFF2-40B4-BE49-F238E27FC236}">
                <a16:creationId xmlns:a16="http://schemas.microsoft.com/office/drawing/2014/main" id="{4383E11B-ABF2-7096-F4F6-7133AC61B5E6}"/>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09" name="TextBox 308">
            <a:extLst>
              <a:ext uri="{FF2B5EF4-FFF2-40B4-BE49-F238E27FC236}">
                <a16:creationId xmlns:a16="http://schemas.microsoft.com/office/drawing/2014/main" id="{3904509C-3F42-C0C3-C3D0-E7A28F3E08FD}"/>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10" name="TextBox 309">
            <a:extLst>
              <a:ext uri="{FF2B5EF4-FFF2-40B4-BE49-F238E27FC236}">
                <a16:creationId xmlns:a16="http://schemas.microsoft.com/office/drawing/2014/main" id="{774210FD-93F8-C800-32C0-F14D74A42B14}"/>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11" name="TextBox 310">
            <a:extLst>
              <a:ext uri="{FF2B5EF4-FFF2-40B4-BE49-F238E27FC236}">
                <a16:creationId xmlns:a16="http://schemas.microsoft.com/office/drawing/2014/main" id="{BB291339-C3D4-7E48-B52C-53CE0B8B1FA6}"/>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312" name="Straight Connector 311">
            <a:extLst>
              <a:ext uri="{FF2B5EF4-FFF2-40B4-BE49-F238E27FC236}">
                <a16:creationId xmlns:a16="http://schemas.microsoft.com/office/drawing/2014/main" id="{D94FEADB-DC02-7A45-A316-A596470D9CE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13" name="TextBox 312">
            <a:extLst>
              <a:ext uri="{FF2B5EF4-FFF2-40B4-BE49-F238E27FC236}">
                <a16:creationId xmlns:a16="http://schemas.microsoft.com/office/drawing/2014/main" id="{D5BF37A6-2397-4261-DE4F-6971D240FBE3}"/>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14" name="TextBox 313">
            <a:extLst>
              <a:ext uri="{FF2B5EF4-FFF2-40B4-BE49-F238E27FC236}">
                <a16:creationId xmlns:a16="http://schemas.microsoft.com/office/drawing/2014/main" id="{C9DC6942-124B-F0D2-9BC6-B9B7F8F9C0DA}"/>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15" name="TextBox 314">
            <a:extLst>
              <a:ext uri="{FF2B5EF4-FFF2-40B4-BE49-F238E27FC236}">
                <a16:creationId xmlns:a16="http://schemas.microsoft.com/office/drawing/2014/main" id="{CE5D03AF-ACBC-4D53-3804-D982C8A75296}"/>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16" name="TextBox 315">
            <a:extLst>
              <a:ext uri="{FF2B5EF4-FFF2-40B4-BE49-F238E27FC236}">
                <a16:creationId xmlns:a16="http://schemas.microsoft.com/office/drawing/2014/main" id="{DAB8DCD3-B86D-258D-11DE-ECA58647F821}"/>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17" name="TextBox 316">
            <a:extLst>
              <a:ext uri="{FF2B5EF4-FFF2-40B4-BE49-F238E27FC236}">
                <a16:creationId xmlns:a16="http://schemas.microsoft.com/office/drawing/2014/main" id="{F9EB3AB0-2ECE-E2ED-9FCA-70C6101E5979}"/>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318" name="TextBox 317">
            <a:extLst>
              <a:ext uri="{FF2B5EF4-FFF2-40B4-BE49-F238E27FC236}">
                <a16:creationId xmlns:a16="http://schemas.microsoft.com/office/drawing/2014/main" id="{37C9F42D-9FC3-123D-6B52-3CEE3EEBD359}"/>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19" name="Straight Connector 318">
            <a:extLst>
              <a:ext uri="{FF2B5EF4-FFF2-40B4-BE49-F238E27FC236}">
                <a16:creationId xmlns:a16="http://schemas.microsoft.com/office/drawing/2014/main" id="{63E87D3D-B3C3-1AA6-3C3B-0C44E50ED7B0}"/>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DEB16F50-9FD3-6D17-BD23-258D91B4AA47}"/>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5A67C6B2-8EE6-A395-78EE-C7FD78F2F5B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DC162388-851F-661F-682F-0F31CFD98CC0}"/>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A667801-427E-D15D-25B9-D698BFE4DA96}"/>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289C320-C9D0-FA7C-45DE-610CD75D1237}"/>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25" name="Rectangle: Rounded Corners 59">
            <a:extLst>
              <a:ext uri="{FF2B5EF4-FFF2-40B4-BE49-F238E27FC236}">
                <a16:creationId xmlns:a16="http://schemas.microsoft.com/office/drawing/2014/main" id="{42E02599-0120-EFD7-9B0D-11970B9C02AB}"/>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26" name="Rectangle: Rounded Corners 60">
            <a:extLst>
              <a:ext uri="{FF2B5EF4-FFF2-40B4-BE49-F238E27FC236}">
                <a16:creationId xmlns:a16="http://schemas.microsoft.com/office/drawing/2014/main" id="{F1B840C7-1E3D-B202-6CD6-BEE0460D913D}"/>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27" name="Straight Connector 326">
            <a:extLst>
              <a:ext uri="{FF2B5EF4-FFF2-40B4-BE49-F238E27FC236}">
                <a16:creationId xmlns:a16="http://schemas.microsoft.com/office/drawing/2014/main" id="{F78E9B7B-0A47-62B2-B319-0792A43BF2B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A0F57A19-7AF2-3B8D-75D1-394BBDD738A6}"/>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29BECB90-B7F8-8BBB-AF2E-1214ECFC45A1}"/>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6883C839-AC03-4DBA-899C-FDD99EA89824}"/>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3D69146D-D098-36D8-51C9-CEA721C68C9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1B8F7349-708A-84EC-1288-9777E1FEC261}"/>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D881B415-06CB-80E5-1DAA-E5FFEA13EDD1}"/>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A2D36A7A-6629-FBA1-6863-B7750883A3B0}"/>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9E10809-4E2A-112B-8CC4-5964603368C0}"/>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22E28C42-D609-6B38-2C89-C078563E103C}"/>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37" name="TextBox 336">
            <a:extLst>
              <a:ext uri="{FF2B5EF4-FFF2-40B4-BE49-F238E27FC236}">
                <a16:creationId xmlns:a16="http://schemas.microsoft.com/office/drawing/2014/main" id="{6477329F-55A6-BAC8-B0E9-4D649B7F6B00}"/>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38" name="TextBox 337">
            <a:extLst>
              <a:ext uri="{FF2B5EF4-FFF2-40B4-BE49-F238E27FC236}">
                <a16:creationId xmlns:a16="http://schemas.microsoft.com/office/drawing/2014/main" id="{5C6BB6AD-8C0F-1B9F-0FFB-D479A505EF13}"/>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39" name="TextBox 338">
            <a:extLst>
              <a:ext uri="{FF2B5EF4-FFF2-40B4-BE49-F238E27FC236}">
                <a16:creationId xmlns:a16="http://schemas.microsoft.com/office/drawing/2014/main" id="{DB7D2996-7750-B7A4-2976-AA9F70069015}"/>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40" name="TextBox 339">
            <a:extLst>
              <a:ext uri="{FF2B5EF4-FFF2-40B4-BE49-F238E27FC236}">
                <a16:creationId xmlns:a16="http://schemas.microsoft.com/office/drawing/2014/main" id="{EAEF570C-F674-2FC7-C0B4-DD1B1C66E7E9}"/>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41" name="TextBox 340">
            <a:extLst>
              <a:ext uri="{FF2B5EF4-FFF2-40B4-BE49-F238E27FC236}">
                <a16:creationId xmlns:a16="http://schemas.microsoft.com/office/drawing/2014/main" id="{AE225370-F419-9480-600D-39E43B1AE42A}"/>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42" name="TextBox 341">
            <a:extLst>
              <a:ext uri="{FF2B5EF4-FFF2-40B4-BE49-F238E27FC236}">
                <a16:creationId xmlns:a16="http://schemas.microsoft.com/office/drawing/2014/main" id="{3E906C21-BABF-BE95-559E-4072003B66EC}"/>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343" name="TextBox 342">
            <a:extLst>
              <a:ext uri="{FF2B5EF4-FFF2-40B4-BE49-F238E27FC236}">
                <a16:creationId xmlns:a16="http://schemas.microsoft.com/office/drawing/2014/main" id="{FF041503-B56A-16D9-81AC-489AC1FFE41D}"/>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44" name="TextBox 343">
            <a:extLst>
              <a:ext uri="{FF2B5EF4-FFF2-40B4-BE49-F238E27FC236}">
                <a16:creationId xmlns:a16="http://schemas.microsoft.com/office/drawing/2014/main" id="{9B33CFEC-D001-EFAC-CDDB-873A2BAB6E4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45" name="TextBox 344">
            <a:extLst>
              <a:ext uri="{FF2B5EF4-FFF2-40B4-BE49-F238E27FC236}">
                <a16:creationId xmlns:a16="http://schemas.microsoft.com/office/drawing/2014/main" id="{5F30BE79-DB84-6CAD-73F0-E132CD11C16D}"/>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46" name="TextBox 345">
            <a:extLst>
              <a:ext uri="{FF2B5EF4-FFF2-40B4-BE49-F238E27FC236}">
                <a16:creationId xmlns:a16="http://schemas.microsoft.com/office/drawing/2014/main" id="{1B444411-8CCB-F71D-18AE-DE9F86B005E1}"/>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47" name="TextBox 346">
            <a:extLst>
              <a:ext uri="{FF2B5EF4-FFF2-40B4-BE49-F238E27FC236}">
                <a16:creationId xmlns:a16="http://schemas.microsoft.com/office/drawing/2014/main" id="{E7AB86AE-42B8-CFDD-1BB7-1BF5DAB2E9F1}"/>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48" name="TextBox 347">
            <a:extLst>
              <a:ext uri="{FF2B5EF4-FFF2-40B4-BE49-F238E27FC236}">
                <a16:creationId xmlns:a16="http://schemas.microsoft.com/office/drawing/2014/main" id="{BAFA47C8-A176-1380-1AF4-AEC9E64CE023}"/>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49" name="TextBox 348">
            <a:extLst>
              <a:ext uri="{FF2B5EF4-FFF2-40B4-BE49-F238E27FC236}">
                <a16:creationId xmlns:a16="http://schemas.microsoft.com/office/drawing/2014/main" id="{5254BD73-F0DF-8D31-C323-09F22D64B4CB}"/>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50" name="Straight Connector 349">
            <a:extLst>
              <a:ext uri="{FF2B5EF4-FFF2-40B4-BE49-F238E27FC236}">
                <a16:creationId xmlns:a16="http://schemas.microsoft.com/office/drawing/2014/main" id="{5E8E56B9-FEDA-4532-9712-AC3548C9FBDB}"/>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1" name="TextBox 350">
            <a:extLst>
              <a:ext uri="{FF2B5EF4-FFF2-40B4-BE49-F238E27FC236}">
                <a16:creationId xmlns:a16="http://schemas.microsoft.com/office/drawing/2014/main" id="{7080771F-1C8D-C05E-4CFA-09C5A2F94AFF}"/>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52" name="TextBox 351">
            <a:extLst>
              <a:ext uri="{FF2B5EF4-FFF2-40B4-BE49-F238E27FC236}">
                <a16:creationId xmlns:a16="http://schemas.microsoft.com/office/drawing/2014/main" id="{528EC4BB-4EA4-C26C-3FE0-8E9D9F688043}"/>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53" name="TextBox 352">
            <a:extLst>
              <a:ext uri="{FF2B5EF4-FFF2-40B4-BE49-F238E27FC236}">
                <a16:creationId xmlns:a16="http://schemas.microsoft.com/office/drawing/2014/main" id="{A3CB54E0-9800-9804-2D86-8C017A50825D}"/>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54" name="TextBox 353">
            <a:extLst>
              <a:ext uri="{FF2B5EF4-FFF2-40B4-BE49-F238E27FC236}">
                <a16:creationId xmlns:a16="http://schemas.microsoft.com/office/drawing/2014/main" id="{E41A8431-1783-12AE-A12D-B2DB47882B4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55" name="TextBox 354">
            <a:extLst>
              <a:ext uri="{FF2B5EF4-FFF2-40B4-BE49-F238E27FC236}">
                <a16:creationId xmlns:a16="http://schemas.microsoft.com/office/drawing/2014/main" id="{AA2A3597-67F9-6868-CC18-981AD34AC0A9}"/>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56" name="TextBox 355">
            <a:extLst>
              <a:ext uri="{FF2B5EF4-FFF2-40B4-BE49-F238E27FC236}">
                <a16:creationId xmlns:a16="http://schemas.microsoft.com/office/drawing/2014/main" id="{7DDA815F-DD98-9A5B-CF90-DF47A3EDFD05}"/>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357" name="Straight Connector 356">
            <a:extLst>
              <a:ext uri="{FF2B5EF4-FFF2-40B4-BE49-F238E27FC236}">
                <a16:creationId xmlns:a16="http://schemas.microsoft.com/office/drawing/2014/main" id="{0AB65360-6360-EB28-3B97-7D1584C6F4F3}"/>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650601B2-ED86-73ED-962D-F1914449AEA5}"/>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72F9D8A1-00F0-DFB2-3D3F-4B747445993D}"/>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9CCB01DF-E842-130C-E6B3-A6A8ABD7A372}"/>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08FFB00F-9C9A-6553-3505-F151EF1B10F9}"/>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918ADF23-CD45-ECE9-B688-6F3A42F87A60}"/>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75D3940-685E-0980-1A23-A383D7C6C3BB}"/>
              </a:ext>
            </a:extLst>
          </p:cNvPr>
          <p:cNvGrpSpPr/>
          <p:nvPr/>
        </p:nvGrpSpPr>
        <p:grpSpPr>
          <a:xfrm>
            <a:off x="702624" y="671427"/>
            <a:ext cx="10756522" cy="5571933"/>
            <a:chOff x="722745" y="661611"/>
            <a:chExt cx="10756522" cy="5571933"/>
          </a:xfrm>
        </p:grpSpPr>
        <p:sp>
          <p:nvSpPr>
            <p:cNvPr id="165" name="Rectangle 164">
              <a:extLst>
                <a:ext uri="{FF2B5EF4-FFF2-40B4-BE49-F238E27FC236}">
                  <a16:creationId xmlns:a16="http://schemas.microsoft.com/office/drawing/2014/main" id="{E345EACC-39F9-C9C9-B98F-29E6CD632BC5}"/>
                </a:ext>
              </a:extLst>
            </p:cNvPr>
            <p:cNvSpPr/>
            <p:nvPr/>
          </p:nvSpPr>
          <p:spPr>
            <a:xfrm>
              <a:off x="722745" y="661611"/>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8">
              <a:extLst>
                <a:ext uri="{FF2B5EF4-FFF2-40B4-BE49-F238E27FC236}">
                  <a16:creationId xmlns:a16="http://schemas.microsoft.com/office/drawing/2014/main" id="{B11F6237-C145-2A59-EB2A-4F10A9A7DFBC}"/>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49" name="TextBox 48">
              <a:extLst>
                <a:ext uri="{FF2B5EF4-FFF2-40B4-BE49-F238E27FC236}">
                  <a16:creationId xmlns:a16="http://schemas.microsoft.com/office/drawing/2014/main" id="{29C193A2-EBC3-5344-0583-F04152D12395}"/>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58" name="Rectangle: Rounded Corners 220">
              <a:extLst>
                <a:ext uri="{FF2B5EF4-FFF2-40B4-BE49-F238E27FC236}">
                  <a16:creationId xmlns:a16="http://schemas.microsoft.com/office/drawing/2014/main" id="{F6FC3EDF-8279-66B0-C809-63480D93CC52}"/>
                </a:ext>
              </a:extLst>
            </p:cNvPr>
            <p:cNvSpPr/>
            <p:nvPr/>
          </p:nvSpPr>
          <p:spPr>
            <a:xfrm>
              <a:off x="4849089" y="2839338"/>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H</a:t>
              </a:r>
              <a:r>
                <a:rPr lang="en-SG" sz="1000" dirty="0">
                  <a:solidFill>
                    <a:schemeClr val="tx1">
                      <a:lumMod val="50000"/>
                      <a:lumOff val="50000"/>
                    </a:schemeClr>
                  </a:solidFill>
                  <a:latin typeface="Helvetica" pitchFamily="2" charset="0"/>
                </a:rPr>
                <a:t>andle transport arrangements</a:t>
              </a:r>
            </a:p>
          </p:txBody>
        </p:sp>
        <p:sp>
          <p:nvSpPr>
            <p:cNvPr id="59" name="Rectangle: Rounded Corners 220">
              <a:extLst>
                <a:ext uri="{FF2B5EF4-FFF2-40B4-BE49-F238E27FC236}">
                  <a16:creationId xmlns:a16="http://schemas.microsoft.com/office/drawing/2014/main" id="{A63E13CB-276C-D27C-7DCD-F845CC11D793}"/>
                </a:ext>
              </a:extLst>
            </p:cNvPr>
            <p:cNvSpPr/>
            <p:nvPr/>
          </p:nvSpPr>
          <p:spPr>
            <a:xfrm>
              <a:off x="4849089" y="3228792"/>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26/06/2022     </a:t>
              </a:r>
              <a:r>
                <a:rPr lang="en-SG" sz="1000" dirty="0">
                  <a:solidFill>
                    <a:srgbClr val="FFFFFF"/>
                  </a:solidFill>
                  <a:latin typeface="Helvetica" pitchFamily="2" charset="0"/>
                </a:rPr>
                <a:t>     .</a:t>
              </a:r>
            </a:p>
          </p:txBody>
        </p:sp>
        <p:sp>
          <p:nvSpPr>
            <p:cNvPr id="60" name="Rectangle: Rounded Corners 220">
              <a:extLst>
                <a:ext uri="{FF2B5EF4-FFF2-40B4-BE49-F238E27FC236}">
                  <a16:creationId xmlns:a16="http://schemas.microsoft.com/office/drawing/2014/main" id="{0D0B7762-F49E-FA46-D541-F7679E70C196}"/>
                </a:ext>
              </a:extLst>
            </p:cNvPr>
            <p:cNvSpPr/>
            <p:nvPr/>
          </p:nvSpPr>
          <p:spPr>
            <a:xfrm>
              <a:off x="4850133" y="3598912"/>
              <a:ext cx="701569"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1" name="Rectangle: Rounded Corners 220">
              <a:extLst>
                <a:ext uri="{FF2B5EF4-FFF2-40B4-BE49-F238E27FC236}">
                  <a16:creationId xmlns:a16="http://schemas.microsoft.com/office/drawing/2014/main" id="{24469C21-9CCF-2A67-FDB5-C4A83DEBC4FD}"/>
                </a:ext>
              </a:extLst>
            </p:cNvPr>
            <p:cNvSpPr/>
            <p:nvPr/>
          </p:nvSpPr>
          <p:spPr>
            <a:xfrm>
              <a:off x="4842253" y="3968801"/>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2" name="Rectangle: Rounded Corners 220">
              <a:extLst>
                <a:ext uri="{FF2B5EF4-FFF2-40B4-BE49-F238E27FC236}">
                  <a16:creationId xmlns:a16="http://schemas.microsoft.com/office/drawing/2014/main" id="{7C80680C-AC0C-0CBA-024D-2DD1C5755943}"/>
                </a:ext>
              </a:extLst>
            </p:cNvPr>
            <p:cNvSpPr/>
            <p:nvPr/>
          </p:nvSpPr>
          <p:spPr>
            <a:xfrm>
              <a:off x="5245244" y="432462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pic>
          <p:nvPicPr>
            <p:cNvPr id="129" name="Graphic 128" descr="Daily calendar with solid fill">
              <a:extLst>
                <a:ext uri="{FF2B5EF4-FFF2-40B4-BE49-F238E27FC236}">
                  <a16:creationId xmlns:a16="http://schemas.microsoft.com/office/drawing/2014/main" id="{3C4DBF4C-EDB1-35F1-5798-ACFADBFD69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07365" y="3234942"/>
              <a:ext cx="273707" cy="273707"/>
            </a:xfrm>
            <a:prstGeom prst="rect">
              <a:avLst/>
            </a:prstGeom>
          </p:spPr>
        </p:pic>
        <p:pic>
          <p:nvPicPr>
            <p:cNvPr id="130" name="Graphic 129" descr="Daily calendar with solid fill">
              <a:extLst>
                <a:ext uri="{FF2B5EF4-FFF2-40B4-BE49-F238E27FC236}">
                  <a16:creationId xmlns:a16="http://schemas.microsoft.com/office/drawing/2014/main" id="{F8A81093-E71B-D228-8150-E2CE2E8376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92031" y="3976552"/>
              <a:ext cx="273707" cy="273707"/>
            </a:xfrm>
            <a:prstGeom prst="rect">
              <a:avLst/>
            </a:prstGeom>
          </p:spPr>
        </p:pic>
        <p:sp>
          <p:nvSpPr>
            <p:cNvPr id="169" name="Rectangle 168">
              <a:extLst>
                <a:ext uri="{FF2B5EF4-FFF2-40B4-BE49-F238E27FC236}">
                  <a16:creationId xmlns:a16="http://schemas.microsoft.com/office/drawing/2014/main" id="{1F51194D-7EC4-8DD2-B619-75BEC00F57AE}"/>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Rectangle: Rounded Corners 220">
              <a:extLst>
                <a:ext uri="{FF2B5EF4-FFF2-40B4-BE49-F238E27FC236}">
                  <a16:creationId xmlns:a16="http://schemas.microsoft.com/office/drawing/2014/main" id="{82829212-5598-C5A8-8E55-AFA527E6C87F}"/>
                </a:ext>
              </a:extLst>
            </p:cNvPr>
            <p:cNvSpPr/>
            <p:nvPr/>
          </p:nvSpPr>
          <p:spPr>
            <a:xfrm>
              <a:off x="5621937" y="3597080"/>
              <a:ext cx="1036644"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Day(s)</a:t>
              </a:r>
            </a:p>
          </p:txBody>
        </p:sp>
        <p:pic>
          <p:nvPicPr>
            <p:cNvPr id="132" name="Graphic 131" descr="Play with solid fill">
              <a:extLst>
                <a:ext uri="{FF2B5EF4-FFF2-40B4-BE49-F238E27FC236}">
                  <a16:creationId xmlns:a16="http://schemas.microsoft.com/office/drawing/2014/main" id="{004EA0B3-7DAA-DD57-5B1E-BD2D2BBFB2D7}"/>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5334340" y="3661838"/>
              <a:ext cx="199103" cy="199103"/>
            </a:xfrm>
            <a:prstGeom prst="rect">
              <a:avLst/>
            </a:prstGeom>
          </p:spPr>
        </p:pic>
        <p:pic>
          <p:nvPicPr>
            <p:cNvPr id="133" name="Graphic 132" descr="Play with solid fill">
              <a:extLst>
                <a:ext uri="{FF2B5EF4-FFF2-40B4-BE49-F238E27FC236}">
                  <a16:creationId xmlns:a16="http://schemas.microsoft.com/office/drawing/2014/main" id="{16600DB1-ABEE-C9C2-E203-4D5CAF27BD7D}"/>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444846" y="3661837"/>
              <a:ext cx="199103" cy="199103"/>
            </a:xfrm>
            <a:prstGeom prst="rect">
              <a:avLst/>
            </a:prstGeom>
          </p:spPr>
        </p:pic>
        <p:pic>
          <p:nvPicPr>
            <p:cNvPr id="134" name="Graphic 133" descr="Play with solid fill">
              <a:extLst>
                <a:ext uri="{FF2B5EF4-FFF2-40B4-BE49-F238E27FC236}">
                  <a16:creationId xmlns:a16="http://schemas.microsoft.com/office/drawing/2014/main" id="{863E7CF5-71F4-F03E-8B95-52972C28B3EB}"/>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307266" y="4395039"/>
              <a:ext cx="199103" cy="199103"/>
            </a:xfrm>
            <a:prstGeom prst="rect">
              <a:avLst/>
            </a:prstGeom>
          </p:spPr>
        </p:pic>
        <p:sp>
          <p:nvSpPr>
            <p:cNvPr id="53" name="Rectangle: Rounded Corners 220">
              <a:extLst>
                <a:ext uri="{FF2B5EF4-FFF2-40B4-BE49-F238E27FC236}">
                  <a16:creationId xmlns:a16="http://schemas.microsoft.com/office/drawing/2014/main" id="{FD950CEA-4838-AEF8-B3C7-9479666E12F1}"/>
                </a:ext>
              </a:extLst>
            </p:cNvPr>
            <p:cNvSpPr/>
            <p:nvPr/>
          </p:nvSpPr>
          <p:spPr>
            <a:xfrm>
              <a:off x="3922185" y="2401962"/>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54" name="Rectangle: Rounded Corners 220">
              <a:extLst>
                <a:ext uri="{FF2B5EF4-FFF2-40B4-BE49-F238E27FC236}">
                  <a16:creationId xmlns:a16="http://schemas.microsoft.com/office/drawing/2014/main" id="{A7F9A546-4CF1-DCEB-DEB1-33000A5DCA5B}"/>
                </a:ext>
              </a:extLst>
            </p:cNvPr>
            <p:cNvSpPr/>
            <p:nvPr/>
          </p:nvSpPr>
          <p:spPr>
            <a:xfrm>
              <a:off x="5238078" y="2406956"/>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57" name="Rectangle: Rounded Corners 220">
              <a:extLst>
                <a:ext uri="{FF2B5EF4-FFF2-40B4-BE49-F238E27FC236}">
                  <a16:creationId xmlns:a16="http://schemas.microsoft.com/office/drawing/2014/main" id="{A5A42BE8-A0B1-123B-D9CE-04B1965E0E12}"/>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72" name="Straight Arrow Connector 171">
              <a:extLst>
                <a:ext uri="{FF2B5EF4-FFF2-40B4-BE49-F238E27FC236}">
                  <a16:creationId xmlns:a16="http://schemas.microsoft.com/office/drawing/2014/main" id="{AC7F56CD-3F37-0BE4-DBAE-3044CD3E31C2}"/>
                </a:ext>
              </a:extLst>
            </p:cNvPr>
            <p:cNvCxnSpPr>
              <a:cxnSpLocks/>
              <a:stCxn id="53" idx="3"/>
              <a:endCxn id="5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9BA69FC-B9F8-05FC-99A1-7F813046AFC3}"/>
                </a:ext>
              </a:extLst>
            </p:cNvPr>
            <p:cNvCxnSpPr>
              <a:stCxn id="54" idx="3"/>
              <a:endCxn id="57"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21256" y="3695323"/>
              <a:ext cx="312187" cy="312187"/>
            </a:xfrm>
            <a:prstGeom prst="rect">
              <a:avLst/>
            </a:prstGeom>
          </p:spPr>
        </p:pic>
        <p:sp>
          <p:nvSpPr>
            <p:cNvPr id="19" name="Rectangle: Rounded Corners 220">
              <a:extLst>
                <a:ext uri="{FF2B5EF4-FFF2-40B4-BE49-F238E27FC236}">
                  <a16:creationId xmlns:a16="http://schemas.microsoft.com/office/drawing/2014/main" id="{D8AB07BF-15EA-385E-C9EA-D52925F78655}"/>
                </a:ext>
              </a:extLst>
            </p:cNvPr>
            <p:cNvSpPr/>
            <p:nvPr/>
          </p:nvSpPr>
          <p:spPr>
            <a:xfrm>
              <a:off x="6228733" y="3237189"/>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21" name="Rectangle: Rounded Corners 220">
              <a:extLst>
                <a:ext uri="{FF2B5EF4-FFF2-40B4-BE49-F238E27FC236}">
                  <a16:creationId xmlns:a16="http://schemas.microsoft.com/office/drawing/2014/main" id="{6CDDF823-4558-45B0-D118-C940D91F9785}"/>
                </a:ext>
              </a:extLst>
            </p:cNvPr>
            <p:cNvSpPr/>
            <p:nvPr/>
          </p:nvSpPr>
          <p:spPr>
            <a:xfrm>
              <a:off x="6219603" y="3983455"/>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33" name="Rectangle: Rounded Corners 220">
              <a:extLst>
                <a:ext uri="{FF2B5EF4-FFF2-40B4-BE49-F238E27FC236}">
                  <a16:creationId xmlns:a16="http://schemas.microsoft.com/office/drawing/2014/main" id="{78417DBF-96F9-DDB0-3A0C-89FE9E8BA830}"/>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37" name="Rectangle: Rounded Corners 220">
              <a:extLst>
                <a:ext uri="{FF2B5EF4-FFF2-40B4-BE49-F238E27FC236}">
                  <a16:creationId xmlns:a16="http://schemas.microsoft.com/office/drawing/2014/main" id="{2D630756-8B07-ED51-1D2B-0540AD174749}"/>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7F56534C-98B8-A75D-9F56-AA56F59D64C0}"/>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40" name="Rectangle: Rounded Corners 220">
              <a:extLst>
                <a:ext uri="{FF2B5EF4-FFF2-40B4-BE49-F238E27FC236}">
                  <a16:creationId xmlns:a16="http://schemas.microsoft.com/office/drawing/2014/main" id="{1A0DC8EF-8422-B3F1-5DDA-61C6CDBAE515}"/>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grpSp>
      <p:pic>
        <p:nvPicPr>
          <p:cNvPr id="23" name="Picture 22">
            <a:extLst>
              <a:ext uri="{FF2B5EF4-FFF2-40B4-BE49-F238E27FC236}">
                <a16:creationId xmlns:a16="http://schemas.microsoft.com/office/drawing/2014/main" id="{2B99B30A-2BB1-0A76-A40B-557F80FBFE53}"/>
              </a:ext>
            </a:extLst>
          </p:cNvPr>
          <p:cNvPicPr>
            <a:picLocks noChangeAspect="1"/>
          </p:cNvPicPr>
          <p:nvPr/>
        </p:nvPicPr>
        <p:blipFill>
          <a:blip r:embed="rId23"/>
          <a:stretch>
            <a:fillRect/>
          </a:stretch>
        </p:blipFill>
        <p:spPr>
          <a:xfrm>
            <a:off x="9010256" y="690172"/>
            <a:ext cx="2397805" cy="340865"/>
          </a:xfrm>
          <a:prstGeom prst="rect">
            <a:avLst/>
          </a:prstGeom>
        </p:spPr>
      </p:pic>
    </p:spTree>
    <p:extLst>
      <p:ext uri="{BB962C8B-B14F-4D97-AF65-F5344CB8AC3E}">
        <p14:creationId xmlns:p14="http://schemas.microsoft.com/office/powerpoint/2010/main" val="1454816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Rounded Corners 123">
            <a:extLst>
              <a:ext uri="{FF2B5EF4-FFF2-40B4-BE49-F238E27FC236}">
                <a16:creationId xmlns:a16="http://schemas.microsoft.com/office/drawing/2014/main" id="{4F6B3198-77B3-AC21-020D-8011B8315DC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4010025" y="133544"/>
            <a:ext cx="3889948" cy="315036"/>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Hover over the input box and click on it to select.</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39" name="Rectangle: Rounded Corners 59">
            <a:extLst>
              <a:ext uri="{FF2B5EF4-FFF2-40B4-BE49-F238E27FC236}">
                <a16:creationId xmlns:a16="http://schemas.microsoft.com/office/drawing/2014/main" id="{3E13637C-D68E-70E7-229B-ED8F394D76A1}"/>
              </a:ext>
            </a:extLst>
          </p:cNvPr>
          <p:cNvSpPr/>
          <p:nvPr/>
        </p:nvSpPr>
        <p:spPr>
          <a:xfrm>
            <a:off x="725204" y="1356785"/>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3" name="Rectangle: Rounded Corners 60">
            <a:extLst>
              <a:ext uri="{FF2B5EF4-FFF2-40B4-BE49-F238E27FC236}">
                <a16:creationId xmlns:a16="http://schemas.microsoft.com/office/drawing/2014/main" id="{79FDA3F6-596E-70EB-F29A-FF9C2E9F3B60}"/>
              </a:ext>
            </a:extLst>
          </p:cNvPr>
          <p:cNvSpPr/>
          <p:nvPr/>
        </p:nvSpPr>
        <p:spPr>
          <a:xfrm>
            <a:off x="723907" y="1617733"/>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55" name="Straight Connector 154">
            <a:extLst>
              <a:ext uri="{FF2B5EF4-FFF2-40B4-BE49-F238E27FC236}">
                <a16:creationId xmlns:a16="http://schemas.microsoft.com/office/drawing/2014/main" id="{E730A42F-7EDD-8E00-AB30-8952293FB5D8}"/>
              </a:ext>
            </a:extLst>
          </p:cNvPr>
          <p:cNvCxnSpPr>
            <a:cxnSpLocks/>
          </p:cNvCxnSpPr>
          <p:nvPr/>
        </p:nvCxnSpPr>
        <p:spPr>
          <a:xfrm>
            <a:off x="1328789" y="161883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7C670CDA-C1EC-91DE-F345-8BF112A83260}"/>
              </a:ext>
            </a:extLst>
          </p:cNvPr>
          <p:cNvCxnSpPr>
            <a:cxnSpLocks/>
          </p:cNvCxnSpPr>
          <p:nvPr/>
        </p:nvCxnSpPr>
        <p:spPr>
          <a:xfrm>
            <a:off x="1933671" y="16186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FE2B22D-DAB7-AB71-323A-FA376F9B85F7}"/>
              </a:ext>
            </a:extLst>
          </p:cNvPr>
          <p:cNvCxnSpPr>
            <a:cxnSpLocks/>
          </p:cNvCxnSpPr>
          <p:nvPr/>
        </p:nvCxnSpPr>
        <p:spPr>
          <a:xfrm>
            <a:off x="2534658" y="16258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7C8664E-E951-2DD9-F90E-45C0163FA3FE}"/>
              </a:ext>
            </a:extLst>
          </p:cNvPr>
          <p:cNvCxnSpPr>
            <a:cxnSpLocks/>
          </p:cNvCxnSpPr>
          <p:nvPr/>
        </p:nvCxnSpPr>
        <p:spPr>
          <a:xfrm>
            <a:off x="3136396" y="16232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A4A7ED0-4CD1-788A-484F-F3742A70F7E6}"/>
              </a:ext>
            </a:extLst>
          </p:cNvPr>
          <p:cNvCxnSpPr>
            <a:cxnSpLocks/>
          </p:cNvCxnSpPr>
          <p:nvPr/>
        </p:nvCxnSpPr>
        <p:spPr>
          <a:xfrm>
            <a:off x="3737383" y="16177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B6AE7C67-C9D1-D688-D2BD-9174CA064C82}"/>
              </a:ext>
            </a:extLst>
          </p:cNvPr>
          <p:cNvCxnSpPr>
            <a:cxnSpLocks/>
          </p:cNvCxnSpPr>
          <p:nvPr/>
        </p:nvCxnSpPr>
        <p:spPr>
          <a:xfrm>
            <a:off x="4342265" y="161056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8FB8F0A-5070-59A9-01EC-0A6AA661E1E0}"/>
              </a:ext>
            </a:extLst>
          </p:cNvPr>
          <p:cNvCxnSpPr>
            <a:cxnSpLocks/>
          </p:cNvCxnSpPr>
          <p:nvPr/>
        </p:nvCxnSpPr>
        <p:spPr>
          <a:xfrm>
            <a:off x="4943252" y="161773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CCBE5DF6-7C97-DE02-1B58-2EE65228A357}"/>
              </a:ext>
            </a:extLst>
          </p:cNvPr>
          <p:cNvCxnSpPr>
            <a:cxnSpLocks/>
          </p:cNvCxnSpPr>
          <p:nvPr/>
        </p:nvCxnSpPr>
        <p:spPr>
          <a:xfrm>
            <a:off x="5544990" y="161514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EC42B467-E3AB-F5CD-7844-8CC7DF7A381B}"/>
              </a:ext>
            </a:extLst>
          </p:cNvPr>
          <p:cNvCxnSpPr>
            <a:cxnSpLocks/>
          </p:cNvCxnSpPr>
          <p:nvPr/>
        </p:nvCxnSpPr>
        <p:spPr>
          <a:xfrm>
            <a:off x="6145977" y="160960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B80230C-BCD2-56C3-BEE2-A9C6AE497CD2}"/>
              </a:ext>
            </a:extLst>
          </p:cNvPr>
          <p:cNvCxnSpPr>
            <a:cxnSpLocks/>
          </p:cNvCxnSpPr>
          <p:nvPr/>
        </p:nvCxnSpPr>
        <p:spPr>
          <a:xfrm>
            <a:off x="6746964" y="161773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87C87251-FB25-0D0A-E20B-D52F264C9A7F}"/>
              </a:ext>
            </a:extLst>
          </p:cNvPr>
          <p:cNvSpPr txBox="1"/>
          <p:nvPr/>
        </p:nvSpPr>
        <p:spPr>
          <a:xfrm>
            <a:off x="733158" y="1361310"/>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68" name="TextBox 167">
            <a:extLst>
              <a:ext uri="{FF2B5EF4-FFF2-40B4-BE49-F238E27FC236}">
                <a16:creationId xmlns:a16="http://schemas.microsoft.com/office/drawing/2014/main" id="{C77BF4FF-2712-842A-3287-343D35764578}"/>
              </a:ext>
            </a:extLst>
          </p:cNvPr>
          <p:cNvSpPr txBox="1"/>
          <p:nvPr/>
        </p:nvSpPr>
        <p:spPr>
          <a:xfrm>
            <a:off x="3130584" y="1361294"/>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71" name="TextBox 170">
            <a:extLst>
              <a:ext uri="{FF2B5EF4-FFF2-40B4-BE49-F238E27FC236}">
                <a16:creationId xmlns:a16="http://schemas.microsoft.com/office/drawing/2014/main" id="{46A6D602-9FE2-D77C-FD4E-03938FDC2251}"/>
              </a:ext>
            </a:extLst>
          </p:cNvPr>
          <p:cNvSpPr txBox="1"/>
          <p:nvPr/>
        </p:nvSpPr>
        <p:spPr>
          <a:xfrm>
            <a:off x="790890" y="1578929"/>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73" name="TextBox 172">
            <a:extLst>
              <a:ext uri="{FF2B5EF4-FFF2-40B4-BE49-F238E27FC236}">
                <a16:creationId xmlns:a16="http://schemas.microsoft.com/office/drawing/2014/main" id="{49B83CC8-C8CB-98BB-6103-05878C8B3541}"/>
              </a:ext>
            </a:extLst>
          </p:cNvPr>
          <p:cNvSpPr txBox="1"/>
          <p:nvPr/>
        </p:nvSpPr>
        <p:spPr>
          <a:xfrm>
            <a:off x="1398269" y="1577266"/>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75" name="TextBox 174">
            <a:extLst>
              <a:ext uri="{FF2B5EF4-FFF2-40B4-BE49-F238E27FC236}">
                <a16:creationId xmlns:a16="http://schemas.microsoft.com/office/drawing/2014/main" id="{8D34F55D-CB1E-9FD5-C798-7FB47333A173}"/>
              </a:ext>
            </a:extLst>
          </p:cNvPr>
          <p:cNvSpPr txBox="1"/>
          <p:nvPr/>
        </p:nvSpPr>
        <p:spPr>
          <a:xfrm>
            <a:off x="1938466" y="158447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76" name="TextBox 175">
            <a:extLst>
              <a:ext uri="{FF2B5EF4-FFF2-40B4-BE49-F238E27FC236}">
                <a16:creationId xmlns:a16="http://schemas.microsoft.com/office/drawing/2014/main" id="{EFA98AA0-111A-743C-6529-3AD8A2A04D07}"/>
              </a:ext>
            </a:extLst>
          </p:cNvPr>
          <p:cNvSpPr txBox="1"/>
          <p:nvPr/>
        </p:nvSpPr>
        <p:spPr>
          <a:xfrm>
            <a:off x="2541540" y="1580365"/>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77" name="TextBox 176">
            <a:extLst>
              <a:ext uri="{FF2B5EF4-FFF2-40B4-BE49-F238E27FC236}">
                <a16:creationId xmlns:a16="http://schemas.microsoft.com/office/drawing/2014/main" id="{76264FC2-2D7C-0966-9B31-1B77CD9AC555}"/>
              </a:ext>
            </a:extLst>
          </p:cNvPr>
          <p:cNvSpPr txBox="1"/>
          <p:nvPr/>
        </p:nvSpPr>
        <p:spPr>
          <a:xfrm>
            <a:off x="3144614" y="1595205"/>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78" name="TextBox 177">
            <a:extLst>
              <a:ext uri="{FF2B5EF4-FFF2-40B4-BE49-F238E27FC236}">
                <a16:creationId xmlns:a16="http://schemas.microsoft.com/office/drawing/2014/main" id="{32C823DF-2147-72E6-1BF3-089970D1E6D0}"/>
              </a:ext>
            </a:extLst>
          </p:cNvPr>
          <p:cNvSpPr txBox="1"/>
          <p:nvPr/>
        </p:nvSpPr>
        <p:spPr>
          <a:xfrm>
            <a:off x="3746312" y="1591203"/>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79" name="TextBox 178">
            <a:extLst>
              <a:ext uri="{FF2B5EF4-FFF2-40B4-BE49-F238E27FC236}">
                <a16:creationId xmlns:a16="http://schemas.microsoft.com/office/drawing/2014/main" id="{88293EEF-3890-3763-F780-B5762A726ED0}"/>
              </a:ext>
            </a:extLst>
          </p:cNvPr>
          <p:cNvSpPr txBox="1"/>
          <p:nvPr/>
        </p:nvSpPr>
        <p:spPr>
          <a:xfrm>
            <a:off x="4350762" y="159369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80" name="TextBox 179">
            <a:extLst>
              <a:ext uri="{FF2B5EF4-FFF2-40B4-BE49-F238E27FC236}">
                <a16:creationId xmlns:a16="http://schemas.microsoft.com/office/drawing/2014/main" id="{30E16612-DB34-9FED-72DF-BF782879906E}"/>
              </a:ext>
            </a:extLst>
          </p:cNvPr>
          <p:cNvSpPr txBox="1"/>
          <p:nvPr/>
        </p:nvSpPr>
        <p:spPr>
          <a:xfrm>
            <a:off x="495383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81" name="TextBox 180">
            <a:extLst>
              <a:ext uri="{FF2B5EF4-FFF2-40B4-BE49-F238E27FC236}">
                <a16:creationId xmlns:a16="http://schemas.microsoft.com/office/drawing/2014/main" id="{93AA87A4-3444-046D-FD84-850E854AAB07}"/>
              </a:ext>
            </a:extLst>
          </p:cNvPr>
          <p:cNvSpPr txBox="1"/>
          <p:nvPr/>
        </p:nvSpPr>
        <p:spPr>
          <a:xfrm>
            <a:off x="5556910" y="15888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82" name="TextBox 181">
            <a:extLst>
              <a:ext uri="{FF2B5EF4-FFF2-40B4-BE49-F238E27FC236}">
                <a16:creationId xmlns:a16="http://schemas.microsoft.com/office/drawing/2014/main" id="{F27486ED-8B9B-9544-F292-B1080841C260}"/>
              </a:ext>
            </a:extLst>
          </p:cNvPr>
          <p:cNvSpPr txBox="1"/>
          <p:nvPr/>
        </p:nvSpPr>
        <p:spPr>
          <a:xfrm>
            <a:off x="6159984" y="1589895"/>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83" name="TextBox 182">
            <a:extLst>
              <a:ext uri="{FF2B5EF4-FFF2-40B4-BE49-F238E27FC236}">
                <a16:creationId xmlns:a16="http://schemas.microsoft.com/office/drawing/2014/main" id="{A892A18C-BF57-F2E4-07AD-54727224C45A}"/>
              </a:ext>
            </a:extLst>
          </p:cNvPr>
          <p:cNvSpPr txBox="1"/>
          <p:nvPr/>
        </p:nvSpPr>
        <p:spPr>
          <a:xfrm>
            <a:off x="6763058"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84" name="Straight Connector 183">
            <a:extLst>
              <a:ext uri="{FF2B5EF4-FFF2-40B4-BE49-F238E27FC236}">
                <a16:creationId xmlns:a16="http://schemas.microsoft.com/office/drawing/2014/main" id="{9D91428A-8F7E-B736-8772-734218BD3A23}"/>
              </a:ext>
            </a:extLst>
          </p:cNvPr>
          <p:cNvCxnSpPr>
            <a:cxnSpLocks/>
          </p:cNvCxnSpPr>
          <p:nvPr/>
        </p:nvCxnSpPr>
        <p:spPr>
          <a:xfrm>
            <a:off x="10320390" y="161514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D5333307-CB98-4CB3-D315-7543CDC7456F}"/>
              </a:ext>
            </a:extLst>
          </p:cNvPr>
          <p:cNvSpPr txBox="1"/>
          <p:nvPr/>
        </p:nvSpPr>
        <p:spPr>
          <a:xfrm>
            <a:off x="7386581" y="158762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86" name="TextBox 185">
            <a:extLst>
              <a:ext uri="{FF2B5EF4-FFF2-40B4-BE49-F238E27FC236}">
                <a16:creationId xmlns:a16="http://schemas.microsoft.com/office/drawing/2014/main" id="{FC4EB08C-41BA-8FFD-5FCC-0E359A37938D}"/>
              </a:ext>
            </a:extLst>
          </p:cNvPr>
          <p:cNvSpPr txBox="1"/>
          <p:nvPr/>
        </p:nvSpPr>
        <p:spPr>
          <a:xfrm>
            <a:off x="8011547" y="159190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7" name="TextBox 186">
            <a:extLst>
              <a:ext uri="{FF2B5EF4-FFF2-40B4-BE49-F238E27FC236}">
                <a16:creationId xmlns:a16="http://schemas.microsoft.com/office/drawing/2014/main" id="{8AB35C16-D449-C026-E3AE-B8B6F4EABF20}"/>
              </a:ext>
            </a:extLst>
          </p:cNvPr>
          <p:cNvSpPr txBox="1"/>
          <p:nvPr/>
        </p:nvSpPr>
        <p:spPr>
          <a:xfrm>
            <a:off x="8572719" y="15954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8" name="TextBox 187">
            <a:extLst>
              <a:ext uri="{FF2B5EF4-FFF2-40B4-BE49-F238E27FC236}">
                <a16:creationId xmlns:a16="http://schemas.microsoft.com/office/drawing/2014/main" id="{83CFF065-48A2-962E-DBAD-8D1E7AD5F9CB}"/>
              </a:ext>
            </a:extLst>
          </p:cNvPr>
          <p:cNvSpPr txBox="1"/>
          <p:nvPr/>
        </p:nvSpPr>
        <p:spPr>
          <a:xfrm>
            <a:off x="9196577" y="15954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9" name="TextBox 188">
            <a:extLst>
              <a:ext uri="{FF2B5EF4-FFF2-40B4-BE49-F238E27FC236}">
                <a16:creationId xmlns:a16="http://schemas.microsoft.com/office/drawing/2014/main" id="{CDE72697-4942-5BF3-540A-DDB42E1DC681}"/>
              </a:ext>
            </a:extLst>
          </p:cNvPr>
          <p:cNvSpPr txBox="1"/>
          <p:nvPr/>
        </p:nvSpPr>
        <p:spPr>
          <a:xfrm>
            <a:off x="9731980" y="1591203"/>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90" name="TextBox 189">
            <a:extLst>
              <a:ext uri="{FF2B5EF4-FFF2-40B4-BE49-F238E27FC236}">
                <a16:creationId xmlns:a16="http://schemas.microsoft.com/office/drawing/2014/main" id="{3FC0B7A8-B2AA-CD7E-C69F-A32E38C6669B}"/>
              </a:ext>
            </a:extLst>
          </p:cNvPr>
          <p:cNvSpPr txBox="1"/>
          <p:nvPr/>
        </p:nvSpPr>
        <p:spPr>
          <a:xfrm>
            <a:off x="10342606" y="1591203"/>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91" name="Straight Connector 190">
            <a:extLst>
              <a:ext uri="{FF2B5EF4-FFF2-40B4-BE49-F238E27FC236}">
                <a16:creationId xmlns:a16="http://schemas.microsoft.com/office/drawing/2014/main" id="{94326B35-6A39-857D-35AF-9637421A2694}"/>
              </a:ext>
            </a:extLst>
          </p:cNvPr>
          <p:cNvCxnSpPr>
            <a:cxnSpLocks/>
          </p:cNvCxnSpPr>
          <p:nvPr/>
        </p:nvCxnSpPr>
        <p:spPr>
          <a:xfrm>
            <a:off x="9798877" y="161773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41DE6A6-F4A1-6159-387D-2A5B9A44F450}"/>
              </a:ext>
            </a:extLst>
          </p:cNvPr>
          <p:cNvCxnSpPr>
            <a:cxnSpLocks/>
          </p:cNvCxnSpPr>
          <p:nvPr/>
        </p:nvCxnSpPr>
        <p:spPr>
          <a:xfrm>
            <a:off x="9172839" y="161773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B5E9E49-E471-AD38-D359-617866E8BEAD}"/>
              </a:ext>
            </a:extLst>
          </p:cNvPr>
          <p:cNvCxnSpPr>
            <a:cxnSpLocks/>
          </p:cNvCxnSpPr>
          <p:nvPr/>
        </p:nvCxnSpPr>
        <p:spPr>
          <a:xfrm>
            <a:off x="8572719" y="160960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C0B3A004-E26E-6545-F9BC-988CE742B16E}"/>
              </a:ext>
            </a:extLst>
          </p:cNvPr>
          <p:cNvCxnSpPr>
            <a:cxnSpLocks/>
          </p:cNvCxnSpPr>
          <p:nvPr/>
        </p:nvCxnSpPr>
        <p:spPr>
          <a:xfrm>
            <a:off x="8011547" y="16232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3C38086-8B21-3391-80B5-7B60899FF9CC}"/>
              </a:ext>
            </a:extLst>
          </p:cNvPr>
          <p:cNvCxnSpPr>
            <a:cxnSpLocks/>
          </p:cNvCxnSpPr>
          <p:nvPr/>
        </p:nvCxnSpPr>
        <p:spPr>
          <a:xfrm>
            <a:off x="7392702" y="16232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9F7790A-C777-CDE1-1287-7BC9741AA580}"/>
              </a:ext>
            </a:extLst>
          </p:cNvPr>
          <p:cNvCxnSpPr>
            <a:cxnSpLocks/>
          </p:cNvCxnSpPr>
          <p:nvPr/>
        </p:nvCxnSpPr>
        <p:spPr>
          <a:xfrm>
            <a:off x="3136937" y="1347155"/>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6" name="Rectangle: Rounded Corners 59">
            <a:extLst>
              <a:ext uri="{FF2B5EF4-FFF2-40B4-BE49-F238E27FC236}">
                <a16:creationId xmlns:a16="http://schemas.microsoft.com/office/drawing/2014/main" id="{C7583593-5A5E-63E6-A2BA-C4DD017BF5E7}"/>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37" name="Rectangle: Rounded Corners 60">
            <a:extLst>
              <a:ext uri="{FF2B5EF4-FFF2-40B4-BE49-F238E27FC236}">
                <a16:creationId xmlns:a16="http://schemas.microsoft.com/office/drawing/2014/main" id="{DCCF6445-590F-8DBB-77DE-ED6D49DCEB01}"/>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38" name="Straight Connector 237">
            <a:extLst>
              <a:ext uri="{FF2B5EF4-FFF2-40B4-BE49-F238E27FC236}">
                <a16:creationId xmlns:a16="http://schemas.microsoft.com/office/drawing/2014/main" id="{02B50531-7FA6-C352-D29F-A9B516AF5C32}"/>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20AC4CA6-050D-B70B-FE9C-0298E9D93C0F}"/>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E459D29E-6EA6-0DBE-F5CE-3FBA0561319D}"/>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39D244E-BCB2-49B5-9B50-D332890EEFB9}"/>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A2E912B-26F4-645A-F91E-1665B62F10D2}"/>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1F1309A6-F961-1482-3F49-156316D941C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8D858667-49FC-FE47-05D0-22A99A3C8050}"/>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88603C5E-1C7A-A35E-557C-EF9BE2FFFAE0}"/>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BEE1863-93E0-E97E-5AD1-7703539D7BB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D486F0D0-165A-CF0B-95C5-B448332C120B}"/>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04C9EA6B-BFA2-652D-657B-DF4526EDF821}"/>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49" name="TextBox 248">
            <a:extLst>
              <a:ext uri="{FF2B5EF4-FFF2-40B4-BE49-F238E27FC236}">
                <a16:creationId xmlns:a16="http://schemas.microsoft.com/office/drawing/2014/main" id="{921C36D6-28D6-ED8B-D380-9E3EDA60DE41}"/>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50" name="TextBox 249">
            <a:extLst>
              <a:ext uri="{FF2B5EF4-FFF2-40B4-BE49-F238E27FC236}">
                <a16:creationId xmlns:a16="http://schemas.microsoft.com/office/drawing/2014/main" id="{E32DBF9E-0E03-4F6C-0EA1-1BAB7BE418A1}"/>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1" name="TextBox 250">
            <a:extLst>
              <a:ext uri="{FF2B5EF4-FFF2-40B4-BE49-F238E27FC236}">
                <a16:creationId xmlns:a16="http://schemas.microsoft.com/office/drawing/2014/main" id="{0635D735-7406-04F3-5CF2-E7521822A1C1}"/>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52" name="TextBox 251">
            <a:extLst>
              <a:ext uri="{FF2B5EF4-FFF2-40B4-BE49-F238E27FC236}">
                <a16:creationId xmlns:a16="http://schemas.microsoft.com/office/drawing/2014/main" id="{583CAA18-40B4-ABD2-8DBD-5078CC487C3E}"/>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53" name="TextBox 252">
            <a:extLst>
              <a:ext uri="{FF2B5EF4-FFF2-40B4-BE49-F238E27FC236}">
                <a16:creationId xmlns:a16="http://schemas.microsoft.com/office/drawing/2014/main" id="{208B2B3A-0C8F-DD18-56F1-D01D6C01E4F0}"/>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54" name="TextBox 253">
            <a:extLst>
              <a:ext uri="{FF2B5EF4-FFF2-40B4-BE49-F238E27FC236}">
                <a16:creationId xmlns:a16="http://schemas.microsoft.com/office/drawing/2014/main" id="{71CC962F-578F-441C-5A58-222861E94988}"/>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55" name="TextBox 254">
            <a:extLst>
              <a:ext uri="{FF2B5EF4-FFF2-40B4-BE49-F238E27FC236}">
                <a16:creationId xmlns:a16="http://schemas.microsoft.com/office/drawing/2014/main" id="{B35E8DDF-15A0-BB32-373B-C00CD0A865A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56" name="TextBox 255">
            <a:extLst>
              <a:ext uri="{FF2B5EF4-FFF2-40B4-BE49-F238E27FC236}">
                <a16:creationId xmlns:a16="http://schemas.microsoft.com/office/drawing/2014/main" id="{5B60D954-497F-3594-0335-29A6082705A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57" name="TextBox 256">
            <a:extLst>
              <a:ext uri="{FF2B5EF4-FFF2-40B4-BE49-F238E27FC236}">
                <a16:creationId xmlns:a16="http://schemas.microsoft.com/office/drawing/2014/main" id="{08E47C0D-6159-C878-3A9A-687259C7CBB8}"/>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58" name="TextBox 257">
            <a:extLst>
              <a:ext uri="{FF2B5EF4-FFF2-40B4-BE49-F238E27FC236}">
                <a16:creationId xmlns:a16="http://schemas.microsoft.com/office/drawing/2014/main" id="{60A9F48E-87E7-8FED-6656-D7736C047AB4}"/>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59" name="TextBox 258">
            <a:extLst>
              <a:ext uri="{FF2B5EF4-FFF2-40B4-BE49-F238E27FC236}">
                <a16:creationId xmlns:a16="http://schemas.microsoft.com/office/drawing/2014/main" id="{705CFD4D-8C10-CC40-C704-D2CF1F448D8F}"/>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60" name="TextBox 259">
            <a:extLst>
              <a:ext uri="{FF2B5EF4-FFF2-40B4-BE49-F238E27FC236}">
                <a16:creationId xmlns:a16="http://schemas.microsoft.com/office/drawing/2014/main" id="{43DE73A2-E4E1-BF58-EB56-7AD179109E4B}"/>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61" name="Straight Connector 260">
            <a:extLst>
              <a:ext uri="{FF2B5EF4-FFF2-40B4-BE49-F238E27FC236}">
                <a16:creationId xmlns:a16="http://schemas.microsoft.com/office/drawing/2014/main" id="{04EC1FB4-F13E-4B8D-357D-29C7E84CFAC5}"/>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2" name="TextBox 261">
            <a:extLst>
              <a:ext uri="{FF2B5EF4-FFF2-40B4-BE49-F238E27FC236}">
                <a16:creationId xmlns:a16="http://schemas.microsoft.com/office/drawing/2014/main" id="{5A331316-0917-35E7-ACBB-ABFECE83CDC5}"/>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63" name="TextBox 262">
            <a:extLst>
              <a:ext uri="{FF2B5EF4-FFF2-40B4-BE49-F238E27FC236}">
                <a16:creationId xmlns:a16="http://schemas.microsoft.com/office/drawing/2014/main" id="{9FD9E7C0-8BF5-9A5E-EF60-5D1B155128A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64" name="TextBox 263">
            <a:extLst>
              <a:ext uri="{FF2B5EF4-FFF2-40B4-BE49-F238E27FC236}">
                <a16:creationId xmlns:a16="http://schemas.microsoft.com/office/drawing/2014/main" id="{CF008D07-FD3C-B8AB-9B72-F77C53A28EE7}"/>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65" name="TextBox 264">
            <a:extLst>
              <a:ext uri="{FF2B5EF4-FFF2-40B4-BE49-F238E27FC236}">
                <a16:creationId xmlns:a16="http://schemas.microsoft.com/office/drawing/2014/main" id="{85064975-B0CF-1033-30E6-9A7754F2CBEF}"/>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66" name="TextBox 265">
            <a:extLst>
              <a:ext uri="{FF2B5EF4-FFF2-40B4-BE49-F238E27FC236}">
                <a16:creationId xmlns:a16="http://schemas.microsoft.com/office/drawing/2014/main" id="{64F9F086-DDED-52AF-11A4-AD3F1A6ABB3F}"/>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67" name="TextBox 266">
            <a:extLst>
              <a:ext uri="{FF2B5EF4-FFF2-40B4-BE49-F238E27FC236}">
                <a16:creationId xmlns:a16="http://schemas.microsoft.com/office/drawing/2014/main" id="{8329387B-6DA2-3A9B-C6F7-F2F444F3C44A}"/>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68" name="Straight Connector 267">
            <a:extLst>
              <a:ext uri="{FF2B5EF4-FFF2-40B4-BE49-F238E27FC236}">
                <a16:creationId xmlns:a16="http://schemas.microsoft.com/office/drawing/2014/main" id="{7E629D88-EC95-6581-3BC2-5B426F53F5A2}"/>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98D105C5-A929-E16B-835C-FFBE40FE7DA4}"/>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3EC501D8-F033-164A-2ED3-9900D1CF39DA}"/>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F1FF5BC-E46C-7458-CE75-7889A9CCBD8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01B3C3E6-CC76-65DC-47B8-9373C507DCB9}"/>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AE2D1AE0-9CED-0280-BCCB-C87106700B33}"/>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4" name="Rectangle: Rounded Corners 59">
            <a:extLst>
              <a:ext uri="{FF2B5EF4-FFF2-40B4-BE49-F238E27FC236}">
                <a16:creationId xmlns:a16="http://schemas.microsoft.com/office/drawing/2014/main" id="{7913C7E6-0B48-69FF-F6CB-19BBB573DCE0}"/>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75" name="Rectangle: Rounded Corners 60">
            <a:extLst>
              <a:ext uri="{FF2B5EF4-FFF2-40B4-BE49-F238E27FC236}">
                <a16:creationId xmlns:a16="http://schemas.microsoft.com/office/drawing/2014/main" id="{5CB0680D-77E3-3CAB-844F-5DFE1132E295}"/>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76" name="Straight Connector 275">
            <a:extLst>
              <a:ext uri="{FF2B5EF4-FFF2-40B4-BE49-F238E27FC236}">
                <a16:creationId xmlns:a16="http://schemas.microsoft.com/office/drawing/2014/main" id="{0156ADD9-DF76-5444-4B27-A3357EC02F28}"/>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65E6FAD3-96F2-039A-F2CA-7724DEF7733C}"/>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158320D-CE34-87EC-3275-FF94AA085573}"/>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5965F651-EE44-B1F9-9473-BCAE8DC505F3}"/>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3C5E1D7A-E263-9599-28E0-DF2FB54CAF43}"/>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7A538A1-C12C-6865-6BE4-AA0233B0BA50}"/>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4F033D8-FE3C-1E67-0780-2CEE562558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21DF778-BCAC-598E-B1E9-00FB2215FCA0}"/>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A23CD59D-6348-03B0-C441-5A39A845873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49F35B1B-65C1-B4DE-D2AA-082434685B9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6" name="TextBox 285">
            <a:extLst>
              <a:ext uri="{FF2B5EF4-FFF2-40B4-BE49-F238E27FC236}">
                <a16:creationId xmlns:a16="http://schemas.microsoft.com/office/drawing/2014/main" id="{86B83870-0A4F-E4EE-B859-1CABB262321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87" name="TextBox 286">
            <a:extLst>
              <a:ext uri="{FF2B5EF4-FFF2-40B4-BE49-F238E27FC236}">
                <a16:creationId xmlns:a16="http://schemas.microsoft.com/office/drawing/2014/main" id="{E6C09955-F59E-411F-DC7B-3F5EFBE2D5F7}"/>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88" name="TextBox 287">
            <a:extLst>
              <a:ext uri="{FF2B5EF4-FFF2-40B4-BE49-F238E27FC236}">
                <a16:creationId xmlns:a16="http://schemas.microsoft.com/office/drawing/2014/main" id="{AE1A2C55-A2CC-7C52-E560-2859DFBD0F7C}"/>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9" name="TextBox 288">
            <a:extLst>
              <a:ext uri="{FF2B5EF4-FFF2-40B4-BE49-F238E27FC236}">
                <a16:creationId xmlns:a16="http://schemas.microsoft.com/office/drawing/2014/main" id="{29B740D9-BBEF-7DA7-E2F3-8A7B725C1E37}"/>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0" name="TextBox 289">
            <a:extLst>
              <a:ext uri="{FF2B5EF4-FFF2-40B4-BE49-F238E27FC236}">
                <a16:creationId xmlns:a16="http://schemas.microsoft.com/office/drawing/2014/main" id="{5E50F32C-513A-C4D6-7F35-99EECFFAAE49}"/>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91" name="TextBox 290">
            <a:extLst>
              <a:ext uri="{FF2B5EF4-FFF2-40B4-BE49-F238E27FC236}">
                <a16:creationId xmlns:a16="http://schemas.microsoft.com/office/drawing/2014/main" id="{BEAA1F0E-3CD5-6B50-7912-B4504219F66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92" name="TextBox 291">
            <a:extLst>
              <a:ext uri="{FF2B5EF4-FFF2-40B4-BE49-F238E27FC236}">
                <a16:creationId xmlns:a16="http://schemas.microsoft.com/office/drawing/2014/main" id="{748370E1-29A2-ACF8-63EC-B7EDEE014D58}"/>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93" name="TextBox 292">
            <a:extLst>
              <a:ext uri="{FF2B5EF4-FFF2-40B4-BE49-F238E27FC236}">
                <a16:creationId xmlns:a16="http://schemas.microsoft.com/office/drawing/2014/main" id="{652AFB5A-BA61-A628-AE88-6D62401F97D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94" name="TextBox 293">
            <a:extLst>
              <a:ext uri="{FF2B5EF4-FFF2-40B4-BE49-F238E27FC236}">
                <a16:creationId xmlns:a16="http://schemas.microsoft.com/office/drawing/2014/main" id="{233B1FAF-E9D9-EB7D-D507-8F662480D22F}"/>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95" name="TextBox 294">
            <a:extLst>
              <a:ext uri="{FF2B5EF4-FFF2-40B4-BE49-F238E27FC236}">
                <a16:creationId xmlns:a16="http://schemas.microsoft.com/office/drawing/2014/main" id="{E6D341F4-3845-7EEB-10A4-35EDA71EE34D}"/>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96" name="TextBox 295">
            <a:extLst>
              <a:ext uri="{FF2B5EF4-FFF2-40B4-BE49-F238E27FC236}">
                <a16:creationId xmlns:a16="http://schemas.microsoft.com/office/drawing/2014/main" id="{F635A6B3-8C92-E0A4-D88F-776BB83001A4}"/>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97" name="TextBox 296">
            <a:extLst>
              <a:ext uri="{FF2B5EF4-FFF2-40B4-BE49-F238E27FC236}">
                <a16:creationId xmlns:a16="http://schemas.microsoft.com/office/drawing/2014/main" id="{232023E0-39CD-F2B5-7EC0-56DD66CD2851}"/>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98" name="TextBox 297">
            <a:extLst>
              <a:ext uri="{FF2B5EF4-FFF2-40B4-BE49-F238E27FC236}">
                <a16:creationId xmlns:a16="http://schemas.microsoft.com/office/drawing/2014/main" id="{CE9A0A6B-FAE4-F087-A7A3-7E37C9686592}"/>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99" name="Straight Connector 298">
            <a:extLst>
              <a:ext uri="{FF2B5EF4-FFF2-40B4-BE49-F238E27FC236}">
                <a16:creationId xmlns:a16="http://schemas.microsoft.com/office/drawing/2014/main" id="{EEE2F223-EC62-AE91-6E5D-44965A3294EA}"/>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0" name="TextBox 299">
            <a:extLst>
              <a:ext uri="{FF2B5EF4-FFF2-40B4-BE49-F238E27FC236}">
                <a16:creationId xmlns:a16="http://schemas.microsoft.com/office/drawing/2014/main" id="{5601B4EB-538D-7011-B6A2-57788C4CAF88}"/>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01" name="TextBox 300">
            <a:extLst>
              <a:ext uri="{FF2B5EF4-FFF2-40B4-BE49-F238E27FC236}">
                <a16:creationId xmlns:a16="http://schemas.microsoft.com/office/drawing/2014/main" id="{5CD18923-A676-5112-9EF0-901826AA49E3}"/>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02" name="TextBox 301">
            <a:extLst>
              <a:ext uri="{FF2B5EF4-FFF2-40B4-BE49-F238E27FC236}">
                <a16:creationId xmlns:a16="http://schemas.microsoft.com/office/drawing/2014/main" id="{ED34CAF9-8C17-C93E-AF06-4DA9B1D9FAFC}"/>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03" name="TextBox 302">
            <a:extLst>
              <a:ext uri="{FF2B5EF4-FFF2-40B4-BE49-F238E27FC236}">
                <a16:creationId xmlns:a16="http://schemas.microsoft.com/office/drawing/2014/main" id="{BAE96A97-C0C2-227C-C8E0-9FCBCCADE117}"/>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04" name="TextBox 303">
            <a:extLst>
              <a:ext uri="{FF2B5EF4-FFF2-40B4-BE49-F238E27FC236}">
                <a16:creationId xmlns:a16="http://schemas.microsoft.com/office/drawing/2014/main" id="{55053020-23C6-BAB6-E617-2429AF3CA3E8}"/>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05" name="TextBox 304">
            <a:extLst>
              <a:ext uri="{FF2B5EF4-FFF2-40B4-BE49-F238E27FC236}">
                <a16:creationId xmlns:a16="http://schemas.microsoft.com/office/drawing/2014/main" id="{FEA1670C-4D35-0DCE-35DA-4E4FB14DDA2E}"/>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306" name="Straight Connector 305">
            <a:extLst>
              <a:ext uri="{FF2B5EF4-FFF2-40B4-BE49-F238E27FC236}">
                <a16:creationId xmlns:a16="http://schemas.microsoft.com/office/drawing/2014/main" id="{185073F1-2172-6ECF-7E3A-2C10D5C9126B}"/>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66568E6E-90E7-27B0-76FE-8C9E86E1E23E}"/>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3D1E475-FC5F-0E89-7566-9D0A583D995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9BDDDAE1-7D39-3041-BB67-778F69B4763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95A02FCE-6227-5A73-55A4-7511064BC200}"/>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DD4019F9-307C-FB9E-B63A-83367E958FB8}"/>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a:extLst>
              <a:ext uri="{FF2B5EF4-FFF2-40B4-BE49-F238E27FC236}">
                <a16:creationId xmlns:a16="http://schemas.microsoft.com/office/drawing/2014/main" id="{69CFFF71-1B2C-E1FC-A7E4-6E14755CE9E7}"/>
              </a:ext>
            </a:extLst>
          </p:cNvPr>
          <p:cNvGrpSpPr/>
          <p:nvPr/>
        </p:nvGrpSpPr>
        <p:grpSpPr>
          <a:xfrm>
            <a:off x="739166" y="644473"/>
            <a:ext cx="10710151" cy="5571933"/>
            <a:chOff x="739166" y="644473"/>
            <a:chExt cx="10710151" cy="5571933"/>
          </a:xfrm>
        </p:grpSpPr>
        <p:sp>
          <p:nvSpPr>
            <p:cNvPr id="165" name="Rectangle 164">
              <a:extLst>
                <a:ext uri="{FF2B5EF4-FFF2-40B4-BE49-F238E27FC236}">
                  <a16:creationId xmlns:a16="http://schemas.microsoft.com/office/drawing/2014/main" id="{E345EACC-39F9-C9C9-B98F-29E6CD632BC5}"/>
                </a:ext>
              </a:extLst>
            </p:cNvPr>
            <p:cNvSpPr/>
            <p:nvPr/>
          </p:nvSpPr>
          <p:spPr>
            <a:xfrm>
              <a:off x="739166" y="644473"/>
              <a:ext cx="10710151"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8">
              <a:extLst>
                <a:ext uri="{FF2B5EF4-FFF2-40B4-BE49-F238E27FC236}">
                  <a16:creationId xmlns:a16="http://schemas.microsoft.com/office/drawing/2014/main" id="{B11F6237-C145-2A59-EB2A-4F10A9A7DFBC}"/>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49" name="TextBox 48">
              <a:extLst>
                <a:ext uri="{FF2B5EF4-FFF2-40B4-BE49-F238E27FC236}">
                  <a16:creationId xmlns:a16="http://schemas.microsoft.com/office/drawing/2014/main" id="{29C193A2-EBC3-5344-0583-F04152D12395}"/>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58" name="Rectangle: Rounded Corners 220">
              <a:extLst>
                <a:ext uri="{FF2B5EF4-FFF2-40B4-BE49-F238E27FC236}">
                  <a16:creationId xmlns:a16="http://schemas.microsoft.com/office/drawing/2014/main" id="{F6FC3EDF-8279-66B0-C809-63480D93CC52}"/>
                </a:ext>
              </a:extLst>
            </p:cNvPr>
            <p:cNvSpPr/>
            <p:nvPr/>
          </p:nvSpPr>
          <p:spPr>
            <a:xfrm>
              <a:off x="4849089" y="2839338"/>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H</a:t>
              </a:r>
              <a:r>
                <a:rPr lang="en-SG" sz="1000" dirty="0">
                  <a:solidFill>
                    <a:schemeClr val="tx1">
                      <a:lumMod val="50000"/>
                      <a:lumOff val="50000"/>
                    </a:schemeClr>
                  </a:solidFill>
                  <a:latin typeface="Helvetica" pitchFamily="2" charset="0"/>
                </a:rPr>
                <a:t>andle transport arrangements</a:t>
              </a:r>
            </a:p>
          </p:txBody>
        </p:sp>
        <p:sp>
          <p:nvSpPr>
            <p:cNvPr id="59" name="Rectangle: Rounded Corners 220">
              <a:extLst>
                <a:ext uri="{FF2B5EF4-FFF2-40B4-BE49-F238E27FC236}">
                  <a16:creationId xmlns:a16="http://schemas.microsoft.com/office/drawing/2014/main" id="{A63E13CB-276C-D27C-7DCD-F845CC11D793}"/>
                </a:ext>
              </a:extLst>
            </p:cNvPr>
            <p:cNvSpPr/>
            <p:nvPr/>
          </p:nvSpPr>
          <p:spPr>
            <a:xfrm>
              <a:off x="4849089" y="3228792"/>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26/06/2022     </a:t>
              </a:r>
              <a:r>
                <a:rPr lang="en-SG" sz="1000" dirty="0">
                  <a:solidFill>
                    <a:srgbClr val="FFFFFF"/>
                  </a:solidFill>
                  <a:latin typeface="Helvetica" pitchFamily="2" charset="0"/>
                </a:rPr>
                <a:t>     .</a:t>
              </a:r>
            </a:p>
          </p:txBody>
        </p:sp>
        <p:sp>
          <p:nvSpPr>
            <p:cNvPr id="60" name="Rectangle: Rounded Corners 220">
              <a:extLst>
                <a:ext uri="{FF2B5EF4-FFF2-40B4-BE49-F238E27FC236}">
                  <a16:creationId xmlns:a16="http://schemas.microsoft.com/office/drawing/2014/main" id="{0D0B7762-F49E-FA46-D541-F7679E70C196}"/>
                </a:ext>
              </a:extLst>
            </p:cNvPr>
            <p:cNvSpPr/>
            <p:nvPr/>
          </p:nvSpPr>
          <p:spPr>
            <a:xfrm>
              <a:off x="4850133" y="3598912"/>
              <a:ext cx="70156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1" name="Rectangle: Rounded Corners 220">
              <a:extLst>
                <a:ext uri="{FF2B5EF4-FFF2-40B4-BE49-F238E27FC236}">
                  <a16:creationId xmlns:a16="http://schemas.microsoft.com/office/drawing/2014/main" id="{24469C21-9CCF-2A67-FDB5-C4A83DEBC4FD}"/>
                </a:ext>
              </a:extLst>
            </p:cNvPr>
            <p:cNvSpPr/>
            <p:nvPr/>
          </p:nvSpPr>
          <p:spPr>
            <a:xfrm>
              <a:off x="4842253" y="3968801"/>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62" name="Rectangle: Rounded Corners 220">
              <a:extLst>
                <a:ext uri="{FF2B5EF4-FFF2-40B4-BE49-F238E27FC236}">
                  <a16:creationId xmlns:a16="http://schemas.microsoft.com/office/drawing/2014/main" id="{7C80680C-AC0C-0CBA-024D-2DD1C5755943}"/>
                </a:ext>
              </a:extLst>
            </p:cNvPr>
            <p:cNvSpPr/>
            <p:nvPr/>
          </p:nvSpPr>
          <p:spPr>
            <a:xfrm>
              <a:off x="5245244" y="432462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pic>
          <p:nvPicPr>
            <p:cNvPr id="129" name="Graphic 128" descr="Daily calendar with solid fill">
              <a:extLst>
                <a:ext uri="{FF2B5EF4-FFF2-40B4-BE49-F238E27FC236}">
                  <a16:creationId xmlns:a16="http://schemas.microsoft.com/office/drawing/2014/main" id="{3C4DBF4C-EDB1-35F1-5798-ACFADBFD69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07365" y="3234942"/>
              <a:ext cx="273707" cy="273707"/>
            </a:xfrm>
            <a:prstGeom prst="rect">
              <a:avLst/>
            </a:prstGeom>
          </p:spPr>
        </p:pic>
        <p:pic>
          <p:nvPicPr>
            <p:cNvPr id="130" name="Graphic 129" descr="Daily calendar with solid fill">
              <a:extLst>
                <a:ext uri="{FF2B5EF4-FFF2-40B4-BE49-F238E27FC236}">
                  <a16:creationId xmlns:a16="http://schemas.microsoft.com/office/drawing/2014/main" id="{F8A81093-E71B-D228-8150-E2CE2E8376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92031" y="3976552"/>
              <a:ext cx="273707" cy="273707"/>
            </a:xfrm>
            <a:prstGeom prst="rect">
              <a:avLst/>
            </a:prstGeom>
          </p:spPr>
        </p:pic>
        <p:sp>
          <p:nvSpPr>
            <p:cNvPr id="169" name="Rectangle 168">
              <a:extLst>
                <a:ext uri="{FF2B5EF4-FFF2-40B4-BE49-F238E27FC236}">
                  <a16:creationId xmlns:a16="http://schemas.microsoft.com/office/drawing/2014/main" id="{1F51194D-7EC4-8DD2-B619-75BEC00F57AE}"/>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Rectangle: Rounded Corners 220">
              <a:extLst>
                <a:ext uri="{FF2B5EF4-FFF2-40B4-BE49-F238E27FC236}">
                  <a16:creationId xmlns:a16="http://schemas.microsoft.com/office/drawing/2014/main" id="{82829212-5598-C5A8-8E55-AFA527E6C87F}"/>
                </a:ext>
              </a:extLst>
            </p:cNvPr>
            <p:cNvSpPr/>
            <p:nvPr/>
          </p:nvSpPr>
          <p:spPr>
            <a:xfrm>
              <a:off x="5621937" y="3597080"/>
              <a:ext cx="1036644"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Day(s)</a:t>
              </a:r>
            </a:p>
          </p:txBody>
        </p:sp>
        <p:pic>
          <p:nvPicPr>
            <p:cNvPr id="132" name="Graphic 131" descr="Play with solid fill">
              <a:extLst>
                <a:ext uri="{FF2B5EF4-FFF2-40B4-BE49-F238E27FC236}">
                  <a16:creationId xmlns:a16="http://schemas.microsoft.com/office/drawing/2014/main" id="{004EA0B3-7DAA-DD57-5B1E-BD2D2BBFB2D7}"/>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5334340" y="3661838"/>
              <a:ext cx="199103" cy="199103"/>
            </a:xfrm>
            <a:prstGeom prst="rect">
              <a:avLst/>
            </a:prstGeom>
          </p:spPr>
        </p:pic>
        <p:pic>
          <p:nvPicPr>
            <p:cNvPr id="133" name="Graphic 132" descr="Play with solid fill">
              <a:extLst>
                <a:ext uri="{FF2B5EF4-FFF2-40B4-BE49-F238E27FC236}">
                  <a16:creationId xmlns:a16="http://schemas.microsoft.com/office/drawing/2014/main" id="{16600DB1-ABEE-C9C2-E203-4D5CAF27BD7D}"/>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444846" y="3661837"/>
              <a:ext cx="199103" cy="199103"/>
            </a:xfrm>
            <a:prstGeom prst="rect">
              <a:avLst/>
            </a:prstGeom>
          </p:spPr>
        </p:pic>
        <p:pic>
          <p:nvPicPr>
            <p:cNvPr id="134" name="Graphic 133" descr="Play with solid fill">
              <a:extLst>
                <a:ext uri="{FF2B5EF4-FFF2-40B4-BE49-F238E27FC236}">
                  <a16:creationId xmlns:a16="http://schemas.microsoft.com/office/drawing/2014/main" id="{863E7CF5-71F4-F03E-8B95-52972C28B3EB}"/>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307266" y="4395039"/>
              <a:ext cx="199103" cy="199103"/>
            </a:xfrm>
            <a:prstGeom prst="rect">
              <a:avLst/>
            </a:prstGeom>
          </p:spPr>
        </p:pic>
        <p:sp>
          <p:nvSpPr>
            <p:cNvPr id="53" name="Rectangle: Rounded Corners 220">
              <a:extLst>
                <a:ext uri="{FF2B5EF4-FFF2-40B4-BE49-F238E27FC236}">
                  <a16:creationId xmlns:a16="http://schemas.microsoft.com/office/drawing/2014/main" id="{FD950CEA-4838-AEF8-B3C7-9479666E12F1}"/>
                </a:ext>
              </a:extLst>
            </p:cNvPr>
            <p:cNvSpPr/>
            <p:nvPr/>
          </p:nvSpPr>
          <p:spPr>
            <a:xfrm>
              <a:off x="3922185" y="2401962"/>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54" name="Rectangle: Rounded Corners 220">
              <a:extLst>
                <a:ext uri="{FF2B5EF4-FFF2-40B4-BE49-F238E27FC236}">
                  <a16:creationId xmlns:a16="http://schemas.microsoft.com/office/drawing/2014/main" id="{A7F9A546-4CF1-DCEB-DEB1-33000A5DCA5B}"/>
                </a:ext>
              </a:extLst>
            </p:cNvPr>
            <p:cNvSpPr/>
            <p:nvPr/>
          </p:nvSpPr>
          <p:spPr>
            <a:xfrm>
              <a:off x="5238078" y="2406956"/>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57" name="Rectangle: Rounded Corners 220">
              <a:extLst>
                <a:ext uri="{FF2B5EF4-FFF2-40B4-BE49-F238E27FC236}">
                  <a16:creationId xmlns:a16="http://schemas.microsoft.com/office/drawing/2014/main" id="{A5A42BE8-A0B1-123B-D9CE-04B1965E0E12}"/>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72" name="Straight Arrow Connector 171">
              <a:extLst>
                <a:ext uri="{FF2B5EF4-FFF2-40B4-BE49-F238E27FC236}">
                  <a16:creationId xmlns:a16="http://schemas.microsoft.com/office/drawing/2014/main" id="{AC7F56CD-3F37-0BE4-DBAE-3044CD3E31C2}"/>
                </a:ext>
              </a:extLst>
            </p:cNvPr>
            <p:cNvCxnSpPr>
              <a:cxnSpLocks/>
              <a:stCxn id="53" idx="3"/>
              <a:endCxn id="5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9BA69FC-B9F8-05FC-99A1-7F813046AFC3}"/>
                </a:ext>
              </a:extLst>
            </p:cNvPr>
            <p:cNvCxnSpPr>
              <a:stCxn id="54" idx="3"/>
              <a:endCxn id="57"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220">
              <a:extLst>
                <a:ext uri="{FF2B5EF4-FFF2-40B4-BE49-F238E27FC236}">
                  <a16:creationId xmlns:a16="http://schemas.microsoft.com/office/drawing/2014/main" id="{D8AB07BF-15EA-385E-C9EA-D52925F78655}"/>
                </a:ext>
              </a:extLst>
            </p:cNvPr>
            <p:cNvSpPr/>
            <p:nvPr/>
          </p:nvSpPr>
          <p:spPr>
            <a:xfrm>
              <a:off x="6228733" y="3237189"/>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21" name="Rectangle: Rounded Corners 220">
              <a:extLst>
                <a:ext uri="{FF2B5EF4-FFF2-40B4-BE49-F238E27FC236}">
                  <a16:creationId xmlns:a16="http://schemas.microsoft.com/office/drawing/2014/main" id="{6CDDF823-4558-45B0-D118-C940D91F9785}"/>
                </a:ext>
              </a:extLst>
            </p:cNvPr>
            <p:cNvSpPr/>
            <p:nvPr/>
          </p:nvSpPr>
          <p:spPr>
            <a:xfrm>
              <a:off x="6219603" y="3983455"/>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37" name="TextBox 36">
              <a:extLst>
                <a:ext uri="{FF2B5EF4-FFF2-40B4-BE49-F238E27FC236}">
                  <a16:creationId xmlns:a16="http://schemas.microsoft.com/office/drawing/2014/main" id="{6D2DD587-F9B4-71EB-81F5-B5841B09CD93}"/>
                </a:ext>
              </a:extLst>
            </p:cNvPr>
            <p:cNvSpPr txBox="1"/>
            <p:nvPr/>
          </p:nvSpPr>
          <p:spPr>
            <a:xfrm>
              <a:off x="5027189" y="4107161"/>
              <a:ext cx="518540" cy="246221"/>
            </a:xfrm>
            <a:prstGeom prst="rect">
              <a:avLst/>
            </a:prstGeom>
            <a:solidFill>
              <a:srgbClr val="E7E6E6"/>
            </a:solidFill>
            <a:ln>
              <a:solidFill>
                <a:schemeClr val="tx1">
                  <a:lumMod val="50000"/>
                  <a:lumOff val="50000"/>
                </a:schemeClr>
              </a:solidFill>
            </a:ln>
          </p:spPr>
          <p:txBody>
            <a:bodyPr wrap="square" rtlCol="0" anchor="ctr">
              <a:spAutoFit/>
            </a:bodyPr>
            <a:lstStyle/>
            <a:p>
              <a:r>
                <a:rPr lang="en-SG" sz="10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0" name="TextBox 39">
              <a:extLst>
                <a:ext uri="{FF2B5EF4-FFF2-40B4-BE49-F238E27FC236}">
                  <a16:creationId xmlns:a16="http://schemas.microsoft.com/office/drawing/2014/main" id="{153F714A-48C5-4B29-699E-EC06D0A4C5D7}"/>
                </a:ext>
              </a:extLst>
            </p:cNvPr>
            <p:cNvSpPr txBox="1"/>
            <p:nvPr/>
          </p:nvSpPr>
          <p:spPr>
            <a:xfrm>
              <a:off x="5026432" y="4352318"/>
              <a:ext cx="519873" cy="246221"/>
            </a:xfrm>
            <a:prstGeom prst="rect">
              <a:avLst/>
            </a:prstGeom>
            <a:solidFill>
              <a:srgbClr val="FFFFFF"/>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3" name="TextBox 42">
              <a:extLst>
                <a:ext uri="{FF2B5EF4-FFF2-40B4-BE49-F238E27FC236}">
                  <a16:creationId xmlns:a16="http://schemas.microsoft.com/office/drawing/2014/main" id="{E135BC3F-5BE6-6E4A-E3A0-19F62A632981}"/>
                </a:ext>
              </a:extLst>
            </p:cNvPr>
            <p:cNvSpPr txBox="1"/>
            <p:nvPr/>
          </p:nvSpPr>
          <p:spPr>
            <a:xfrm>
              <a:off x="5026432" y="3860940"/>
              <a:ext cx="516377" cy="246221"/>
            </a:xfrm>
            <a:prstGeom prst="rect">
              <a:avLst/>
            </a:prstGeom>
            <a:solidFill>
              <a:schemeClr val="bg2"/>
            </a:solidFill>
            <a:ln>
              <a:solidFill>
                <a:schemeClr val="tx1">
                  <a:lumMod val="50000"/>
                  <a:lumOff val="50000"/>
                </a:schemeClr>
              </a:solidFill>
            </a:ln>
          </p:spPr>
          <p:txBody>
            <a:bodyPr wrap="square" rtlCol="0" anchor="ctr">
              <a:spAutoFit/>
            </a:bodyPr>
            <a:lstStyle/>
            <a:p>
              <a:r>
                <a:rPr lang="en-SG" sz="10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52" name="Rectangle 51">
              <a:extLst>
                <a:ext uri="{FF2B5EF4-FFF2-40B4-BE49-F238E27FC236}">
                  <a16:creationId xmlns:a16="http://schemas.microsoft.com/office/drawing/2014/main" id="{C62370FD-A0F9-CA5C-A303-0DC882B7A3CA}"/>
                </a:ext>
              </a:extLst>
            </p:cNvPr>
            <p:cNvSpPr/>
            <p:nvPr/>
          </p:nvSpPr>
          <p:spPr>
            <a:xfrm>
              <a:off x="5458133" y="3896189"/>
              <a:ext cx="78335" cy="22881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0" name="Rectangle: Rounded Corners 220">
              <a:extLst>
                <a:ext uri="{FF2B5EF4-FFF2-40B4-BE49-F238E27FC236}">
                  <a16:creationId xmlns:a16="http://schemas.microsoft.com/office/drawing/2014/main" id="{1F939916-9FC9-1496-37B8-F597DB92C2B5}"/>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151" name="Rectangle: Rounded Corners 220">
              <a:extLst>
                <a:ext uri="{FF2B5EF4-FFF2-40B4-BE49-F238E27FC236}">
                  <a16:creationId xmlns:a16="http://schemas.microsoft.com/office/drawing/2014/main" id="{356CE784-E358-700A-E769-EA14BF4FA3FB}"/>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2" name="Rectangle: Rounded Corners 220">
              <a:extLst>
                <a:ext uri="{FF2B5EF4-FFF2-40B4-BE49-F238E27FC236}">
                  <a16:creationId xmlns:a16="http://schemas.microsoft.com/office/drawing/2014/main" id="{B59D8B33-C914-3CFF-0083-097DF9932622}"/>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3" name="Rectangle: Rounded Corners 220">
              <a:extLst>
                <a:ext uri="{FF2B5EF4-FFF2-40B4-BE49-F238E27FC236}">
                  <a16:creationId xmlns:a16="http://schemas.microsoft.com/office/drawing/2014/main" id="{29B8F537-0F3A-0136-D632-F9FED60EEFC0}"/>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41" name="TextBox 40">
              <a:extLst>
                <a:ext uri="{FF2B5EF4-FFF2-40B4-BE49-F238E27FC236}">
                  <a16:creationId xmlns:a16="http://schemas.microsoft.com/office/drawing/2014/main" id="{E8EF7314-5259-E338-6441-A6FF5067F07A}"/>
                </a:ext>
              </a:extLst>
            </p:cNvPr>
            <p:cNvSpPr txBox="1"/>
            <p:nvPr/>
          </p:nvSpPr>
          <p:spPr>
            <a:xfrm>
              <a:off x="5027210" y="4588502"/>
              <a:ext cx="518540" cy="246221"/>
            </a:xfrm>
            <a:prstGeom prst="rect">
              <a:avLst/>
            </a:prstGeom>
            <a:solidFill>
              <a:schemeClr val="bg2"/>
            </a:solidFill>
            <a:ln>
              <a:solidFill>
                <a:schemeClr val="tx1">
                  <a:lumMod val="50000"/>
                  <a:lumOff val="50000"/>
                </a:schemeClr>
              </a:solidFill>
            </a:ln>
          </p:spPr>
          <p:txBody>
            <a:bodyPr wrap="square" rtlCol="0" anchor="ctr">
              <a:spAutoFit/>
            </a:bodyPr>
            <a:lstStyle/>
            <a:p>
              <a:r>
                <a:rPr lang="en-SG" sz="10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51" name="Rectangle 50">
              <a:extLst>
                <a:ext uri="{FF2B5EF4-FFF2-40B4-BE49-F238E27FC236}">
                  <a16:creationId xmlns:a16="http://schemas.microsoft.com/office/drawing/2014/main" id="{94FAE48E-C54D-B0D8-4580-C00613566D92}"/>
                </a:ext>
              </a:extLst>
            </p:cNvPr>
            <p:cNvSpPr/>
            <p:nvPr/>
          </p:nvSpPr>
          <p:spPr>
            <a:xfrm>
              <a:off x="5435808" y="3860940"/>
              <a:ext cx="121026" cy="973784"/>
            </a:xfrm>
            <a:prstGeom prst="rect">
              <a:avLst/>
            </a:prstGeom>
            <a:solidFill>
              <a:srgbClr val="60D9A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84620" y="4407096"/>
              <a:ext cx="312187" cy="312187"/>
            </a:xfrm>
            <a:prstGeom prst="rect">
              <a:avLst/>
            </a:prstGeom>
          </p:spPr>
        </p:pic>
        <p:pic>
          <p:nvPicPr>
            <p:cNvPr id="23" name="Picture 22">
              <a:extLst>
                <a:ext uri="{FF2B5EF4-FFF2-40B4-BE49-F238E27FC236}">
                  <a16:creationId xmlns:a16="http://schemas.microsoft.com/office/drawing/2014/main" id="{D32D0534-9C06-6473-5D95-DDA969BCBBD4}"/>
                </a:ext>
              </a:extLst>
            </p:cNvPr>
            <p:cNvPicPr>
              <a:picLocks noChangeAspect="1"/>
            </p:cNvPicPr>
            <p:nvPr/>
          </p:nvPicPr>
          <p:blipFill>
            <a:blip r:embed="rId23"/>
            <a:stretch>
              <a:fillRect/>
            </a:stretch>
          </p:blipFill>
          <p:spPr>
            <a:xfrm>
              <a:off x="9010256" y="690172"/>
              <a:ext cx="2397805" cy="340865"/>
            </a:xfrm>
            <a:prstGeom prst="rect">
              <a:avLst/>
            </a:prstGeom>
          </p:spPr>
        </p:pic>
      </p:grpSp>
    </p:spTree>
    <p:extLst>
      <p:ext uri="{BB962C8B-B14F-4D97-AF65-F5344CB8AC3E}">
        <p14:creationId xmlns:p14="http://schemas.microsoft.com/office/powerpoint/2010/main" val="90406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123">
            <a:extLst>
              <a:ext uri="{FF2B5EF4-FFF2-40B4-BE49-F238E27FC236}">
                <a16:creationId xmlns:a16="http://schemas.microsoft.com/office/drawing/2014/main" id="{E66F1725-ED22-9ACE-3343-0654B42BD96C}"/>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2827186" y="85625"/>
            <a:ext cx="6255626" cy="4108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Now the number of days is selected successfully as well, as you can notice, by selecting the start date and duration, the end date is </a:t>
            </a:r>
            <a:r>
              <a:rPr lang="en-US" sz="1200" b="1" dirty="0">
                <a:solidFill>
                  <a:srgbClr val="FF0000"/>
                </a:solidFill>
                <a:latin typeface="Helvetica" panose="020B0604020202020204" pitchFamily="34" charset="0"/>
                <a:cs typeface="Helvetica" panose="020B0604020202020204" pitchFamily="34" charset="0"/>
              </a:rPr>
              <a:t>automatically</a:t>
            </a:r>
            <a:r>
              <a:rPr lang="en-US" sz="1200" b="1" dirty="0">
                <a:solidFill>
                  <a:schemeClr val="tx1"/>
                </a:solidFill>
                <a:latin typeface="Helvetica" panose="020B0604020202020204" pitchFamily="34" charset="0"/>
                <a:cs typeface="Helvetica" panose="020B0604020202020204" pitchFamily="34" charset="0"/>
              </a:rPr>
              <a:t> filled in as well.</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51" name="Rectangle: Rounded Corners 59">
            <a:extLst>
              <a:ext uri="{FF2B5EF4-FFF2-40B4-BE49-F238E27FC236}">
                <a16:creationId xmlns:a16="http://schemas.microsoft.com/office/drawing/2014/main" id="{C176FBC5-57FA-1E58-7EB9-AD3408FDCFBC}"/>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2" name="Rectangle: Rounded Corners 60">
            <a:extLst>
              <a:ext uri="{FF2B5EF4-FFF2-40B4-BE49-F238E27FC236}">
                <a16:creationId xmlns:a16="http://schemas.microsoft.com/office/drawing/2014/main" id="{A27FDB15-468D-9086-E213-DD956278A4E5}"/>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3" name="Straight Connector 62">
            <a:extLst>
              <a:ext uri="{FF2B5EF4-FFF2-40B4-BE49-F238E27FC236}">
                <a16:creationId xmlns:a16="http://schemas.microsoft.com/office/drawing/2014/main" id="{970E11C0-FA4E-85B4-28D0-35267C7B4C4C}"/>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CBDED7-2389-A7F0-E3C6-FC9F9464B17B}"/>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4107F9A-692E-6D10-9334-A86E32FA5375}"/>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E2EB36F-D30E-B04B-C9C1-ECBFF1E1567C}"/>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8D9FBE3-96F1-822E-F363-4EEA318F1E37}"/>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DFFE854-C8CE-59A7-3A21-888B31AE48E0}"/>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BA9E9CB-4198-F2A4-EEF0-39D0337FE37D}"/>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7B399DF-3606-3E2E-4EF9-7FCD7169959B}"/>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2FDCDF4-81D3-2142-3220-5F013E79D95B}"/>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1003CED-54D0-F2B5-B5A1-CB76A37A56BB}"/>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C19A0400-6BAC-7A8C-871D-7F4AFD8D4E6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60" name="TextBox 159">
            <a:extLst>
              <a:ext uri="{FF2B5EF4-FFF2-40B4-BE49-F238E27FC236}">
                <a16:creationId xmlns:a16="http://schemas.microsoft.com/office/drawing/2014/main" id="{5D9C1AE6-38F2-1302-F91A-025B9F541CAA}"/>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61" name="TextBox 160">
            <a:extLst>
              <a:ext uri="{FF2B5EF4-FFF2-40B4-BE49-F238E27FC236}">
                <a16:creationId xmlns:a16="http://schemas.microsoft.com/office/drawing/2014/main" id="{05DF17C0-079B-737D-DC13-54F7128D3C7C}"/>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2" name="TextBox 161">
            <a:extLst>
              <a:ext uri="{FF2B5EF4-FFF2-40B4-BE49-F238E27FC236}">
                <a16:creationId xmlns:a16="http://schemas.microsoft.com/office/drawing/2014/main" id="{0DD592E7-9F99-13B8-8D3C-1A764C273D1D}"/>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3" name="TextBox 162">
            <a:extLst>
              <a:ext uri="{FF2B5EF4-FFF2-40B4-BE49-F238E27FC236}">
                <a16:creationId xmlns:a16="http://schemas.microsoft.com/office/drawing/2014/main" id="{1F549468-978F-106C-3DE8-E86E212EE62B}"/>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4" name="TextBox 163">
            <a:extLst>
              <a:ext uri="{FF2B5EF4-FFF2-40B4-BE49-F238E27FC236}">
                <a16:creationId xmlns:a16="http://schemas.microsoft.com/office/drawing/2014/main" id="{4238BDED-6DD0-EDB7-13DD-2E8E778D205D}"/>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66" name="TextBox 165">
            <a:extLst>
              <a:ext uri="{FF2B5EF4-FFF2-40B4-BE49-F238E27FC236}">
                <a16:creationId xmlns:a16="http://schemas.microsoft.com/office/drawing/2014/main" id="{6FB74DFE-1790-214E-1D18-C0886E7F721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8" name="TextBox 167">
            <a:extLst>
              <a:ext uri="{FF2B5EF4-FFF2-40B4-BE49-F238E27FC236}">
                <a16:creationId xmlns:a16="http://schemas.microsoft.com/office/drawing/2014/main" id="{C9FC792B-CED8-29FB-0416-D80C95E20708}"/>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71" name="TextBox 170">
            <a:extLst>
              <a:ext uri="{FF2B5EF4-FFF2-40B4-BE49-F238E27FC236}">
                <a16:creationId xmlns:a16="http://schemas.microsoft.com/office/drawing/2014/main" id="{5FD87FCB-44AA-5741-4FBB-E29444D7AB59}"/>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73" name="TextBox 172">
            <a:extLst>
              <a:ext uri="{FF2B5EF4-FFF2-40B4-BE49-F238E27FC236}">
                <a16:creationId xmlns:a16="http://schemas.microsoft.com/office/drawing/2014/main" id="{7E9F8540-0581-B7EB-7CF8-DC37EC0A56CE}"/>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75" name="TextBox 174">
            <a:extLst>
              <a:ext uri="{FF2B5EF4-FFF2-40B4-BE49-F238E27FC236}">
                <a16:creationId xmlns:a16="http://schemas.microsoft.com/office/drawing/2014/main" id="{9CC73C36-7959-8E36-6F6B-BEE0FD8F67E5}"/>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76" name="TextBox 175">
            <a:extLst>
              <a:ext uri="{FF2B5EF4-FFF2-40B4-BE49-F238E27FC236}">
                <a16:creationId xmlns:a16="http://schemas.microsoft.com/office/drawing/2014/main" id="{0BE34DD3-5107-C359-5186-4E67ED2DCAA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77" name="TextBox 176">
            <a:extLst>
              <a:ext uri="{FF2B5EF4-FFF2-40B4-BE49-F238E27FC236}">
                <a16:creationId xmlns:a16="http://schemas.microsoft.com/office/drawing/2014/main" id="{C19F81A0-981E-F59F-35BE-D631DD0DAC8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78" name="Straight Connector 177">
            <a:extLst>
              <a:ext uri="{FF2B5EF4-FFF2-40B4-BE49-F238E27FC236}">
                <a16:creationId xmlns:a16="http://schemas.microsoft.com/office/drawing/2014/main" id="{614F464A-DFCA-6127-2239-D7B6002ED679}"/>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4D800E13-F237-79B6-510B-1FFF494DB13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80" name="TextBox 179">
            <a:extLst>
              <a:ext uri="{FF2B5EF4-FFF2-40B4-BE49-F238E27FC236}">
                <a16:creationId xmlns:a16="http://schemas.microsoft.com/office/drawing/2014/main" id="{E2FF53A0-2494-FCFF-BCEB-47642731CD0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1" name="TextBox 180">
            <a:extLst>
              <a:ext uri="{FF2B5EF4-FFF2-40B4-BE49-F238E27FC236}">
                <a16:creationId xmlns:a16="http://schemas.microsoft.com/office/drawing/2014/main" id="{2728C94E-708F-6523-40BD-2B72A8B7BDA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2" name="TextBox 181">
            <a:extLst>
              <a:ext uri="{FF2B5EF4-FFF2-40B4-BE49-F238E27FC236}">
                <a16:creationId xmlns:a16="http://schemas.microsoft.com/office/drawing/2014/main" id="{802D563D-C03C-5E42-33CD-D30C4C3C621B}"/>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3" name="TextBox 182">
            <a:extLst>
              <a:ext uri="{FF2B5EF4-FFF2-40B4-BE49-F238E27FC236}">
                <a16:creationId xmlns:a16="http://schemas.microsoft.com/office/drawing/2014/main" id="{563BEEE3-C70B-F88C-2119-C7B0B26FDE27}"/>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84" name="TextBox 183">
            <a:extLst>
              <a:ext uri="{FF2B5EF4-FFF2-40B4-BE49-F238E27FC236}">
                <a16:creationId xmlns:a16="http://schemas.microsoft.com/office/drawing/2014/main" id="{F50F1C54-CCAA-E9FF-0AD1-8689E38ACA1A}"/>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85" name="Straight Connector 184">
            <a:extLst>
              <a:ext uri="{FF2B5EF4-FFF2-40B4-BE49-F238E27FC236}">
                <a16:creationId xmlns:a16="http://schemas.microsoft.com/office/drawing/2014/main" id="{C31E942E-A4C9-0E22-F9B9-B3D9704518F6}"/>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FDA89A7-BAD0-329C-527F-055E30941E15}"/>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F4381019-D72A-14AD-FD58-3E7332E36A41}"/>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3D03B60-A7AE-3B1B-EC2C-F4B39AC9D736}"/>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C9E8D57-1B74-594E-FA37-91100A8BA43E}"/>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49803B5-3EF4-0CE3-C886-993E85AC2C1A}"/>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1" name="Rectangle: Rounded Corners 59">
            <a:extLst>
              <a:ext uri="{FF2B5EF4-FFF2-40B4-BE49-F238E27FC236}">
                <a16:creationId xmlns:a16="http://schemas.microsoft.com/office/drawing/2014/main" id="{93A077A8-3054-7B9E-320F-7CA47599B1D5}"/>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92" name="Rectangle: Rounded Corners 60">
            <a:extLst>
              <a:ext uri="{FF2B5EF4-FFF2-40B4-BE49-F238E27FC236}">
                <a16:creationId xmlns:a16="http://schemas.microsoft.com/office/drawing/2014/main" id="{21A31D32-C220-CADD-49E6-E97A66A7C6AA}"/>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93" name="Straight Connector 192">
            <a:extLst>
              <a:ext uri="{FF2B5EF4-FFF2-40B4-BE49-F238E27FC236}">
                <a16:creationId xmlns:a16="http://schemas.microsoft.com/office/drawing/2014/main" id="{D154D599-1D2B-3738-E7F7-37D6F2F7D0EA}"/>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0C9D83D-960E-4F90-C6D0-D3DF85CB6354}"/>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35401EBF-B483-E7EA-D1D8-F76E6289E9AF}"/>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F606674-4F18-CC6B-C02C-E57143118AF5}"/>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20C9C008-C567-E4F8-E36C-58EB6C0C8142}"/>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333549D-CF86-4323-9876-D58C31F77DB5}"/>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884703C3-C538-42C7-BC99-C701609EA38F}"/>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5A8222F-9929-255B-4D9F-82A9A895A9DD}"/>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FC4419B-EE86-E606-FC55-0310556CB2AA}"/>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D92D0FA-DBDA-8E9C-75A9-8CE763C076CB}"/>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6F30F5DF-6B08-A81E-61CE-1DEF0E16F047}"/>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04" name="TextBox 203">
            <a:extLst>
              <a:ext uri="{FF2B5EF4-FFF2-40B4-BE49-F238E27FC236}">
                <a16:creationId xmlns:a16="http://schemas.microsoft.com/office/drawing/2014/main" id="{4BF2F572-29BF-A5B4-4F50-14925094B3FD}"/>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05" name="TextBox 204">
            <a:extLst>
              <a:ext uri="{FF2B5EF4-FFF2-40B4-BE49-F238E27FC236}">
                <a16:creationId xmlns:a16="http://schemas.microsoft.com/office/drawing/2014/main" id="{040B2605-526E-2F3F-D87E-2B3B717C872D}"/>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6" name="TextBox 205">
            <a:extLst>
              <a:ext uri="{FF2B5EF4-FFF2-40B4-BE49-F238E27FC236}">
                <a16:creationId xmlns:a16="http://schemas.microsoft.com/office/drawing/2014/main" id="{A8F5D5FB-D6D6-2BF0-DB90-B17EAF3AAA9E}"/>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7" name="TextBox 206">
            <a:extLst>
              <a:ext uri="{FF2B5EF4-FFF2-40B4-BE49-F238E27FC236}">
                <a16:creationId xmlns:a16="http://schemas.microsoft.com/office/drawing/2014/main" id="{998D75EC-3289-EA22-B808-935F686B6A7D}"/>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8" name="TextBox 207">
            <a:extLst>
              <a:ext uri="{FF2B5EF4-FFF2-40B4-BE49-F238E27FC236}">
                <a16:creationId xmlns:a16="http://schemas.microsoft.com/office/drawing/2014/main" id="{A7B5092B-9173-F687-CCFE-7CFA18D5AFA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09" name="TextBox 208">
            <a:extLst>
              <a:ext uri="{FF2B5EF4-FFF2-40B4-BE49-F238E27FC236}">
                <a16:creationId xmlns:a16="http://schemas.microsoft.com/office/drawing/2014/main" id="{5B332513-CDAB-6F43-DED7-BDCC9D680633}"/>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10" name="TextBox 209">
            <a:extLst>
              <a:ext uri="{FF2B5EF4-FFF2-40B4-BE49-F238E27FC236}">
                <a16:creationId xmlns:a16="http://schemas.microsoft.com/office/drawing/2014/main" id="{202623AB-DD5A-99E0-345E-A2F219AA2DA5}"/>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11" name="TextBox 210">
            <a:extLst>
              <a:ext uri="{FF2B5EF4-FFF2-40B4-BE49-F238E27FC236}">
                <a16:creationId xmlns:a16="http://schemas.microsoft.com/office/drawing/2014/main" id="{DEE84748-4F88-9663-2BB4-4CBED7594DF8}"/>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12" name="TextBox 211">
            <a:extLst>
              <a:ext uri="{FF2B5EF4-FFF2-40B4-BE49-F238E27FC236}">
                <a16:creationId xmlns:a16="http://schemas.microsoft.com/office/drawing/2014/main" id="{041A594D-8F5B-EE52-9800-AB3EB88B9FAA}"/>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13" name="TextBox 212">
            <a:extLst>
              <a:ext uri="{FF2B5EF4-FFF2-40B4-BE49-F238E27FC236}">
                <a16:creationId xmlns:a16="http://schemas.microsoft.com/office/drawing/2014/main" id="{A62ED1B4-BC6E-6043-ED33-80D5447A384E}"/>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14" name="TextBox 213">
            <a:extLst>
              <a:ext uri="{FF2B5EF4-FFF2-40B4-BE49-F238E27FC236}">
                <a16:creationId xmlns:a16="http://schemas.microsoft.com/office/drawing/2014/main" id="{A300731F-8AE6-E606-21DE-DABEEC1EF41C}"/>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15" name="TextBox 214">
            <a:extLst>
              <a:ext uri="{FF2B5EF4-FFF2-40B4-BE49-F238E27FC236}">
                <a16:creationId xmlns:a16="http://schemas.microsoft.com/office/drawing/2014/main" id="{706291C4-CB0B-BF47-F351-7B26C3974831}"/>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16" name="Straight Connector 215">
            <a:extLst>
              <a:ext uri="{FF2B5EF4-FFF2-40B4-BE49-F238E27FC236}">
                <a16:creationId xmlns:a16="http://schemas.microsoft.com/office/drawing/2014/main" id="{1E3ACCAE-6A06-86E4-9417-BF4268B52FE3}"/>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2FF5044-4266-02EE-2D66-8B178D6DE8A2}"/>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18" name="TextBox 217">
            <a:extLst>
              <a:ext uri="{FF2B5EF4-FFF2-40B4-BE49-F238E27FC236}">
                <a16:creationId xmlns:a16="http://schemas.microsoft.com/office/drawing/2014/main" id="{92D512B5-A357-F1BD-4DB4-ACE1B43D2ECF}"/>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9" name="TextBox 218">
            <a:extLst>
              <a:ext uri="{FF2B5EF4-FFF2-40B4-BE49-F238E27FC236}">
                <a16:creationId xmlns:a16="http://schemas.microsoft.com/office/drawing/2014/main" id="{7FDC81F5-FFBD-9228-6C2B-DACAFD7B2725}"/>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20" name="TextBox 219">
            <a:extLst>
              <a:ext uri="{FF2B5EF4-FFF2-40B4-BE49-F238E27FC236}">
                <a16:creationId xmlns:a16="http://schemas.microsoft.com/office/drawing/2014/main" id="{6C98BACA-03DD-8EE7-D547-F361B5003EC6}"/>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21" name="TextBox 220">
            <a:extLst>
              <a:ext uri="{FF2B5EF4-FFF2-40B4-BE49-F238E27FC236}">
                <a16:creationId xmlns:a16="http://schemas.microsoft.com/office/drawing/2014/main" id="{FFC70AEE-1EE0-5B50-F7CE-BDCC13B3C740}"/>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22" name="TextBox 221">
            <a:extLst>
              <a:ext uri="{FF2B5EF4-FFF2-40B4-BE49-F238E27FC236}">
                <a16:creationId xmlns:a16="http://schemas.microsoft.com/office/drawing/2014/main" id="{0943DA15-7A5B-A827-5D08-FA8FDC397DBC}"/>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23" name="Straight Connector 222">
            <a:extLst>
              <a:ext uri="{FF2B5EF4-FFF2-40B4-BE49-F238E27FC236}">
                <a16:creationId xmlns:a16="http://schemas.microsoft.com/office/drawing/2014/main" id="{B9DAE9F3-B8D7-4200-A6E1-EEC946C00B68}"/>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DCBE60A-BD82-04B9-D591-85D2DBF1A00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EBB20377-A98D-13DA-C5F9-959EF7DAE3D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DE08916-AA56-13E0-D82A-34096EBCAE40}"/>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704F32-3BE0-D52E-006F-3D7D155B93B1}"/>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5878DB1-50DE-FE20-E24F-84FCE2E8278C}"/>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CE48A3D-9BCA-0B8C-7EFF-C81E8097DED7}"/>
              </a:ext>
            </a:extLst>
          </p:cNvPr>
          <p:cNvGrpSpPr/>
          <p:nvPr/>
        </p:nvGrpSpPr>
        <p:grpSpPr>
          <a:xfrm>
            <a:off x="728460" y="656035"/>
            <a:ext cx="10756522" cy="5571933"/>
            <a:chOff x="728460" y="656035"/>
            <a:chExt cx="10756522" cy="5571933"/>
          </a:xfrm>
        </p:grpSpPr>
        <p:sp>
          <p:nvSpPr>
            <p:cNvPr id="165" name="Rectangle 164">
              <a:extLst>
                <a:ext uri="{FF2B5EF4-FFF2-40B4-BE49-F238E27FC236}">
                  <a16:creationId xmlns:a16="http://schemas.microsoft.com/office/drawing/2014/main" id="{E345EACC-39F9-C9C9-B98F-29E6CD632BC5}"/>
                </a:ext>
              </a:extLst>
            </p:cNvPr>
            <p:cNvSpPr/>
            <p:nvPr/>
          </p:nvSpPr>
          <p:spPr>
            <a:xfrm>
              <a:off x="728460" y="656035"/>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8">
              <a:extLst>
                <a:ext uri="{FF2B5EF4-FFF2-40B4-BE49-F238E27FC236}">
                  <a16:creationId xmlns:a16="http://schemas.microsoft.com/office/drawing/2014/main" id="{B11F6237-C145-2A59-EB2A-4F10A9A7DFBC}"/>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49" name="TextBox 48">
              <a:extLst>
                <a:ext uri="{FF2B5EF4-FFF2-40B4-BE49-F238E27FC236}">
                  <a16:creationId xmlns:a16="http://schemas.microsoft.com/office/drawing/2014/main" id="{29C193A2-EBC3-5344-0583-F04152D12395}"/>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58" name="Rectangle: Rounded Corners 220">
              <a:extLst>
                <a:ext uri="{FF2B5EF4-FFF2-40B4-BE49-F238E27FC236}">
                  <a16:creationId xmlns:a16="http://schemas.microsoft.com/office/drawing/2014/main" id="{F6FC3EDF-8279-66B0-C809-63480D93CC52}"/>
                </a:ext>
              </a:extLst>
            </p:cNvPr>
            <p:cNvSpPr/>
            <p:nvPr/>
          </p:nvSpPr>
          <p:spPr>
            <a:xfrm>
              <a:off x="4849089" y="2839338"/>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H</a:t>
              </a:r>
              <a:r>
                <a:rPr lang="en-SG" sz="1000" dirty="0">
                  <a:solidFill>
                    <a:schemeClr val="tx1">
                      <a:lumMod val="50000"/>
                      <a:lumOff val="50000"/>
                    </a:schemeClr>
                  </a:solidFill>
                  <a:latin typeface="Helvetica" pitchFamily="2" charset="0"/>
                </a:rPr>
                <a:t>andle transport arrangements</a:t>
              </a:r>
            </a:p>
          </p:txBody>
        </p:sp>
        <p:sp>
          <p:nvSpPr>
            <p:cNvPr id="59" name="Rectangle: Rounded Corners 220">
              <a:extLst>
                <a:ext uri="{FF2B5EF4-FFF2-40B4-BE49-F238E27FC236}">
                  <a16:creationId xmlns:a16="http://schemas.microsoft.com/office/drawing/2014/main" id="{A63E13CB-276C-D27C-7DCD-F845CC11D793}"/>
                </a:ext>
              </a:extLst>
            </p:cNvPr>
            <p:cNvSpPr/>
            <p:nvPr/>
          </p:nvSpPr>
          <p:spPr>
            <a:xfrm>
              <a:off x="4849089" y="3228792"/>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26/06/2022     </a:t>
              </a:r>
              <a:r>
                <a:rPr lang="en-SG" sz="1000" dirty="0">
                  <a:solidFill>
                    <a:srgbClr val="FFFFFF"/>
                  </a:solidFill>
                  <a:latin typeface="Helvetica" pitchFamily="2" charset="0"/>
                </a:rPr>
                <a:t>     .</a:t>
              </a:r>
            </a:p>
          </p:txBody>
        </p:sp>
        <p:sp>
          <p:nvSpPr>
            <p:cNvPr id="60" name="Rectangle: Rounded Corners 220">
              <a:extLst>
                <a:ext uri="{FF2B5EF4-FFF2-40B4-BE49-F238E27FC236}">
                  <a16:creationId xmlns:a16="http://schemas.microsoft.com/office/drawing/2014/main" id="{0D0B7762-F49E-FA46-D541-F7679E70C196}"/>
                </a:ext>
              </a:extLst>
            </p:cNvPr>
            <p:cNvSpPr/>
            <p:nvPr/>
          </p:nvSpPr>
          <p:spPr>
            <a:xfrm>
              <a:off x="4850133" y="3598912"/>
              <a:ext cx="70156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3</a:t>
              </a:r>
              <a:endParaRPr lang="en-SG" sz="1000" dirty="0">
                <a:solidFill>
                  <a:schemeClr val="tx1">
                    <a:lumMod val="50000"/>
                    <a:lumOff val="50000"/>
                  </a:schemeClr>
                </a:solidFill>
                <a:latin typeface="Helvetica" pitchFamily="2" charset="0"/>
              </a:endParaRPr>
            </a:p>
          </p:txBody>
        </p:sp>
        <p:sp>
          <p:nvSpPr>
            <p:cNvPr id="61" name="Rectangle: Rounded Corners 220">
              <a:extLst>
                <a:ext uri="{FF2B5EF4-FFF2-40B4-BE49-F238E27FC236}">
                  <a16:creationId xmlns:a16="http://schemas.microsoft.com/office/drawing/2014/main" id="{24469C21-9CCF-2A67-FDB5-C4A83DEBC4FD}"/>
                </a:ext>
              </a:extLst>
            </p:cNvPr>
            <p:cNvSpPr/>
            <p:nvPr/>
          </p:nvSpPr>
          <p:spPr>
            <a:xfrm>
              <a:off x="4842253" y="3968801"/>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28/06/2022     </a:t>
              </a:r>
              <a:r>
                <a:rPr lang="en-SG" sz="1000" dirty="0">
                  <a:solidFill>
                    <a:srgbClr val="FFFFFF"/>
                  </a:solidFill>
                  <a:latin typeface="Helvetica" pitchFamily="2" charset="0"/>
                </a:rPr>
                <a:t>     .</a:t>
              </a:r>
            </a:p>
          </p:txBody>
        </p:sp>
        <p:sp>
          <p:nvSpPr>
            <p:cNvPr id="62" name="Rectangle: Rounded Corners 220">
              <a:extLst>
                <a:ext uri="{FF2B5EF4-FFF2-40B4-BE49-F238E27FC236}">
                  <a16:creationId xmlns:a16="http://schemas.microsoft.com/office/drawing/2014/main" id="{7C80680C-AC0C-0CBA-024D-2DD1C5755943}"/>
                </a:ext>
              </a:extLst>
            </p:cNvPr>
            <p:cNvSpPr/>
            <p:nvPr/>
          </p:nvSpPr>
          <p:spPr>
            <a:xfrm>
              <a:off x="5245244" y="432462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pic>
          <p:nvPicPr>
            <p:cNvPr id="129" name="Graphic 128" descr="Daily calendar with solid fill">
              <a:extLst>
                <a:ext uri="{FF2B5EF4-FFF2-40B4-BE49-F238E27FC236}">
                  <a16:creationId xmlns:a16="http://schemas.microsoft.com/office/drawing/2014/main" id="{3C4DBF4C-EDB1-35F1-5798-ACFADBFD69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07365" y="3234942"/>
              <a:ext cx="273707" cy="273707"/>
            </a:xfrm>
            <a:prstGeom prst="rect">
              <a:avLst/>
            </a:prstGeom>
          </p:spPr>
        </p:pic>
        <p:pic>
          <p:nvPicPr>
            <p:cNvPr id="130" name="Graphic 129" descr="Daily calendar with solid fill">
              <a:extLst>
                <a:ext uri="{FF2B5EF4-FFF2-40B4-BE49-F238E27FC236}">
                  <a16:creationId xmlns:a16="http://schemas.microsoft.com/office/drawing/2014/main" id="{F8A81093-E71B-D228-8150-E2CE2E8376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92031" y="3976552"/>
              <a:ext cx="273707" cy="273707"/>
            </a:xfrm>
            <a:prstGeom prst="rect">
              <a:avLst/>
            </a:prstGeom>
          </p:spPr>
        </p:pic>
        <p:sp>
          <p:nvSpPr>
            <p:cNvPr id="169" name="Rectangle 168">
              <a:extLst>
                <a:ext uri="{FF2B5EF4-FFF2-40B4-BE49-F238E27FC236}">
                  <a16:creationId xmlns:a16="http://schemas.microsoft.com/office/drawing/2014/main" id="{1F51194D-7EC4-8DD2-B619-75BEC00F57AE}"/>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Rectangle: Rounded Corners 220">
              <a:extLst>
                <a:ext uri="{FF2B5EF4-FFF2-40B4-BE49-F238E27FC236}">
                  <a16:creationId xmlns:a16="http://schemas.microsoft.com/office/drawing/2014/main" id="{82829212-5598-C5A8-8E55-AFA527E6C87F}"/>
                </a:ext>
              </a:extLst>
            </p:cNvPr>
            <p:cNvSpPr/>
            <p:nvPr/>
          </p:nvSpPr>
          <p:spPr>
            <a:xfrm>
              <a:off x="5621937" y="3597080"/>
              <a:ext cx="1036644"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Day(s)</a:t>
              </a:r>
            </a:p>
          </p:txBody>
        </p:sp>
        <p:pic>
          <p:nvPicPr>
            <p:cNvPr id="132" name="Graphic 131" descr="Play with solid fill">
              <a:extLst>
                <a:ext uri="{FF2B5EF4-FFF2-40B4-BE49-F238E27FC236}">
                  <a16:creationId xmlns:a16="http://schemas.microsoft.com/office/drawing/2014/main" id="{004EA0B3-7DAA-DD57-5B1E-BD2D2BBFB2D7}"/>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5334340" y="3661838"/>
              <a:ext cx="199103" cy="199103"/>
            </a:xfrm>
            <a:prstGeom prst="rect">
              <a:avLst/>
            </a:prstGeom>
          </p:spPr>
        </p:pic>
        <p:pic>
          <p:nvPicPr>
            <p:cNvPr id="133" name="Graphic 132" descr="Play with solid fill">
              <a:extLst>
                <a:ext uri="{FF2B5EF4-FFF2-40B4-BE49-F238E27FC236}">
                  <a16:creationId xmlns:a16="http://schemas.microsoft.com/office/drawing/2014/main" id="{16600DB1-ABEE-C9C2-E203-4D5CAF27BD7D}"/>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444846" y="3661837"/>
              <a:ext cx="199103" cy="199103"/>
            </a:xfrm>
            <a:prstGeom prst="rect">
              <a:avLst/>
            </a:prstGeom>
          </p:spPr>
        </p:pic>
        <p:pic>
          <p:nvPicPr>
            <p:cNvPr id="134" name="Graphic 133" descr="Play with solid fill">
              <a:extLst>
                <a:ext uri="{FF2B5EF4-FFF2-40B4-BE49-F238E27FC236}">
                  <a16:creationId xmlns:a16="http://schemas.microsoft.com/office/drawing/2014/main" id="{863E7CF5-71F4-F03E-8B95-52972C28B3EB}"/>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307266" y="4395039"/>
              <a:ext cx="199103" cy="199103"/>
            </a:xfrm>
            <a:prstGeom prst="rect">
              <a:avLst/>
            </a:prstGeom>
          </p:spPr>
        </p:pic>
        <p:sp>
          <p:nvSpPr>
            <p:cNvPr id="53" name="Rectangle: Rounded Corners 220">
              <a:extLst>
                <a:ext uri="{FF2B5EF4-FFF2-40B4-BE49-F238E27FC236}">
                  <a16:creationId xmlns:a16="http://schemas.microsoft.com/office/drawing/2014/main" id="{FD950CEA-4838-AEF8-B3C7-9479666E12F1}"/>
                </a:ext>
              </a:extLst>
            </p:cNvPr>
            <p:cNvSpPr/>
            <p:nvPr/>
          </p:nvSpPr>
          <p:spPr>
            <a:xfrm>
              <a:off x="3922185" y="2401962"/>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54" name="Rectangle: Rounded Corners 220">
              <a:extLst>
                <a:ext uri="{FF2B5EF4-FFF2-40B4-BE49-F238E27FC236}">
                  <a16:creationId xmlns:a16="http://schemas.microsoft.com/office/drawing/2014/main" id="{A7F9A546-4CF1-DCEB-DEB1-33000A5DCA5B}"/>
                </a:ext>
              </a:extLst>
            </p:cNvPr>
            <p:cNvSpPr/>
            <p:nvPr/>
          </p:nvSpPr>
          <p:spPr>
            <a:xfrm>
              <a:off x="5238078" y="2406956"/>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57" name="Rectangle: Rounded Corners 220">
              <a:extLst>
                <a:ext uri="{FF2B5EF4-FFF2-40B4-BE49-F238E27FC236}">
                  <a16:creationId xmlns:a16="http://schemas.microsoft.com/office/drawing/2014/main" id="{A5A42BE8-A0B1-123B-D9CE-04B1965E0E12}"/>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72" name="Straight Arrow Connector 171">
              <a:extLst>
                <a:ext uri="{FF2B5EF4-FFF2-40B4-BE49-F238E27FC236}">
                  <a16:creationId xmlns:a16="http://schemas.microsoft.com/office/drawing/2014/main" id="{AC7F56CD-3F37-0BE4-DBAE-3044CD3E31C2}"/>
                </a:ext>
              </a:extLst>
            </p:cNvPr>
            <p:cNvCxnSpPr>
              <a:cxnSpLocks/>
              <a:stCxn id="53" idx="3"/>
              <a:endCxn id="5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9BA69FC-B9F8-05FC-99A1-7F813046AFC3}"/>
                </a:ext>
              </a:extLst>
            </p:cNvPr>
            <p:cNvCxnSpPr>
              <a:stCxn id="54" idx="3"/>
              <a:endCxn id="57"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176985" y="3664365"/>
              <a:ext cx="312187" cy="312187"/>
            </a:xfrm>
            <a:prstGeom prst="rect">
              <a:avLst/>
            </a:prstGeom>
          </p:spPr>
        </p:pic>
        <p:sp>
          <p:nvSpPr>
            <p:cNvPr id="19" name="Rectangle: Rounded Corners 220">
              <a:extLst>
                <a:ext uri="{FF2B5EF4-FFF2-40B4-BE49-F238E27FC236}">
                  <a16:creationId xmlns:a16="http://schemas.microsoft.com/office/drawing/2014/main" id="{D8AB07BF-15EA-385E-C9EA-D52925F78655}"/>
                </a:ext>
              </a:extLst>
            </p:cNvPr>
            <p:cNvSpPr/>
            <p:nvPr/>
          </p:nvSpPr>
          <p:spPr>
            <a:xfrm>
              <a:off x="6228733" y="3237189"/>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21" name="Rectangle: Rounded Corners 220">
              <a:extLst>
                <a:ext uri="{FF2B5EF4-FFF2-40B4-BE49-F238E27FC236}">
                  <a16:creationId xmlns:a16="http://schemas.microsoft.com/office/drawing/2014/main" id="{6CDDF823-4558-45B0-D118-C940D91F9785}"/>
                </a:ext>
              </a:extLst>
            </p:cNvPr>
            <p:cNvSpPr/>
            <p:nvPr/>
          </p:nvSpPr>
          <p:spPr>
            <a:xfrm>
              <a:off x="6219603" y="3983455"/>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33" name="Rectangle: Rounded Corners 220">
              <a:extLst>
                <a:ext uri="{FF2B5EF4-FFF2-40B4-BE49-F238E27FC236}">
                  <a16:creationId xmlns:a16="http://schemas.microsoft.com/office/drawing/2014/main" id="{70C44E3A-7703-693A-40D4-ECB80091E692}"/>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37" name="Rectangle: Rounded Corners 220">
              <a:extLst>
                <a:ext uri="{FF2B5EF4-FFF2-40B4-BE49-F238E27FC236}">
                  <a16:creationId xmlns:a16="http://schemas.microsoft.com/office/drawing/2014/main" id="{96DBA6B8-D007-BB83-E2E5-ABB9A9E3B7C3}"/>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7AC42433-018A-4428-52A8-222E08C0F6B2}"/>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40" name="Rectangle: Rounded Corners 220">
              <a:extLst>
                <a:ext uri="{FF2B5EF4-FFF2-40B4-BE49-F238E27FC236}">
                  <a16:creationId xmlns:a16="http://schemas.microsoft.com/office/drawing/2014/main" id="{1BF33DA7-F1DF-352B-0131-A6D08DE37E51}"/>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pic>
          <p:nvPicPr>
            <p:cNvPr id="23" name="Picture 22">
              <a:extLst>
                <a:ext uri="{FF2B5EF4-FFF2-40B4-BE49-F238E27FC236}">
                  <a16:creationId xmlns:a16="http://schemas.microsoft.com/office/drawing/2014/main" id="{77BBE7DA-FC8C-E532-1113-0531D44C1EFE}"/>
                </a:ext>
              </a:extLst>
            </p:cNvPr>
            <p:cNvPicPr>
              <a:picLocks noChangeAspect="1"/>
            </p:cNvPicPr>
            <p:nvPr/>
          </p:nvPicPr>
          <p:blipFill>
            <a:blip r:embed="rId23"/>
            <a:stretch>
              <a:fillRect/>
            </a:stretch>
          </p:blipFill>
          <p:spPr>
            <a:xfrm>
              <a:off x="9010256" y="690172"/>
              <a:ext cx="2397805" cy="340865"/>
            </a:xfrm>
            <a:prstGeom prst="rect">
              <a:avLst/>
            </a:prstGeom>
          </p:spPr>
        </p:pic>
      </p:grpSp>
    </p:spTree>
    <p:extLst>
      <p:ext uri="{BB962C8B-B14F-4D97-AF65-F5344CB8AC3E}">
        <p14:creationId xmlns:p14="http://schemas.microsoft.com/office/powerpoint/2010/main" val="978490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123">
            <a:extLst>
              <a:ext uri="{FF2B5EF4-FFF2-40B4-BE49-F238E27FC236}">
                <a16:creationId xmlns:a16="http://schemas.microsoft.com/office/drawing/2014/main" id="{6AD29BDA-39C6-9995-F58B-94C1C60CB45E}"/>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3571875" y="85625"/>
            <a:ext cx="4766248" cy="4108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After this page is done, user can either confirm this task as it is now or add in more advanced and optional details.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51" name="Rectangle: Rounded Corners 59">
            <a:extLst>
              <a:ext uri="{FF2B5EF4-FFF2-40B4-BE49-F238E27FC236}">
                <a16:creationId xmlns:a16="http://schemas.microsoft.com/office/drawing/2014/main" id="{2D8D3B5E-A683-9C1B-00ED-FD401D162BF3}"/>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2" name="Rectangle: Rounded Corners 60">
            <a:extLst>
              <a:ext uri="{FF2B5EF4-FFF2-40B4-BE49-F238E27FC236}">
                <a16:creationId xmlns:a16="http://schemas.microsoft.com/office/drawing/2014/main" id="{E654C915-BE65-0982-41B9-C3B29E275584}"/>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3" name="Straight Connector 62">
            <a:extLst>
              <a:ext uri="{FF2B5EF4-FFF2-40B4-BE49-F238E27FC236}">
                <a16:creationId xmlns:a16="http://schemas.microsoft.com/office/drawing/2014/main" id="{D3EA85A1-E067-8642-7935-178B22D2C2D8}"/>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F087E64-C449-48C8-30D9-DD230FA40DAC}"/>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95FEA9D-746D-F472-DE31-F8AD5CEFB977}"/>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0BEAA77B-21A3-4DF9-7752-7033EE26AC88}"/>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AFF22F3A-C1F9-5CA9-0FB2-BD1EACA10DDD}"/>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0D19BE-1ED7-7840-11B5-C4E434EBA4A1}"/>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DFAD8FF-110E-66B1-4B5F-FF3B88EE0243}"/>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DB43E31-5D7A-46AF-45A5-5A31D534C58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9B62AD2-EA35-8A8A-A80B-DE8C2DA03855}"/>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3807C76-2304-EBBB-B924-2A160592F835}"/>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4FE3583A-E244-E641-ACBF-44D012131188}"/>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60" name="TextBox 159">
            <a:extLst>
              <a:ext uri="{FF2B5EF4-FFF2-40B4-BE49-F238E27FC236}">
                <a16:creationId xmlns:a16="http://schemas.microsoft.com/office/drawing/2014/main" id="{B86D4F23-7EE1-342F-1CBE-6A6C2736D57B}"/>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61" name="TextBox 160">
            <a:extLst>
              <a:ext uri="{FF2B5EF4-FFF2-40B4-BE49-F238E27FC236}">
                <a16:creationId xmlns:a16="http://schemas.microsoft.com/office/drawing/2014/main" id="{DEFBEAEB-0869-0304-8A13-CD67AA12C03B}"/>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2" name="TextBox 161">
            <a:extLst>
              <a:ext uri="{FF2B5EF4-FFF2-40B4-BE49-F238E27FC236}">
                <a16:creationId xmlns:a16="http://schemas.microsoft.com/office/drawing/2014/main" id="{E8E724B0-9A4B-655E-4842-C02F0A18281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3" name="TextBox 162">
            <a:extLst>
              <a:ext uri="{FF2B5EF4-FFF2-40B4-BE49-F238E27FC236}">
                <a16:creationId xmlns:a16="http://schemas.microsoft.com/office/drawing/2014/main" id="{448E563F-A530-A0DA-C709-10108BCD9ADA}"/>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4" name="TextBox 163">
            <a:extLst>
              <a:ext uri="{FF2B5EF4-FFF2-40B4-BE49-F238E27FC236}">
                <a16:creationId xmlns:a16="http://schemas.microsoft.com/office/drawing/2014/main" id="{C4029721-F329-EF03-0942-E2E5BD0D0ABD}"/>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66" name="TextBox 165">
            <a:extLst>
              <a:ext uri="{FF2B5EF4-FFF2-40B4-BE49-F238E27FC236}">
                <a16:creationId xmlns:a16="http://schemas.microsoft.com/office/drawing/2014/main" id="{D2F6D16E-CA79-2272-865D-1E0C19D87C08}"/>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8" name="TextBox 167">
            <a:extLst>
              <a:ext uri="{FF2B5EF4-FFF2-40B4-BE49-F238E27FC236}">
                <a16:creationId xmlns:a16="http://schemas.microsoft.com/office/drawing/2014/main" id="{2DDF657A-F839-E5AE-BC21-18D180A81CB2}"/>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71" name="TextBox 170">
            <a:extLst>
              <a:ext uri="{FF2B5EF4-FFF2-40B4-BE49-F238E27FC236}">
                <a16:creationId xmlns:a16="http://schemas.microsoft.com/office/drawing/2014/main" id="{8975FE52-AFAA-B42E-F17F-D51EA6AF73AF}"/>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73" name="TextBox 172">
            <a:extLst>
              <a:ext uri="{FF2B5EF4-FFF2-40B4-BE49-F238E27FC236}">
                <a16:creationId xmlns:a16="http://schemas.microsoft.com/office/drawing/2014/main" id="{D699C4D7-0F50-1AF5-7BBE-569E1DB881B9}"/>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75" name="TextBox 174">
            <a:extLst>
              <a:ext uri="{FF2B5EF4-FFF2-40B4-BE49-F238E27FC236}">
                <a16:creationId xmlns:a16="http://schemas.microsoft.com/office/drawing/2014/main" id="{DBBD875E-918A-C24C-C670-466BD7AF3C32}"/>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76" name="TextBox 175">
            <a:extLst>
              <a:ext uri="{FF2B5EF4-FFF2-40B4-BE49-F238E27FC236}">
                <a16:creationId xmlns:a16="http://schemas.microsoft.com/office/drawing/2014/main" id="{F516060C-7C77-4959-9D4B-F98A38C70D34}"/>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77" name="TextBox 176">
            <a:extLst>
              <a:ext uri="{FF2B5EF4-FFF2-40B4-BE49-F238E27FC236}">
                <a16:creationId xmlns:a16="http://schemas.microsoft.com/office/drawing/2014/main" id="{55ADE7A5-D8C9-0C0C-6586-CF7820B0156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78" name="Straight Connector 177">
            <a:extLst>
              <a:ext uri="{FF2B5EF4-FFF2-40B4-BE49-F238E27FC236}">
                <a16:creationId xmlns:a16="http://schemas.microsoft.com/office/drawing/2014/main" id="{C71C50E9-F8CD-FE0B-6B2A-4EE8AB27C0B5}"/>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CBE6C154-4587-65EB-7A32-851FAC7C4DB8}"/>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80" name="TextBox 179">
            <a:extLst>
              <a:ext uri="{FF2B5EF4-FFF2-40B4-BE49-F238E27FC236}">
                <a16:creationId xmlns:a16="http://schemas.microsoft.com/office/drawing/2014/main" id="{9814AED7-5ADB-1BB4-85FE-75F847B6027C}"/>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1" name="TextBox 180">
            <a:extLst>
              <a:ext uri="{FF2B5EF4-FFF2-40B4-BE49-F238E27FC236}">
                <a16:creationId xmlns:a16="http://schemas.microsoft.com/office/drawing/2014/main" id="{D5A7F560-784A-8206-ABEB-1155288489C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2" name="TextBox 181">
            <a:extLst>
              <a:ext uri="{FF2B5EF4-FFF2-40B4-BE49-F238E27FC236}">
                <a16:creationId xmlns:a16="http://schemas.microsoft.com/office/drawing/2014/main" id="{470D6212-37F0-7DAF-248E-5F89542E0A97}"/>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3" name="TextBox 182">
            <a:extLst>
              <a:ext uri="{FF2B5EF4-FFF2-40B4-BE49-F238E27FC236}">
                <a16:creationId xmlns:a16="http://schemas.microsoft.com/office/drawing/2014/main" id="{20230C6C-BDCB-42D3-735B-C191E0682C25}"/>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84" name="TextBox 183">
            <a:extLst>
              <a:ext uri="{FF2B5EF4-FFF2-40B4-BE49-F238E27FC236}">
                <a16:creationId xmlns:a16="http://schemas.microsoft.com/office/drawing/2014/main" id="{56E39737-86E4-F9C9-0445-014E77A7AABD}"/>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85" name="Straight Connector 184">
            <a:extLst>
              <a:ext uri="{FF2B5EF4-FFF2-40B4-BE49-F238E27FC236}">
                <a16:creationId xmlns:a16="http://schemas.microsoft.com/office/drawing/2014/main" id="{09AAEBD0-F251-CC39-B6F2-07871AEFF6B3}"/>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EBEB0E3-912C-67F7-9CF4-4A5BBFC91830}"/>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FF3495B-135F-7149-6759-1085049B18E1}"/>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BC1F958-5549-7510-45F3-AD2A5FD9F5CE}"/>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ACA73CA-6AAB-650E-89F4-5AFFFCE38C25}"/>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50293B2-8618-7936-C662-55F0B5E7E0A6}"/>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1" name="Rectangle: Rounded Corners 59">
            <a:extLst>
              <a:ext uri="{FF2B5EF4-FFF2-40B4-BE49-F238E27FC236}">
                <a16:creationId xmlns:a16="http://schemas.microsoft.com/office/drawing/2014/main" id="{400A6477-EFE7-FDFC-ED95-964D28BA5C07}"/>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92" name="Rectangle: Rounded Corners 60">
            <a:extLst>
              <a:ext uri="{FF2B5EF4-FFF2-40B4-BE49-F238E27FC236}">
                <a16:creationId xmlns:a16="http://schemas.microsoft.com/office/drawing/2014/main" id="{AABC1A2A-FE19-57D6-93AA-CA2670384787}"/>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93" name="Straight Connector 192">
            <a:extLst>
              <a:ext uri="{FF2B5EF4-FFF2-40B4-BE49-F238E27FC236}">
                <a16:creationId xmlns:a16="http://schemas.microsoft.com/office/drawing/2014/main" id="{66B4EA6E-C03C-E819-0C3A-2873E7DEE1AF}"/>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22A5448-CD9F-B240-E854-1A72BDC7E9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78FA7BC-08DA-74E0-D7E4-D78370ED02B4}"/>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92C54924-B097-D7D8-2711-DBFEACA24431}"/>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3E8FD9C-889F-4CAF-B47A-3A4AB96C2017}"/>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3BE09460-B335-9264-6DFC-6735822C8162}"/>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01CD52DF-867F-356A-5ED5-E8E6A3C181A1}"/>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9C2318DC-0DB9-63F4-46A2-94D67EFF47B3}"/>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557A2EA-E443-012A-5639-47171B37AF47}"/>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AB740C5-7BCA-6FB0-E8AD-1D82FAFB2B8C}"/>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435D1B66-9FCA-9B68-337A-564E2C6FECDB}"/>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04" name="TextBox 203">
            <a:extLst>
              <a:ext uri="{FF2B5EF4-FFF2-40B4-BE49-F238E27FC236}">
                <a16:creationId xmlns:a16="http://schemas.microsoft.com/office/drawing/2014/main" id="{0A91EDEF-BD6F-56D0-3C10-ABF0AA3289FC}"/>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05" name="TextBox 204">
            <a:extLst>
              <a:ext uri="{FF2B5EF4-FFF2-40B4-BE49-F238E27FC236}">
                <a16:creationId xmlns:a16="http://schemas.microsoft.com/office/drawing/2014/main" id="{515BF671-2AC4-5AFD-4CA8-3B9071D11E28}"/>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6" name="TextBox 205">
            <a:extLst>
              <a:ext uri="{FF2B5EF4-FFF2-40B4-BE49-F238E27FC236}">
                <a16:creationId xmlns:a16="http://schemas.microsoft.com/office/drawing/2014/main" id="{8A66459D-E0FE-31EE-8977-C4B7F5F81B7C}"/>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7" name="TextBox 206">
            <a:extLst>
              <a:ext uri="{FF2B5EF4-FFF2-40B4-BE49-F238E27FC236}">
                <a16:creationId xmlns:a16="http://schemas.microsoft.com/office/drawing/2014/main" id="{F28CE3A1-91BC-E2B2-AB15-3EF19BF092A5}"/>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8" name="TextBox 207">
            <a:extLst>
              <a:ext uri="{FF2B5EF4-FFF2-40B4-BE49-F238E27FC236}">
                <a16:creationId xmlns:a16="http://schemas.microsoft.com/office/drawing/2014/main" id="{152721D1-D6D8-A796-BEF4-E9C6EE9E5F09}"/>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09" name="TextBox 208">
            <a:extLst>
              <a:ext uri="{FF2B5EF4-FFF2-40B4-BE49-F238E27FC236}">
                <a16:creationId xmlns:a16="http://schemas.microsoft.com/office/drawing/2014/main" id="{239802D4-DC74-9532-6E04-990F7E1E591D}"/>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10" name="TextBox 209">
            <a:extLst>
              <a:ext uri="{FF2B5EF4-FFF2-40B4-BE49-F238E27FC236}">
                <a16:creationId xmlns:a16="http://schemas.microsoft.com/office/drawing/2014/main" id="{2682A71A-BAF8-AE6D-3F44-E5D53C9622F0}"/>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11" name="TextBox 210">
            <a:extLst>
              <a:ext uri="{FF2B5EF4-FFF2-40B4-BE49-F238E27FC236}">
                <a16:creationId xmlns:a16="http://schemas.microsoft.com/office/drawing/2014/main" id="{6E4CA512-1720-6A9F-A2EE-4338EF530B6F}"/>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12" name="TextBox 211">
            <a:extLst>
              <a:ext uri="{FF2B5EF4-FFF2-40B4-BE49-F238E27FC236}">
                <a16:creationId xmlns:a16="http://schemas.microsoft.com/office/drawing/2014/main" id="{4A339755-7A7C-5896-DC1E-AD108D493C66}"/>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13" name="TextBox 212">
            <a:extLst>
              <a:ext uri="{FF2B5EF4-FFF2-40B4-BE49-F238E27FC236}">
                <a16:creationId xmlns:a16="http://schemas.microsoft.com/office/drawing/2014/main" id="{068737C3-47C8-261E-C31C-92B2F2BFD4D0}"/>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14" name="TextBox 213">
            <a:extLst>
              <a:ext uri="{FF2B5EF4-FFF2-40B4-BE49-F238E27FC236}">
                <a16:creationId xmlns:a16="http://schemas.microsoft.com/office/drawing/2014/main" id="{49159E2B-379C-B16E-98E3-5542EE3FF24D}"/>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15" name="TextBox 214">
            <a:extLst>
              <a:ext uri="{FF2B5EF4-FFF2-40B4-BE49-F238E27FC236}">
                <a16:creationId xmlns:a16="http://schemas.microsoft.com/office/drawing/2014/main" id="{C51F3085-A09C-EC0F-9A6C-30F5DF516051}"/>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16" name="Straight Connector 215">
            <a:extLst>
              <a:ext uri="{FF2B5EF4-FFF2-40B4-BE49-F238E27FC236}">
                <a16:creationId xmlns:a16="http://schemas.microsoft.com/office/drawing/2014/main" id="{8EB869D5-92E1-58B1-1E3E-D06E0D032AF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DDFFE7DE-85C0-9D22-0AB9-40646749D77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18" name="TextBox 217">
            <a:extLst>
              <a:ext uri="{FF2B5EF4-FFF2-40B4-BE49-F238E27FC236}">
                <a16:creationId xmlns:a16="http://schemas.microsoft.com/office/drawing/2014/main" id="{791E8B13-A401-2A33-CBB7-9D242B67A75E}"/>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9" name="TextBox 218">
            <a:extLst>
              <a:ext uri="{FF2B5EF4-FFF2-40B4-BE49-F238E27FC236}">
                <a16:creationId xmlns:a16="http://schemas.microsoft.com/office/drawing/2014/main" id="{58E54D76-AD0D-2FC2-DCE7-1D32BE83EC4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20" name="TextBox 219">
            <a:extLst>
              <a:ext uri="{FF2B5EF4-FFF2-40B4-BE49-F238E27FC236}">
                <a16:creationId xmlns:a16="http://schemas.microsoft.com/office/drawing/2014/main" id="{AA34466B-F90E-A826-14BA-9D977DDA041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21" name="TextBox 220">
            <a:extLst>
              <a:ext uri="{FF2B5EF4-FFF2-40B4-BE49-F238E27FC236}">
                <a16:creationId xmlns:a16="http://schemas.microsoft.com/office/drawing/2014/main" id="{0096FFDE-1E22-BF37-A59E-D3B7DCC38FA5}"/>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22" name="TextBox 221">
            <a:extLst>
              <a:ext uri="{FF2B5EF4-FFF2-40B4-BE49-F238E27FC236}">
                <a16:creationId xmlns:a16="http://schemas.microsoft.com/office/drawing/2014/main" id="{4A035352-69ED-BC75-4BF2-348A91D3D170}"/>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23" name="Straight Connector 222">
            <a:extLst>
              <a:ext uri="{FF2B5EF4-FFF2-40B4-BE49-F238E27FC236}">
                <a16:creationId xmlns:a16="http://schemas.microsoft.com/office/drawing/2014/main" id="{3D2A50D3-4283-81B5-1F9F-A6A390977092}"/>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94E7F9-9748-D97C-DA9D-D24913683A9F}"/>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D9ECFAD-D48F-7EDC-A790-84D681F628DA}"/>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6F2D6529-B5E6-ECA3-406A-18B31446D24A}"/>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107C80D-AC0C-E3BD-8EDF-3EA78E68B01A}"/>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35F0FEA7-F22B-20EB-D800-191763537C29}"/>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DD84333A-A8B7-0D92-9CAE-0521D242AF9A}"/>
              </a:ext>
            </a:extLst>
          </p:cNvPr>
          <p:cNvGrpSpPr/>
          <p:nvPr/>
        </p:nvGrpSpPr>
        <p:grpSpPr>
          <a:xfrm>
            <a:off x="739532" y="682573"/>
            <a:ext cx="10756522" cy="5571933"/>
            <a:chOff x="739532" y="682573"/>
            <a:chExt cx="10756522" cy="5571933"/>
          </a:xfrm>
        </p:grpSpPr>
        <p:sp>
          <p:nvSpPr>
            <p:cNvPr id="165" name="Rectangle 164">
              <a:extLst>
                <a:ext uri="{FF2B5EF4-FFF2-40B4-BE49-F238E27FC236}">
                  <a16:creationId xmlns:a16="http://schemas.microsoft.com/office/drawing/2014/main" id="{E345EACC-39F9-C9C9-B98F-29E6CD632BC5}"/>
                </a:ext>
              </a:extLst>
            </p:cNvPr>
            <p:cNvSpPr/>
            <p:nvPr/>
          </p:nvSpPr>
          <p:spPr>
            <a:xfrm>
              <a:off x="739532" y="682573"/>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8">
              <a:extLst>
                <a:ext uri="{FF2B5EF4-FFF2-40B4-BE49-F238E27FC236}">
                  <a16:creationId xmlns:a16="http://schemas.microsoft.com/office/drawing/2014/main" id="{B11F6237-C145-2A59-EB2A-4F10A9A7DFBC}"/>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49" name="TextBox 48">
              <a:extLst>
                <a:ext uri="{FF2B5EF4-FFF2-40B4-BE49-F238E27FC236}">
                  <a16:creationId xmlns:a16="http://schemas.microsoft.com/office/drawing/2014/main" id="{29C193A2-EBC3-5344-0583-F04152D12395}"/>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58" name="Rectangle: Rounded Corners 220">
              <a:extLst>
                <a:ext uri="{FF2B5EF4-FFF2-40B4-BE49-F238E27FC236}">
                  <a16:creationId xmlns:a16="http://schemas.microsoft.com/office/drawing/2014/main" id="{F6FC3EDF-8279-66B0-C809-63480D93CC52}"/>
                </a:ext>
              </a:extLst>
            </p:cNvPr>
            <p:cNvSpPr/>
            <p:nvPr/>
          </p:nvSpPr>
          <p:spPr>
            <a:xfrm>
              <a:off x="4849089" y="2839338"/>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H</a:t>
              </a:r>
              <a:r>
                <a:rPr lang="en-SG" sz="1000" dirty="0">
                  <a:solidFill>
                    <a:schemeClr val="tx1">
                      <a:lumMod val="50000"/>
                      <a:lumOff val="50000"/>
                    </a:schemeClr>
                  </a:solidFill>
                  <a:latin typeface="Helvetica" pitchFamily="2" charset="0"/>
                </a:rPr>
                <a:t>andle transport arrangements</a:t>
              </a:r>
            </a:p>
          </p:txBody>
        </p:sp>
        <p:sp>
          <p:nvSpPr>
            <p:cNvPr id="59" name="Rectangle: Rounded Corners 220">
              <a:extLst>
                <a:ext uri="{FF2B5EF4-FFF2-40B4-BE49-F238E27FC236}">
                  <a16:creationId xmlns:a16="http://schemas.microsoft.com/office/drawing/2014/main" id="{A63E13CB-276C-D27C-7DCD-F845CC11D793}"/>
                </a:ext>
              </a:extLst>
            </p:cNvPr>
            <p:cNvSpPr/>
            <p:nvPr/>
          </p:nvSpPr>
          <p:spPr>
            <a:xfrm>
              <a:off x="4849089" y="3228792"/>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26/06/2022     </a:t>
              </a:r>
              <a:r>
                <a:rPr lang="en-SG" sz="1000" dirty="0">
                  <a:solidFill>
                    <a:srgbClr val="FFFFFF"/>
                  </a:solidFill>
                  <a:latin typeface="Helvetica" pitchFamily="2" charset="0"/>
                </a:rPr>
                <a:t>     .</a:t>
              </a:r>
            </a:p>
          </p:txBody>
        </p:sp>
        <p:sp>
          <p:nvSpPr>
            <p:cNvPr id="60" name="Rectangle: Rounded Corners 220">
              <a:extLst>
                <a:ext uri="{FF2B5EF4-FFF2-40B4-BE49-F238E27FC236}">
                  <a16:creationId xmlns:a16="http://schemas.microsoft.com/office/drawing/2014/main" id="{0D0B7762-F49E-FA46-D541-F7679E70C196}"/>
                </a:ext>
              </a:extLst>
            </p:cNvPr>
            <p:cNvSpPr/>
            <p:nvPr/>
          </p:nvSpPr>
          <p:spPr>
            <a:xfrm>
              <a:off x="4850133" y="3598912"/>
              <a:ext cx="70156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3</a:t>
              </a:r>
              <a:endParaRPr lang="en-SG" sz="1000" dirty="0">
                <a:solidFill>
                  <a:schemeClr val="tx1">
                    <a:lumMod val="50000"/>
                    <a:lumOff val="50000"/>
                  </a:schemeClr>
                </a:solidFill>
                <a:latin typeface="Helvetica" pitchFamily="2" charset="0"/>
              </a:endParaRPr>
            </a:p>
          </p:txBody>
        </p:sp>
        <p:sp>
          <p:nvSpPr>
            <p:cNvPr id="61" name="Rectangle: Rounded Corners 220">
              <a:extLst>
                <a:ext uri="{FF2B5EF4-FFF2-40B4-BE49-F238E27FC236}">
                  <a16:creationId xmlns:a16="http://schemas.microsoft.com/office/drawing/2014/main" id="{24469C21-9CCF-2A67-FDB5-C4A83DEBC4FD}"/>
                </a:ext>
              </a:extLst>
            </p:cNvPr>
            <p:cNvSpPr/>
            <p:nvPr/>
          </p:nvSpPr>
          <p:spPr>
            <a:xfrm>
              <a:off x="4842253" y="3968801"/>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28/06/2022     </a:t>
              </a:r>
              <a:r>
                <a:rPr lang="en-SG" sz="1000" dirty="0">
                  <a:solidFill>
                    <a:srgbClr val="FFFFFF"/>
                  </a:solidFill>
                  <a:latin typeface="Helvetica" pitchFamily="2" charset="0"/>
                </a:rPr>
                <a:t>     .</a:t>
              </a:r>
            </a:p>
          </p:txBody>
        </p:sp>
        <p:sp>
          <p:nvSpPr>
            <p:cNvPr id="62" name="Rectangle: Rounded Corners 220">
              <a:extLst>
                <a:ext uri="{FF2B5EF4-FFF2-40B4-BE49-F238E27FC236}">
                  <a16:creationId xmlns:a16="http://schemas.microsoft.com/office/drawing/2014/main" id="{7C80680C-AC0C-0CBA-024D-2DD1C5755943}"/>
                </a:ext>
              </a:extLst>
            </p:cNvPr>
            <p:cNvSpPr/>
            <p:nvPr/>
          </p:nvSpPr>
          <p:spPr>
            <a:xfrm>
              <a:off x="5245244" y="432462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pic>
          <p:nvPicPr>
            <p:cNvPr id="129" name="Graphic 128" descr="Daily calendar with solid fill">
              <a:extLst>
                <a:ext uri="{FF2B5EF4-FFF2-40B4-BE49-F238E27FC236}">
                  <a16:creationId xmlns:a16="http://schemas.microsoft.com/office/drawing/2014/main" id="{3C4DBF4C-EDB1-35F1-5798-ACFADBFD69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07365" y="3234942"/>
              <a:ext cx="273707" cy="273707"/>
            </a:xfrm>
            <a:prstGeom prst="rect">
              <a:avLst/>
            </a:prstGeom>
          </p:spPr>
        </p:pic>
        <p:pic>
          <p:nvPicPr>
            <p:cNvPr id="130" name="Graphic 129" descr="Daily calendar with solid fill">
              <a:extLst>
                <a:ext uri="{FF2B5EF4-FFF2-40B4-BE49-F238E27FC236}">
                  <a16:creationId xmlns:a16="http://schemas.microsoft.com/office/drawing/2014/main" id="{F8A81093-E71B-D228-8150-E2CE2E8376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92031" y="3976552"/>
              <a:ext cx="273707" cy="273707"/>
            </a:xfrm>
            <a:prstGeom prst="rect">
              <a:avLst/>
            </a:prstGeom>
          </p:spPr>
        </p:pic>
        <p:sp>
          <p:nvSpPr>
            <p:cNvPr id="169" name="Rectangle 168">
              <a:extLst>
                <a:ext uri="{FF2B5EF4-FFF2-40B4-BE49-F238E27FC236}">
                  <a16:creationId xmlns:a16="http://schemas.microsoft.com/office/drawing/2014/main" id="{1F51194D-7EC4-8DD2-B619-75BEC00F57AE}"/>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Rectangle: Rounded Corners 220">
              <a:extLst>
                <a:ext uri="{FF2B5EF4-FFF2-40B4-BE49-F238E27FC236}">
                  <a16:creationId xmlns:a16="http://schemas.microsoft.com/office/drawing/2014/main" id="{82829212-5598-C5A8-8E55-AFA527E6C87F}"/>
                </a:ext>
              </a:extLst>
            </p:cNvPr>
            <p:cNvSpPr/>
            <p:nvPr/>
          </p:nvSpPr>
          <p:spPr>
            <a:xfrm>
              <a:off x="5621937" y="3597080"/>
              <a:ext cx="1036644"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Day(s)</a:t>
              </a:r>
            </a:p>
          </p:txBody>
        </p:sp>
        <p:pic>
          <p:nvPicPr>
            <p:cNvPr id="132" name="Graphic 131" descr="Play with solid fill">
              <a:extLst>
                <a:ext uri="{FF2B5EF4-FFF2-40B4-BE49-F238E27FC236}">
                  <a16:creationId xmlns:a16="http://schemas.microsoft.com/office/drawing/2014/main" id="{004EA0B3-7DAA-DD57-5B1E-BD2D2BBFB2D7}"/>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5334340" y="3661838"/>
              <a:ext cx="199103" cy="199103"/>
            </a:xfrm>
            <a:prstGeom prst="rect">
              <a:avLst/>
            </a:prstGeom>
          </p:spPr>
        </p:pic>
        <p:pic>
          <p:nvPicPr>
            <p:cNvPr id="133" name="Graphic 132" descr="Play with solid fill">
              <a:extLst>
                <a:ext uri="{FF2B5EF4-FFF2-40B4-BE49-F238E27FC236}">
                  <a16:creationId xmlns:a16="http://schemas.microsoft.com/office/drawing/2014/main" id="{16600DB1-ABEE-C9C2-E203-4D5CAF27BD7D}"/>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444846" y="3661837"/>
              <a:ext cx="199103" cy="199103"/>
            </a:xfrm>
            <a:prstGeom prst="rect">
              <a:avLst/>
            </a:prstGeom>
          </p:spPr>
        </p:pic>
        <p:pic>
          <p:nvPicPr>
            <p:cNvPr id="134" name="Graphic 133" descr="Play with solid fill">
              <a:extLst>
                <a:ext uri="{FF2B5EF4-FFF2-40B4-BE49-F238E27FC236}">
                  <a16:creationId xmlns:a16="http://schemas.microsoft.com/office/drawing/2014/main" id="{863E7CF5-71F4-F03E-8B95-52972C28B3EB}"/>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307266" y="4395039"/>
              <a:ext cx="199103" cy="199103"/>
            </a:xfrm>
            <a:prstGeom prst="rect">
              <a:avLst/>
            </a:prstGeom>
          </p:spPr>
        </p:pic>
        <p:sp>
          <p:nvSpPr>
            <p:cNvPr id="53" name="Rectangle: Rounded Corners 220">
              <a:extLst>
                <a:ext uri="{FF2B5EF4-FFF2-40B4-BE49-F238E27FC236}">
                  <a16:creationId xmlns:a16="http://schemas.microsoft.com/office/drawing/2014/main" id="{FD950CEA-4838-AEF8-B3C7-9479666E12F1}"/>
                </a:ext>
              </a:extLst>
            </p:cNvPr>
            <p:cNvSpPr/>
            <p:nvPr/>
          </p:nvSpPr>
          <p:spPr>
            <a:xfrm>
              <a:off x="3922185" y="2401962"/>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54" name="Rectangle: Rounded Corners 220">
              <a:extLst>
                <a:ext uri="{FF2B5EF4-FFF2-40B4-BE49-F238E27FC236}">
                  <a16:creationId xmlns:a16="http://schemas.microsoft.com/office/drawing/2014/main" id="{A7F9A546-4CF1-DCEB-DEB1-33000A5DCA5B}"/>
                </a:ext>
              </a:extLst>
            </p:cNvPr>
            <p:cNvSpPr/>
            <p:nvPr/>
          </p:nvSpPr>
          <p:spPr>
            <a:xfrm>
              <a:off x="5238078" y="2406956"/>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57" name="Rectangle: Rounded Corners 220">
              <a:extLst>
                <a:ext uri="{FF2B5EF4-FFF2-40B4-BE49-F238E27FC236}">
                  <a16:creationId xmlns:a16="http://schemas.microsoft.com/office/drawing/2014/main" id="{A5A42BE8-A0B1-123B-D9CE-04B1965E0E12}"/>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72" name="Straight Arrow Connector 171">
              <a:extLst>
                <a:ext uri="{FF2B5EF4-FFF2-40B4-BE49-F238E27FC236}">
                  <a16:creationId xmlns:a16="http://schemas.microsoft.com/office/drawing/2014/main" id="{AC7F56CD-3F37-0BE4-DBAE-3044CD3E31C2}"/>
                </a:ext>
              </a:extLst>
            </p:cNvPr>
            <p:cNvCxnSpPr>
              <a:cxnSpLocks/>
              <a:stCxn id="53" idx="3"/>
              <a:endCxn id="5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9BA69FC-B9F8-05FC-99A1-7F813046AFC3}"/>
                </a:ext>
              </a:extLst>
            </p:cNvPr>
            <p:cNvCxnSpPr>
              <a:stCxn id="54" idx="3"/>
              <a:endCxn id="57"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138182" y="3692973"/>
              <a:ext cx="312187" cy="312187"/>
            </a:xfrm>
            <a:prstGeom prst="rect">
              <a:avLst/>
            </a:prstGeom>
          </p:spPr>
        </p:pic>
        <p:sp>
          <p:nvSpPr>
            <p:cNvPr id="19" name="Rectangle: Rounded Corners 220">
              <a:extLst>
                <a:ext uri="{FF2B5EF4-FFF2-40B4-BE49-F238E27FC236}">
                  <a16:creationId xmlns:a16="http://schemas.microsoft.com/office/drawing/2014/main" id="{D8AB07BF-15EA-385E-C9EA-D52925F78655}"/>
                </a:ext>
              </a:extLst>
            </p:cNvPr>
            <p:cNvSpPr/>
            <p:nvPr/>
          </p:nvSpPr>
          <p:spPr>
            <a:xfrm>
              <a:off x="6228733" y="3237189"/>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21" name="Rectangle: Rounded Corners 220">
              <a:extLst>
                <a:ext uri="{FF2B5EF4-FFF2-40B4-BE49-F238E27FC236}">
                  <a16:creationId xmlns:a16="http://schemas.microsoft.com/office/drawing/2014/main" id="{6CDDF823-4558-45B0-D118-C940D91F9785}"/>
                </a:ext>
              </a:extLst>
            </p:cNvPr>
            <p:cNvSpPr/>
            <p:nvPr/>
          </p:nvSpPr>
          <p:spPr>
            <a:xfrm>
              <a:off x="6219603" y="3983455"/>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33" name="Rectangle: Rounded Corners 220">
              <a:extLst>
                <a:ext uri="{FF2B5EF4-FFF2-40B4-BE49-F238E27FC236}">
                  <a16:creationId xmlns:a16="http://schemas.microsoft.com/office/drawing/2014/main" id="{70C44E3A-7703-693A-40D4-ECB80091E692}"/>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37" name="Rectangle: Rounded Corners 220">
              <a:extLst>
                <a:ext uri="{FF2B5EF4-FFF2-40B4-BE49-F238E27FC236}">
                  <a16:creationId xmlns:a16="http://schemas.microsoft.com/office/drawing/2014/main" id="{96DBA6B8-D007-BB83-E2E5-ABB9A9E3B7C3}"/>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7AC42433-018A-4428-52A8-222E08C0F6B2}"/>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40" name="Rectangle: Rounded Corners 220">
              <a:extLst>
                <a:ext uri="{FF2B5EF4-FFF2-40B4-BE49-F238E27FC236}">
                  <a16:creationId xmlns:a16="http://schemas.microsoft.com/office/drawing/2014/main" id="{1BF33DA7-F1DF-352B-0131-A6D08DE37E51}"/>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pic>
          <p:nvPicPr>
            <p:cNvPr id="41" name="Picture 40">
              <a:extLst>
                <a:ext uri="{FF2B5EF4-FFF2-40B4-BE49-F238E27FC236}">
                  <a16:creationId xmlns:a16="http://schemas.microsoft.com/office/drawing/2014/main" id="{627AB6D5-6998-30B8-463F-C816EFD319C5}"/>
                </a:ext>
              </a:extLst>
            </p:cNvPr>
            <p:cNvPicPr>
              <a:picLocks noChangeAspect="1"/>
            </p:cNvPicPr>
            <p:nvPr/>
          </p:nvPicPr>
          <p:blipFill>
            <a:blip r:embed="rId23"/>
            <a:stretch>
              <a:fillRect/>
            </a:stretch>
          </p:blipFill>
          <p:spPr>
            <a:xfrm>
              <a:off x="9010256" y="690172"/>
              <a:ext cx="2397805" cy="340865"/>
            </a:xfrm>
            <a:prstGeom prst="rect">
              <a:avLst/>
            </a:prstGeom>
          </p:spPr>
        </p:pic>
      </p:grpSp>
    </p:spTree>
    <p:extLst>
      <p:ext uri="{BB962C8B-B14F-4D97-AF65-F5344CB8AC3E}">
        <p14:creationId xmlns:p14="http://schemas.microsoft.com/office/powerpoint/2010/main" val="189561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FE59C720-1CF8-8314-1617-411922274758}"/>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23" name="Rectangle: Rounded Corners 18">
            <a:extLst>
              <a:ext uri="{FF2B5EF4-FFF2-40B4-BE49-F238E27FC236}">
                <a16:creationId xmlns:a16="http://schemas.microsoft.com/office/drawing/2014/main" id="{0510F741-F42F-C075-9ECC-8E0507FA6985}"/>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37" name="TextBox 36">
            <a:extLst>
              <a:ext uri="{FF2B5EF4-FFF2-40B4-BE49-F238E27FC236}">
                <a16:creationId xmlns:a16="http://schemas.microsoft.com/office/drawing/2014/main" id="{E1CDAAF2-8F88-48B6-E816-3497CBC96B70}"/>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49" name="Rectangle: Rounded Corners 220">
            <a:extLst>
              <a:ext uri="{FF2B5EF4-FFF2-40B4-BE49-F238E27FC236}">
                <a16:creationId xmlns:a16="http://schemas.microsoft.com/office/drawing/2014/main" id="{4EF9FFC9-C4F3-DE28-F059-F9B64FE7FBD9}"/>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50" name="Rectangle: Rounded Corners 220">
            <a:extLst>
              <a:ext uri="{FF2B5EF4-FFF2-40B4-BE49-F238E27FC236}">
                <a16:creationId xmlns:a16="http://schemas.microsoft.com/office/drawing/2014/main" id="{A70250E6-8D30-896F-9936-FBF70AEEE9D9}"/>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sp>
        <p:nvSpPr>
          <p:cNvPr id="51" name="Rectangle: Rounded Corners 220">
            <a:extLst>
              <a:ext uri="{FF2B5EF4-FFF2-40B4-BE49-F238E27FC236}">
                <a16:creationId xmlns:a16="http://schemas.microsoft.com/office/drawing/2014/main" id="{27015539-C75D-3755-93A4-94C69D0B65B8}"/>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52" name="Rectangle: Rounded Corners 220">
            <a:extLst>
              <a:ext uri="{FF2B5EF4-FFF2-40B4-BE49-F238E27FC236}">
                <a16:creationId xmlns:a16="http://schemas.microsoft.com/office/drawing/2014/main" id="{45FBCEB6-0501-C8DD-7ACC-25631E97F8C2}"/>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53" name="Rectangle: Rounded Corners 220">
            <a:extLst>
              <a:ext uri="{FF2B5EF4-FFF2-40B4-BE49-F238E27FC236}">
                <a16:creationId xmlns:a16="http://schemas.microsoft.com/office/drawing/2014/main" id="{670469FE-CE3C-4638-5646-4D58A34EEB90}"/>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54" name="Graphic 53" descr="Add with solid fill">
            <a:extLst>
              <a:ext uri="{FF2B5EF4-FFF2-40B4-BE49-F238E27FC236}">
                <a16:creationId xmlns:a16="http://schemas.microsoft.com/office/drawing/2014/main" id="{FA7E52BA-6D1B-462F-A3B5-832AA675F1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57" name="Graphic 56" descr="Play with solid fill">
            <a:extLst>
              <a:ext uri="{FF2B5EF4-FFF2-40B4-BE49-F238E27FC236}">
                <a16:creationId xmlns:a16="http://schemas.microsoft.com/office/drawing/2014/main" id="{8DDB443E-5769-7338-E541-36A6E93A2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58" name="Graphic 57" descr="Play with solid fill">
            <a:extLst>
              <a:ext uri="{FF2B5EF4-FFF2-40B4-BE49-F238E27FC236}">
                <a16:creationId xmlns:a16="http://schemas.microsoft.com/office/drawing/2014/main" id="{B661DE9D-08A2-A329-D5A4-91E74D94EF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59" name="Graphic 58" descr="Play with solid fill">
            <a:extLst>
              <a:ext uri="{FF2B5EF4-FFF2-40B4-BE49-F238E27FC236}">
                <a16:creationId xmlns:a16="http://schemas.microsoft.com/office/drawing/2014/main" id="{0D2B0924-12AA-219F-A400-6C28472F47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60" name="Graphic 59" descr="Play with solid fill">
            <a:extLst>
              <a:ext uri="{FF2B5EF4-FFF2-40B4-BE49-F238E27FC236}">
                <a16:creationId xmlns:a16="http://schemas.microsoft.com/office/drawing/2014/main" id="{88177D46-53D3-D2B0-875E-F03EC090AC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pic>
        <p:nvPicPr>
          <p:cNvPr id="61" name="Graphic 60" descr="Earth globe: Americas with solid fill">
            <a:extLst>
              <a:ext uri="{FF2B5EF4-FFF2-40B4-BE49-F238E27FC236}">
                <a16:creationId xmlns:a16="http://schemas.microsoft.com/office/drawing/2014/main" id="{5DCC605E-BD80-EA35-4D51-C97A19677E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85930" y="745162"/>
            <a:ext cx="214216" cy="214216"/>
          </a:xfrm>
          <a:prstGeom prst="rect">
            <a:avLst/>
          </a:prstGeom>
        </p:spPr>
      </p:pic>
      <p:pic>
        <p:nvPicPr>
          <p:cNvPr id="62" name="Graphic 61" descr="Eye with solid fill">
            <a:extLst>
              <a:ext uri="{FF2B5EF4-FFF2-40B4-BE49-F238E27FC236}">
                <a16:creationId xmlns:a16="http://schemas.microsoft.com/office/drawing/2014/main" id="{A3C37723-7240-32B0-EAB7-B4A5B0D41B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28" name="Graphic 127" descr="Blueprint with solid fill">
            <a:extLst>
              <a:ext uri="{FF2B5EF4-FFF2-40B4-BE49-F238E27FC236}">
                <a16:creationId xmlns:a16="http://schemas.microsoft.com/office/drawing/2014/main" id="{63058897-C41A-E7ED-716E-C2DA1C0451D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29" name="Graphic 128" descr="Eraser with solid fill">
            <a:extLst>
              <a:ext uri="{FF2B5EF4-FFF2-40B4-BE49-F238E27FC236}">
                <a16:creationId xmlns:a16="http://schemas.microsoft.com/office/drawing/2014/main" id="{5BE04A94-8DA7-5937-8CF9-1D1B35F9C16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sp>
        <p:nvSpPr>
          <p:cNvPr id="130" name="Rectangle: Rounded Corners 60">
            <a:extLst>
              <a:ext uri="{FF2B5EF4-FFF2-40B4-BE49-F238E27FC236}">
                <a16:creationId xmlns:a16="http://schemas.microsoft.com/office/drawing/2014/main" id="{481A12E4-F7C3-1ED6-03B6-DF8235D7CD58}"/>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31" name="Straight Connector 130">
            <a:extLst>
              <a:ext uri="{FF2B5EF4-FFF2-40B4-BE49-F238E27FC236}">
                <a16:creationId xmlns:a16="http://schemas.microsoft.com/office/drawing/2014/main" id="{76B8D429-577A-4629-B9EB-F61FB0E5E5CA}"/>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4D4FF47-D591-19C5-30C1-519D838F3820}"/>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D7E122A-FD6D-77D7-5B23-DD93AABC506F}"/>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C06ECC2-E0BA-F168-BC38-325C76E48AEF}"/>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40E546A-D18B-3823-5219-0DC3DE8F121F}"/>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09E8ECC-9E40-D6BA-0859-248EBF3188A3}"/>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9E55811-8FA1-0800-F373-EED76CF4F113}"/>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FEA074A-F020-FF4C-FAF4-1E3F7328E91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22C0610-8124-624D-37F6-A149E0E0120C}"/>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1217F1B-E37F-86A3-05FE-17A0C727722F}"/>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0ECB11E1-440E-4512-567E-26E7B66F06B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42" name="TextBox 141">
            <a:extLst>
              <a:ext uri="{FF2B5EF4-FFF2-40B4-BE49-F238E27FC236}">
                <a16:creationId xmlns:a16="http://schemas.microsoft.com/office/drawing/2014/main" id="{F5F681BF-D065-716B-87CA-F1E8FF8CC609}"/>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43" name="TextBox 142">
            <a:extLst>
              <a:ext uri="{FF2B5EF4-FFF2-40B4-BE49-F238E27FC236}">
                <a16:creationId xmlns:a16="http://schemas.microsoft.com/office/drawing/2014/main" id="{CD1DB3F3-01AF-1684-FBF2-1C466F43B7BB}"/>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44" name="TextBox 143">
            <a:extLst>
              <a:ext uri="{FF2B5EF4-FFF2-40B4-BE49-F238E27FC236}">
                <a16:creationId xmlns:a16="http://schemas.microsoft.com/office/drawing/2014/main" id="{7B1F5D04-3A6E-BD34-70C2-4EA2727E714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145" name="TextBox 144">
            <a:extLst>
              <a:ext uri="{FF2B5EF4-FFF2-40B4-BE49-F238E27FC236}">
                <a16:creationId xmlns:a16="http://schemas.microsoft.com/office/drawing/2014/main" id="{87B27BDF-3C6E-459F-CB42-40B7444537A7}"/>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46" name="TextBox 145">
            <a:extLst>
              <a:ext uri="{FF2B5EF4-FFF2-40B4-BE49-F238E27FC236}">
                <a16:creationId xmlns:a16="http://schemas.microsoft.com/office/drawing/2014/main" id="{18DE9F5D-8479-E73F-C4D5-BDB0D4CC4F0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47" name="TextBox 146">
            <a:extLst>
              <a:ext uri="{FF2B5EF4-FFF2-40B4-BE49-F238E27FC236}">
                <a16:creationId xmlns:a16="http://schemas.microsoft.com/office/drawing/2014/main" id="{A9F29B38-15C6-DD9A-4EE3-272FE3C4C19E}"/>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48" name="TextBox 147">
            <a:extLst>
              <a:ext uri="{FF2B5EF4-FFF2-40B4-BE49-F238E27FC236}">
                <a16:creationId xmlns:a16="http://schemas.microsoft.com/office/drawing/2014/main" id="{EB2296C2-2575-E934-B13B-6A69024070FD}"/>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49" name="TextBox 148">
            <a:extLst>
              <a:ext uri="{FF2B5EF4-FFF2-40B4-BE49-F238E27FC236}">
                <a16:creationId xmlns:a16="http://schemas.microsoft.com/office/drawing/2014/main" id="{2BE11F4A-4EA3-B024-9243-B28401E52829}"/>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50" name="TextBox 149">
            <a:extLst>
              <a:ext uri="{FF2B5EF4-FFF2-40B4-BE49-F238E27FC236}">
                <a16:creationId xmlns:a16="http://schemas.microsoft.com/office/drawing/2014/main" id="{E9D9836F-F438-B61C-71F8-8D661D2930A7}"/>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51" name="TextBox 150">
            <a:extLst>
              <a:ext uri="{FF2B5EF4-FFF2-40B4-BE49-F238E27FC236}">
                <a16:creationId xmlns:a16="http://schemas.microsoft.com/office/drawing/2014/main" id="{3D3EBE0F-D0EE-4D44-63EC-8BA22C338C9F}"/>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52" name="Rectangle: Rounded Corners 123">
            <a:extLst>
              <a:ext uri="{FF2B5EF4-FFF2-40B4-BE49-F238E27FC236}">
                <a16:creationId xmlns:a16="http://schemas.microsoft.com/office/drawing/2014/main" id="{07E4866E-594E-CD91-88CE-20577666291B}"/>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53" name="Straight Connector 152">
            <a:extLst>
              <a:ext uri="{FF2B5EF4-FFF2-40B4-BE49-F238E27FC236}">
                <a16:creationId xmlns:a16="http://schemas.microsoft.com/office/drawing/2014/main" id="{832365C7-77CE-A02C-0334-2EC3B09B7B3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889BA8B4-6AC8-635F-5D73-82D6C7C0F2E8}"/>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58" name="TextBox 157">
            <a:extLst>
              <a:ext uri="{FF2B5EF4-FFF2-40B4-BE49-F238E27FC236}">
                <a16:creationId xmlns:a16="http://schemas.microsoft.com/office/drawing/2014/main" id="{995E88BA-D0AD-EF52-B27F-49FB791CEE3A}"/>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62" name="TextBox 161">
            <a:extLst>
              <a:ext uri="{FF2B5EF4-FFF2-40B4-BE49-F238E27FC236}">
                <a16:creationId xmlns:a16="http://schemas.microsoft.com/office/drawing/2014/main" id="{A40F1A33-CB32-F4FB-336F-DDE827D8116E}"/>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64" name="TextBox 163">
            <a:extLst>
              <a:ext uri="{FF2B5EF4-FFF2-40B4-BE49-F238E27FC236}">
                <a16:creationId xmlns:a16="http://schemas.microsoft.com/office/drawing/2014/main" id="{9963C53D-1E06-692D-D9B7-45DC1EDCFA2F}"/>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65" name="TextBox 164">
            <a:extLst>
              <a:ext uri="{FF2B5EF4-FFF2-40B4-BE49-F238E27FC236}">
                <a16:creationId xmlns:a16="http://schemas.microsoft.com/office/drawing/2014/main" id="{6DB6FDC7-737E-8ADC-15FD-A298C3F604EA}"/>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66" name="TextBox 165">
            <a:extLst>
              <a:ext uri="{FF2B5EF4-FFF2-40B4-BE49-F238E27FC236}">
                <a16:creationId xmlns:a16="http://schemas.microsoft.com/office/drawing/2014/main" id="{4CD0ED96-7A0C-CA57-CCE6-9DC641F4655E}"/>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68" name="Straight Connector 167">
            <a:extLst>
              <a:ext uri="{FF2B5EF4-FFF2-40B4-BE49-F238E27FC236}">
                <a16:creationId xmlns:a16="http://schemas.microsoft.com/office/drawing/2014/main" id="{0BD78775-D5C6-D2C4-62FF-3C8F07B8A242}"/>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7C58574-E77E-094A-64DA-AF22C2F0D755}"/>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2DAE6F3-0D2E-EA82-7EA6-DABCE1092C00}"/>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ACF347E-7452-E255-2942-F2F75AF16A4A}"/>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AD26E5A-F59C-2FD0-A256-A40B5BB7B3D8}"/>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Rounded Corners 59">
            <a:extLst>
              <a:ext uri="{FF2B5EF4-FFF2-40B4-BE49-F238E27FC236}">
                <a16:creationId xmlns:a16="http://schemas.microsoft.com/office/drawing/2014/main" id="{92850817-8410-3B04-97D9-C95B9CF8591C}"/>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7" name="Rectangle: Rounded Corners 60">
            <a:extLst>
              <a:ext uri="{FF2B5EF4-FFF2-40B4-BE49-F238E27FC236}">
                <a16:creationId xmlns:a16="http://schemas.microsoft.com/office/drawing/2014/main" id="{C93C7AA2-9C71-8028-4806-42A009FF541F}"/>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8" name="Straight Connector 7">
            <a:extLst>
              <a:ext uri="{FF2B5EF4-FFF2-40B4-BE49-F238E27FC236}">
                <a16:creationId xmlns:a16="http://schemas.microsoft.com/office/drawing/2014/main" id="{D7CE7D83-4724-0EC7-B5E5-3E7B73027AD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1CD8532-9388-312F-8D97-0CA3459B63CF}"/>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26CCF1-C091-4C8C-6282-FDF2456FF6B6}"/>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5836F-A964-35A3-AD5B-F47ADB816E05}"/>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1F9F2C3-F1EE-A121-5766-5F5F224516F6}"/>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24563B6-90ED-F2F4-2045-AED1BB800E57}"/>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DB2774-8F71-AFF9-584B-83006054FA1B}"/>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EB6C79A-DC8E-1504-8D87-AD154BE46D62}"/>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75F8A2-EB34-37EA-DA71-DF879C530121}"/>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286F01-B53C-2981-5068-A4A1A9302CF6}"/>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51B1959-78A9-3F21-7678-8AE0E9BA764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0" name="TextBox 19">
            <a:extLst>
              <a:ext uri="{FF2B5EF4-FFF2-40B4-BE49-F238E27FC236}">
                <a16:creationId xmlns:a16="http://schemas.microsoft.com/office/drawing/2014/main" id="{3556654D-0BD4-B898-093A-D574252F738D}"/>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1" name="TextBox 20">
            <a:extLst>
              <a:ext uri="{FF2B5EF4-FFF2-40B4-BE49-F238E27FC236}">
                <a16:creationId xmlns:a16="http://schemas.microsoft.com/office/drawing/2014/main" id="{BE3B8D9F-5866-FA14-56F3-B3C69012AB88}"/>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 name="TextBox 24">
            <a:extLst>
              <a:ext uri="{FF2B5EF4-FFF2-40B4-BE49-F238E27FC236}">
                <a16:creationId xmlns:a16="http://schemas.microsoft.com/office/drawing/2014/main" id="{49BC6FB5-793D-BFAE-E9AA-DC56DDF23A30}"/>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7" name="TextBox 26">
            <a:extLst>
              <a:ext uri="{FF2B5EF4-FFF2-40B4-BE49-F238E27FC236}">
                <a16:creationId xmlns:a16="http://schemas.microsoft.com/office/drawing/2014/main" id="{80F0E27D-1034-693F-54AE-499AD60D7407}"/>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8" name="TextBox 27">
            <a:extLst>
              <a:ext uri="{FF2B5EF4-FFF2-40B4-BE49-F238E27FC236}">
                <a16:creationId xmlns:a16="http://schemas.microsoft.com/office/drawing/2014/main" id="{A6D8CEB8-B7E2-1E20-292E-C1E61C2CB98C}"/>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9" name="TextBox 28">
            <a:extLst>
              <a:ext uri="{FF2B5EF4-FFF2-40B4-BE49-F238E27FC236}">
                <a16:creationId xmlns:a16="http://schemas.microsoft.com/office/drawing/2014/main" id="{0249EB64-9EA2-7260-F7EC-4A90178C9504}"/>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0" name="TextBox 29">
            <a:extLst>
              <a:ext uri="{FF2B5EF4-FFF2-40B4-BE49-F238E27FC236}">
                <a16:creationId xmlns:a16="http://schemas.microsoft.com/office/drawing/2014/main" id="{1188BD01-624A-18FB-A4A6-1DF8A9466452}"/>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1" name="TextBox 30">
            <a:extLst>
              <a:ext uri="{FF2B5EF4-FFF2-40B4-BE49-F238E27FC236}">
                <a16:creationId xmlns:a16="http://schemas.microsoft.com/office/drawing/2014/main" id="{697F8718-251B-784C-8139-3E338AA4729F}"/>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2" name="TextBox 31">
            <a:extLst>
              <a:ext uri="{FF2B5EF4-FFF2-40B4-BE49-F238E27FC236}">
                <a16:creationId xmlns:a16="http://schemas.microsoft.com/office/drawing/2014/main" id="{34ECEC74-0D67-538B-2C40-ACE888373993}"/>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3" name="TextBox 32">
            <a:extLst>
              <a:ext uri="{FF2B5EF4-FFF2-40B4-BE49-F238E27FC236}">
                <a16:creationId xmlns:a16="http://schemas.microsoft.com/office/drawing/2014/main" id="{B3E07F87-EE61-31C9-8AE2-6D35B1253164}"/>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4" name="TextBox 33">
            <a:extLst>
              <a:ext uri="{FF2B5EF4-FFF2-40B4-BE49-F238E27FC236}">
                <a16:creationId xmlns:a16="http://schemas.microsoft.com/office/drawing/2014/main" id="{823080B5-632A-0E88-C902-259B6E10FFAC}"/>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5" name="TextBox 34">
            <a:extLst>
              <a:ext uri="{FF2B5EF4-FFF2-40B4-BE49-F238E27FC236}">
                <a16:creationId xmlns:a16="http://schemas.microsoft.com/office/drawing/2014/main" id="{198EA04C-8DE5-C6E3-EBBD-A6A5A685B0A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6" name="Straight Connector 35">
            <a:extLst>
              <a:ext uri="{FF2B5EF4-FFF2-40B4-BE49-F238E27FC236}">
                <a16:creationId xmlns:a16="http://schemas.microsoft.com/office/drawing/2014/main" id="{BEE96B51-F7C9-E5BD-5871-F11672157C47}"/>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C8A800D-BF27-51FD-53AB-17C7E4E5446C}"/>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9" name="TextBox 38">
            <a:extLst>
              <a:ext uri="{FF2B5EF4-FFF2-40B4-BE49-F238E27FC236}">
                <a16:creationId xmlns:a16="http://schemas.microsoft.com/office/drawing/2014/main" id="{EBEE429B-25A9-AFD0-791D-DA897CA52BD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0" name="TextBox 39">
            <a:extLst>
              <a:ext uri="{FF2B5EF4-FFF2-40B4-BE49-F238E27FC236}">
                <a16:creationId xmlns:a16="http://schemas.microsoft.com/office/drawing/2014/main" id="{9D907CBC-7143-6734-6154-CEB3DFF9F5ED}"/>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41" name="TextBox 40">
            <a:extLst>
              <a:ext uri="{FF2B5EF4-FFF2-40B4-BE49-F238E27FC236}">
                <a16:creationId xmlns:a16="http://schemas.microsoft.com/office/drawing/2014/main" id="{A5A106F0-BD64-CA05-6404-5E9D3CF6326A}"/>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43" name="TextBox 42">
            <a:extLst>
              <a:ext uri="{FF2B5EF4-FFF2-40B4-BE49-F238E27FC236}">
                <a16:creationId xmlns:a16="http://schemas.microsoft.com/office/drawing/2014/main" id="{A7B0B116-93F6-A527-86FE-1B9A449704DF}"/>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45" name="TextBox 44">
            <a:extLst>
              <a:ext uri="{FF2B5EF4-FFF2-40B4-BE49-F238E27FC236}">
                <a16:creationId xmlns:a16="http://schemas.microsoft.com/office/drawing/2014/main" id="{6FEAB35B-66D5-7CF5-776B-AB2B525CBCB1}"/>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46" name="Straight Connector 45">
            <a:extLst>
              <a:ext uri="{FF2B5EF4-FFF2-40B4-BE49-F238E27FC236}">
                <a16:creationId xmlns:a16="http://schemas.microsoft.com/office/drawing/2014/main" id="{D93F1B97-221A-6818-07FD-04958F50AAB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256A58-4974-BFD3-5878-8A9A450944C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CCFF28F-257D-B6EE-F015-C6D9020D2E19}"/>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3AE98F2-3A47-92F5-0CDE-15CAAD8A16B8}"/>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A5973E8-E682-1D97-547A-CF2413C421DD}"/>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EBF617-0461-64B6-E938-D824C7C0E82B}"/>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973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123">
            <a:extLst>
              <a:ext uri="{FF2B5EF4-FFF2-40B4-BE49-F238E27FC236}">
                <a16:creationId xmlns:a16="http://schemas.microsoft.com/office/drawing/2014/main" id="{97FCBE52-531D-C03B-5243-EB4DEAF2F928}"/>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3571875" y="85625"/>
            <a:ext cx="4766248" cy="4108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If we were to confirm task now, the task would then be saved. </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51" name="Rectangle: Rounded Corners 59">
            <a:extLst>
              <a:ext uri="{FF2B5EF4-FFF2-40B4-BE49-F238E27FC236}">
                <a16:creationId xmlns:a16="http://schemas.microsoft.com/office/drawing/2014/main" id="{28833C54-57F2-A7E7-4E7E-21F3396A1553}"/>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2" name="Rectangle: Rounded Corners 60">
            <a:extLst>
              <a:ext uri="{FF2B5EF4-FFF2-40B4-BE49-F238E27FC236}">
                <a16:creationId xmlns:a16="http://schemas.microsoft.com/office/drawing/2014/main" id="{2DED4FE7-DE07-8B26-0149-A05C8F9AA2BF}"/>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3" name="Straight Connector 62">
            <a:extLst>
              <a:ext uri="{FF2B5EF4-FFF2-40B4-BE49-F238E27FC236}">
                <a16:creationId xmlns:a16="http://schemas.microsoft.com/office/drawing/2014/main" id="{14F6F3D6-3DCD-452C-E803-590FF60E00EC}"/>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1442A00-324D-06FC-7978-61F484E7E3F0}"/>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CFAD75AD-DB36-B9BC-99C5-2CB4F93169AB}"/>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2A9455A-2B69-BB7F-2A61-6FE8A4630E33}"/>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6E83BC0-4A35-8E4C-B3F7-9D0A7C8B34E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E999D72-2B74-EF0E-BEFC-9FA7425CCC40}"/>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B4303EC-62C1-B9C1-0E04-D9D367E6DF56}"/>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D9ECAB2-5565-3977-97FD-5EFA3ECEC998}"/>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8F11380-E652-0F38-6B06-108592939EA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67CB77A-E6B9-4FE5-77B7-367B2741F4F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9D670E9D-05E0-CB40-9BE2-2ABF311B681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60" name="TextBox 159">
            <a:extLst>
              <a:ext uri="{FF2B5EF4-FFF2-40B4-BE49-F238E27FC236}">
                <a16:creationId xmlns:a16="http://schemas.microsoft.com/office/drawing/2014/main" id="{A15B75B6-C510-CABF-9E47-810CD5F8938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61" name="TextBox 160">
            <a:extLst>
              <a:ext uri="{FF2B5EF4-FFF2-40B4-BE49-F238E27FC236}">
                <a16:creationId xmlns:a16="http://schemas.microsoft.com/office/drawing/2014/main" id="{AB33833A-9A49-2BB1-7A9F-82C8700E402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2" name="TextBox 161">
            <a:extLst>
              <a:ext uri="{FF2B5EF4-FFF2-40B4-BE49-F238E27FC236}">
                <a16:creationId xmlns:a16="http://schemas.microsoft.com/office/drawing/2014/main" id="{533FF877-CC91-C01A-47C4-AB51BC391076}"/>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3" name="TextBox 162">
            <a:extLst>
              <a:ext uri="{FF2B5EF4-FFF2-40B4-BE49-F238E27FC236}">
                <a16:creationId xmlns:a16="http://schemas.microsoft.com/office/drawing/2014/main" id="{7347C077-0C07-FC90-2DA8-B2F74F080C38}"/>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4" name="TextBox 163">
            <a:extLst>
              <a:ext uri="{FF2B5EF4-FFF2-40B4-BE49-F238E27FC236}">
                <a16:creationId xmlns:a16="http://schemas.microsoft.com/office/drawing/2014/main" id="{B63831C8-C99F-4BFA-087D-E146CBA7F7E4}"/>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66" name="TextBox 165">
            <a:extLst>
              <a:ext uri="{FF2B5EF4-FFF2-40B4-BE49-F238E27FC236}">
                <a16:creationId xmlns:a16="http://schemas.microsoft.com/office/drawing/2014/main" id="{E6A506C2-B81A-D59E-E76F-173916E80B1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8" name="TextBox 167">
            <a:extLst>
              <a:ext uri="{FF2B5EF4-FFF2-40B4-BE49-F238E27FC236}">
                <a16:creationId xmlns:a16="http://schemas.microsoft.com/office/drawing/2014/main" id="{548AB9F4-6117-B58D-26B5-8EE5563A9EAE}"/>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71" name="TextBox 170">
            <a:extLst>
              <a:ext uri="{FF2B5EF4-FFF2-40B4-BE49-F238E27FC236}">
                <a16:creationId xmlns:a16="http://schemas.microsoft.com/office/drawing/2014/main" id="{C192145D-78C6-34E6-3DF0-9AF723E622A1}"/>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73" name="TextBox 172">
            <a:extLst>
              <a:ext uri="{FF2B5EF4-FFF2-40B4-BE49-F238E27FC236}">
                <a16:creationId xmlns:a16="http://schemas.microsoft.com/office/drawing/2014/main" id="{ED13E8A8-6AF7-1074-CF02-C77B073FCF1E}"/>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75" name="TextBox 174">
            <a:extLst>
              <a:ext uri="{FF2B5EF4-FFF2-40B4-BE49-F238E27FC236}">
                <a16:creationId xmlns:a16="http://schemas.microsoft.com/office/drawing/2014/main" id="{DEBFD90B-C19C-0B68-3845-57F2F553E19A}"/>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76" name="TextBox 175">
            <a:extLst>
              <a:ext uri="{FF2B5EF4-FFF2-40B4-BE49-F238E27FC236}">
                <a16:creationId xmlns:a16="http://schemas.microsoft.com/office/drawing/2014/main" id="{A82C8215-D9A6-954B-13B3-B3516D6D24FA}"/>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77" name="TextBox 176">
            <a:extLst>
              <a:ext uri="{FF2B5EF4-FFF2-40B4-BE49-F238E27FC236}">
                <a16:creationId xmlns:a16="http://schemas.microsoft.com/office/drawing/2014/main" id="{1D429614-6BE8-2EF0-1FFD-0E6AD8ED9B61}"/>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78" name="Straight Connector 177">
            <a:extLst>
              <a:ext uri="{FF2B5EF4-FFF2-40B4-BE49-F238E27FC236}">
                <a16:creationId xmlns:a16="http://schemas.microsoft.com/office/drawing/2014/main" id="{9E87E6A3-724B-FC23-679D-FF22AE7B3C8D}"/>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724C9842-6EEA-92E7-6C9E-E2E23B7A74F5}"/>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80" name="TextBox 179">
            <a:extLst>
              <a:ext uri="{FF2B5EF4-FFF2-40B4-BE49-F238E27FC236}">
                <a16:creationId xmlns:a16="http://schemas.microsoft.com/office/drawing/2014/main" id="{D5E022DB-2D56-F47C-5D26-07CE3486B66C}"/>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1" name="TextBox 180">
            <a:extLst>
              <a:ext uri="{FF2B5EF4-FFF2-40B4-BE49-F238E27FC236}">
                <a16:creationId xmlns:a16="http://schemas.microsoft.com/office/drawing/2014/main" id="{5FE5A49E-7E48-FD02-7E77-EE8625F794D7}"/>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2" name="TextBox 181">
            <a:extLst>
              <a:ext uri="{FF2B5EF4-FFF2-40B4-BE49-F238E27FC236}">
                <a16:creationId xmlns:a16="http://schemas.microsoft.com/office/drawing/2014/main" id="{686C0AD1-B6AD-0B3D-89BF-E686CEB12916}"/>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3" name="TextBox 182">
            <a:extLst>
              <a:ext uri="{FF2B5EF4-FFF2-40B4-BE49-F238E27FC236}">
                <a16:creationId xmlns:a16="http://schemas.microsoft.com/office/drawing/2014/main" id="{6B296AF5-CEE3-6328-DD55-DE88D059704B}"/>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84" name="TextBox 183">
            <a:extLst>
              <a:ext uri="{FF2B5EF4-FFF2-40B4-BE49-F238E27FC236}">
                <a16:creationId xmlns:a16="http://schemas.microsoft.com/office/drawing/2014/main" id="{4A60A97E-D72F-BED8-7E98-7AA080917E70}"/>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85" name="Straight Connector 184">
            <a:extLst>
              <a:ext uri="{FF2B5EF4-FFF2-40B4-BE49-F238E27FC236}">
                <a16:creationId xmlns:a16="http://schemas.microsoft.com/office/drawing/2014/main" id="{8FF39581-5308-5E2E-6009-0FC803A603C2}"/>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FE1C1AE-6E47-3151-1366-CB974B222501}"/>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4204D0E-73DF-FBCB-C409-04436F8A5400}"/>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14F0D44-57FF-5114-EF1A-A9E3726727F9}"/>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057F805-6449-5300-A7CD-DE710C0162AD}"/>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EDDF3F-BEFD-CC02-244B-8082090F0DBE}"/>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1" name="Rectangle: Rounded Corners 59">
            <a:extLst>
              <a:ext uri="{FF2B5EF4-FFF2-40B4-BE49-F238E27FC236}">
                <a16:creationId xmlns:a16="http://schemas.microsoft.com/office/drawing/2014/main" id="{2C21D7EB-0E44-C3BB-085D-C375FD03DA9F}"/>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92" name="Rectangle: Rounded Corners 60">
            <a:extLst>
              <a:ext uri="{FF2B5EF4-FFF2-40B4-BE49-F238E27FC236}">
                <a16:creationId xmlns:a16="http://schemas.microsoft.com/office/drawing/2014/main" id="{08C96538-4129-EB35-D9C3-AC6B6BDC6A8B}"/>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93" name="Straight Connector 192">
            <a:extLst>
              <a:ext uri="{FF2B5EF4-FFF2-40B4-BE49-F238E27FC236}">
                <a16:creationId xmlns:a16="http://schemas.microsoft.com/office/drawing/2014/main" id="{B329660A-521D-70C4-3977-58E2B4B4E735}"/>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2FB0D0FE-929E-E0FC-52C7-3EBD9E8F710A}"/>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29CF822D-92CD-5D1A-299A-2614D8F1854E}"/>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0F83FAAA-B5C3-5C36-8231-4DD680A6856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892BE26F-B204-87C8-CE22-EFB59E81188F}"/>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8525A38-38AF-60B2-67D7-E87FA9079F6B}"/>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3A7115BB-F024-4E80-6151-362AA06FD8AB}"/>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42D9A0E-D1F0-F7E8-9A70-A294468BF72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88E74CB9-AC80-1882-3C2D-AC297001953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3423674C-9CB2-C870-8EB7-FFE2BE68DD54}"/>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D0E0F9E5-8D12-B4E0-A593-5E56443E424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04" name="TextBox 203">
            <a:extLst>
              <a:ext uri="{FF2B5EF4-FFF2-40B4-BE49-F238E27FC236}">
                <a16:creationId xmlns:a16="http://schemas.microsoft.com/office/drawing/2014/main" id="{C69008D5-9BE0-9781-7AD0-C0709A9F21EE}"/>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05" name="TextBox 204">
            <a:extLst>
              <a:ext uri="{FF2B5EF4-FFF2-40B4-BE49-F238E27FC236}">
                <a16:creationId xmlns:a16="http://schemas.microsoft.com/office/drawing/2014/main" id="{F986906F-7B81-AFE8-E870-87F9B7B65070}"/>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6" name="TextBox 205">
            <a:extLst>
              <a:ext uri="{FF2B5EF4-FFF2-40B4-BE49-F238E27FC236}">
                <a16:creationId xmlns:a16="http://schemas.microsoft.com/office/drawing/2014/main" id="{78584A2F-25ED-5232-4024-0EB23C359157}"/>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7" name="TextBox 206">
            <a:extLst>
              <a:ext uri="{FF2B5EF4-FFF2-40B4-BE49-F238E27FC236}">
                <a16:creationId xmlns:a16="http://schemas.microsoft.com/office/drawing/2014/main" id="{E45819C5-9B87-126C-08E5-97643A7C84DE}"/>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8" name="TextBox 207">
            <a:extLst>
              <a:ext uri="{FF2B5EF4-FFF2-40B4-BE49-F238E27FC236}">
                <a16:creationId xmlns:a16="http://schemas.microsoft.com/office/drawing/2014/main" id="{2312136B-19FF-3ABB-6AD9-3483F2B06680}"/>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09" name="TextBox 208">
            <a:extLst>
              <a:ext uri="{FF2B5EF4-FFF2-40B4-BE49-F238E27FC236}">
                <a16:creationId xmlns:a16="http://schemas.microsoft.com/office/drawing/2014/main" id="{37722B42-E56C-22DD-1652-8D8A908EF3F9}"/>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10" name="TextBox 209">
            <a:extLst>
              <a:ext uri="{FF2B5EF4-FFF2-40B4-BE49-F238E27FC236}">
                <a16:creationId xmlns:a16="http://schemas.microsoft.com/office/drawing/2014/main" id="{EEA64A1C-B58C-E993-7FC8-DDE1E4E06BD8}"/>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11" name="TextBox 210">
            <a:extLst>
              <a:ext uri="{FF2B5EF4-FFF2-40B4-BE49-F238E27FC236}">
                <a16:creationId xmlns:a16="http://schemas.microsoft.com/office/drawing/2014/main" id="{3DE77D29-F75B-8634-AE85-99B5B24256E0}"/>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12" name="TextBox 211">
            <a:extLst>
              <a:ext uri="{FF2B5EF4-FFF2-40B4-BE49-F238E27FC236}">
                <a16:creationId xmlns:a16="http://schemas.microsoft.com/office/drawing/2014/main" id="{2A5F0FC3-32D2-034F-7CE1-FF0093B490C4}"/>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13" name="TextBox 212">
            <a:extLst>
              <a:ext uri="{FF2B5EF4-FFF2-40B4-BE49-F238E27FC236}">
                <a16:creationId xmlns:a16="http://schemas.microsoft.com/office/drawing/2014/main" id="{F8A7F7BF-DDF4-AB99-3EB0-217E9253301E}"/>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14" name="TextBox 213">
            <a:extLst>
              <a:ext uri="{FF2B5EF4-FFF2-40B4-BE49-F238E27FC236}">
                <a16:creationId xmlns:a16="http://schemas.microsoft.com/office/drawing/2014/main" id="{76F91FB0-4BEC-6ED8-3F6A-22FE8DA13DA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15" name="TextBox 214">
            <a:extLst>
              <a:ext uri="{FF2B5EF4-FFF2-40B4-BE49-F238E27FC236}">
                <a16:creationId xmlns:a16="http://schemas.microsoft.com/office/drawing/2014/main" id="{B970B07E-659C-8690-2185-B6B0E19D493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16" name="Straight Connector 215">
            <a:extLst>
              <a:ext uri="{FF2B5EF4-FFF2-40B4-BE49-F238E27FC236}">
                <a16:creationId xmlns:a16="http://schemas.microsoft.com/office/drawing/2014/main" id="{C95BAB8C-A77C-F843-022C-C2B1077870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65BCACD1-820E-BD18-4486-89A99FEB4E3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18" name="TextBox 217">
            <a:extLst>
              <a:ext uri="{FF2B5EF4-FFF2-40B4-BE49-F238E27FC236}">
                <a16:creationId xmlns:a16="http://schemas.microsoft.com/office/drawing/2014/main" id="{A97E4139-656B-702A-AC47-A5BBBB8DFDC5}"/>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9" name="TextBox 218">
            <a:extLst>
              <a:ext uri="{FF2B5EF4-FFF2-40B4-BE49-F238E27FC236}">
                <a16:creationId xmlns:a16="http://schemas.microsoft.com/office/drawing/2014/main" id="{B650D203-8DC7-4BDA-029D-26506F19B8B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20" name="TextBox 219">
            <a:extLst>
              <a:ext uri="{FF2B5EF4-FFF2-40B4-BE49-F238E27FC236}">
                <a16:creationId xmlns:a16="http://schemas.microsoft.com/office/drawing/2014/main" id="{98531C1B-1775-0722-3AEC-845F45270103}"/>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21" name="TextBox 220">
            <a:extLst>
              <a:ext uri="{FF2B5EF4-FFF2-40B4-BE49-F238E27FC236}">
                <a16:creationId xmlns:a16="http://schemas.microsoft.com/office/drawing/2014/main" id="{BCB0B2F6-5CE8-DE24-3ECE-C663C538CED3}"/>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22" name="TextBox 221">
            <a:extLst>
              <a:ext uri="{FF2B5EF4-FFF2-40B4-BE49-F238E27FC236}">
                <a16:creationId xmlns:a16="http://schemas.microsoft.com/office/drawing/2014/main" id="{D9CF5B85-AA3F-D789-B99D-BE074A95739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23" name="Straight Connector 222">
            <a:extLst>
              <a:ext uri="{FF2B5EF4-FFF2-40B4-BE49-F238E27FC236}">
                <a16:creationId xmlns:a16="http://schemas.microsoft.com/office/drawing/2014/main" id="{7278602D-FB95-3162-DB8E-2710E777922C}"/>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33D11225-C380-E15C-3150-D13BA412CD88}"/>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F1C8448-CB12-07F1-E112-D1EED085ACAD}"/>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82B05BDF-E982-E2C5-68D2-AEA57AA3ABD7}"/>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FEBAEDD-60AE-B1D4-4150-CBC6EBBDA58D}"/>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DCF99A4D-35A6-A866-C1BF-8AC09A1585C0}"/>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3600000-8276-3451-DF8A-6847BC5CD799}"/>
              </a:ext>
            </a:extLst>
          </p:cNvPr>
          <p:cNvGrpSpPr/>
          <p:nvPr/>
        </p:nvGrpSpPr>
        <p:grpSpPr>
          <a:xfrm>
            <a:off x="714384" y="674703"/>
            <a:ext cx="10756522" cy="5571933"/>
            <a:chOff x="714384" y="674703"/>
            <a:chExt cx="10756522" cy="5571933"/>
          </a:xfrm>
        </p:grpSpPr>
        <p:sp>
          <p:nvSpPr>
            <p:cNvPr id="165" name="Rectangle 164">
              <a:extLst>
                <a:ext uri="{FF2B5EF4-FFF2-40B4-BE49-F238E27FC236}">
                  <a16:creationId xmlns:a16="http://schemas.microsoft.com/office/drawing/2014/main" id="{E345EACC-39F9-C9C9-B98F-29E6CD632BC5}"/>
                </a:ext>
              </a:extLst>
            </p:cNvPr>
            <p:cNvSpPr/>
            <p:nvPr/>
          </p:nvSpPr>
          <p:spPr>
            <a:xfrm>
              <a:off x="714384" y="674703"/>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8">
              <a:extLst>
                <a:ext uri="{FF2B5EF4-FFF2-40B4-BE49-F238E27FC236}">
                  <a16:creationId xmlns:a16="http://schemas.microsoft.com/office/drawing/2014/main" id="{B11F6237-C145-2A59-EB2A-4F10A9A7DFBC}"/>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49" name="TextBox 48">
              <a:extLst>
                <a:ext uri="{FF2B5EF4-FFF2-40B4-BE49-F238E27FC236}">
                  <a16:creationId xmlns:a16="http://schemas.microsoft.com/office/drawing/2014/main" id="{29C193A2-EBC3-5344-0583-F04152D12395}"/>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58" name="Rectangle: Rounded Corners 220">
              <a:extLst>
                <a:ext uri="{FF2B5EF4-FFF2-40B4-BE49-F238E27FC236}">
                  <a16:creationId xmlns:a16="http://schemas.microsoft.com/office/drawing/2014/main" id="{F6FC3EDF-8279-66B0-C809-63480D93CC52}"/>
                </a:ext>
              </a:extLst>
            </p:cNvPr>
            <p:cNvSpPr/>
            <p:nvPr/>
          </p:nvSpPr>
          <p:spPr>
            <a:xfrm>
              <a:off x="4849089" y="2839338"/>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H</a:t>
              </a:r>
              <a:r>
                <a:rPr lang="en-SG" sz="1000" dirty="0">
                  <a:solidFill>
                    <a:schemeClr val="tx1">
                      <a:lumMod val="50000"/>
                      <a:lumOff val="50000"/>
                    </a:schemeClr>
                  </a:solidFill>
                  <a:latin typeface="Helvetica" pitchFamily="2" charset="0"/>
                </a:rPr>
                <a:t>andle transport arrangements</a:t>
              </a:r>
            </a:p>
          </p:txBody>
        </p:sp>
        <p:sp>
          <p:nvSpPr>
            <p:cNvPr id="59" name="Rectangle: Rounded Corners 220">
              <a:extLst>
                <a:ext uri="{FF2B5EF4-FFF2-40B4-BE49-F238E27FC236}">
                  <a16:creationId xmlns:a16="http://schemas.microsoft.com/office/drawing/2014/main" id="{A63E13CB-276C-D27C-7DCD-F845CC11D793}"/>
                </a:ext>
              </a:extLst>
            </p:cNvPr>
            <p:cNvSpPr/>
            <p:nvPr/>
          </p:nvSpPr>
          <p:spPr>
            <a:xfrm>
              <a:off x="4849089" y="3228792"/>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26/06/2022     </a:t>
              </a:r>
              <a:r>
                <a:rPr lang="en-SG" sz="1000" dirty="0">
                  <a:solidFill>
                    <a:srgbClr val="FFFFFF"/>
                  </a:solidFill>
                  <a:latin typeface="Helvetica" pitchFamily="2" charset="0"/>
                </a:rPr>
                <a:t>     .</a:t>
              </a:r>
            </a:p>
          </p:txBody>
        </p:sp>
        <p:sp>
          <p:nvSpPr>
            <p:cNvPr id="60" name="Rectangle: Rounded Corners 220">
              <a:extLst>
                <a:ext uri="{FF2B5EF4-FFF2-40B4-BE49-F238E27FC236}">
                  <a16:creationId xmlns:a16="http://schemas.microsoft.com/office/drawing/2014/main" id="{0D0B7762-F49E-FA46-D541-F7679E70C196}"/>
                </a:ext>
              </a:extLst>
            </p:cNvPr>
            <p:cNvSpPr/>
            <p:nvPr/>
          </p:nvSpPr>
          <p:spPr>
            <a:xfrm>
              <a:off x="4850133" y="3598912"/>
              <a:ext cx="70156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3</a:t>
              </a:r>
              <a:endParaRPr lang="en-SG" sz="1000" dirty="0">
                <a:solidFill>
                  <a:schemeClr val="tx1">
                    <a:lumMod val="50000"/>
                    <a:lumOff val="50000"/>
                  </a:schemeClr>
                </a:solidFill>
                <a:latin typeface="Helvetica" pitchFamily="2" charset="0"/>
              </a:endParaRPr>
            </a:p>
          </p:txBody>
        </p:sp>
        <p:sp>
          <p:nvSpPr>
            <p:cNvPr id="61" name="Rectangle: Rounded Corners 220">
              <a:extLst>
                <a:ext uri="{FF2B5EF4-FFF2-40B4-BE49-F238E27FC236}">
                  <a16:creationId xmlns:a16="http://schemas.microsoft.com/office/drawing/2014/main" id="{24469C21-9CCF-2A67-FDB5-C4A83DEBC4FD}"/>
                </a:ext>
              </a:extLst>
            </p:cNvPr>
            <p:cNvSpPr/>
            <p:nvPr/>
          </p:nvSpPr>
          <p:spPr>
            <a:xfrm>
              <a:off x="4842253" y="3968801"/>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28/06/2022     </a:t>
              </a:r>
              <a:r>
                <a:rPr lang="en-SG" sz="1000" dirty="0">
                  <a:solidFill>
                    <a:srgbClr val="FFFFFF"/>
                  </a:solidFill>
                  <a:latin typeface="Helvetica" pitchFamily="2" charset="0"/>
                </a:rPr>
                <a:t>     .</a:t>
              </a:r>
            </a:p>
          </p:txBody>
        </p:sp>
        <p:sp>
          <p:nvSpPr>
            <p:cNvPr id="62" name="Rectangle: Rounded Corners 220">
              <a:extLst>
                <a:ext uri="{FF2B5EF4-FFF2-40B4-BE49-F238E27FC236}">
                  <a16:creationId xmlns:a16="http://schemas.microsoft.com/office/drawing/2014/main" id="{7C80680C-AC0C-0CBA-024D-2DD1C5755943}"/>
                </a:ext>
              </a:extLst>
            </p:cNvPr>
            <p:cNvSpPr/>
            <p:nvPr/>
          </p:nvSpPr>
          <p:spPr>
            <a:xfrm>
              <a:off x="5245244" y="432462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pic>
          <p:nvPicPr>
            <p:cNvPr id="129" name="Graphic 128" descr="Daily calendar with solid fill">
              <a:extLst>
                <a:ext uri="{FF2B5EF4-FFF2-40B4-BE49-F238E27FC236}">
                  <a16:creationId xmlns:a16="http://schemas.microsoft.com/office/drawing/2014/main" id="{3C4DBF4C-EDB1-35F1-5798-ACFADBFD69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07365" y="3234942"/>
              <a:ext cx="273707" cy="273707"/>
            </a:xfrm>
            <a:prstGeom prst="rect">
              <a:avLst/>
            </a:prstGeom>
          </p:spPr>
        </p:pic>
        <p:pic>
          <p:nvPicPr>
            <p:cNvPr id="130" name="Graphic 129" descr="Daily calendar with solid fill">
              <a:extLst>
                <a:ext uri="{FF2B5EF4-FFF2-40B4-BE49-F238E27FC236}">
                  <a16:creationId xmlns:a16="http://schemas.microsoft.com/office/drawing/2014/main" id="{F8A81093-E71B-D228-8150-E2CE2E8376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92031" y="3976552"/>
              <a:ext cx="273707" cy="273707"/>
            </a:xfrm>
            <a:prstGeom prst="rect">
              <a:avLst/>
            </a:prstGeom>
          </p:spPr>
        </p:pic>
        <p:sp>
          <p:nvSpPr>
            <p:cNvPr id="169" name="Rectangle 168">
              <a:extLst>
                <a:ext uri="{FF2B5EF4-FFF2-40B4-BE49-F238E27FC236}">
                  <a16:creationId xmlns:a16="http://schemas.microsoft.com/office/drawing/2014/main" id="{1F51194D-7EC4-8DD2-B619-75BEC00F57AE}"/>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Rectangle: Rounded Corners 220">
              <a:extLst>
                <a:ext uri="{FF2B5EF4-FFF2-40B4-BE49-F238E27FC236}">
                  <a16:creationId xmlns:a16="http://schemas.microsoft.com/office/drawing/2014/main" id="{82829212-5598-C5A8-8E55-AFA527E6C87F}"/>
                </a:ext>
              </a:extLst>
            </p:cNvPr>
            <p:cNvSpPr/>
            <p:nvPr/>
          </p:nvSpPr>
          <p:spPr>
            <a:xfrm>
              <a:off x="5621937" y="3597080"/>
              <a:ext cx="1036644"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Day(s)</a:t>
              </a:r>
            </a:p>
          </p:txBody>
        </p:sp>
        <p:pic>
          <p:nvPicPr>
            <p:cNvPr id="132" name="Graphic 131" descr="Play with solid fill">
              <a:extLst>
                <a:ext uri="{FF2B5EF4-FFF2-40B4-BE49-F238E27FC236}">
                  <a16:creationId xmlns:a16="http://schemas.microsoft.com/office/drawing/2014/main" id="{004EA0B3-7DAA-DD57-5B1E-BD2D2BBFB2D7}"/>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5334340" y="3661838"/>
              <a:ext cx="199103" cy="199103"/>
            </a:xfrm>
            <a:prstGeom prst="rect">
              <a:avLst/>
            </a:prstGeom>
          </p:spPr>
        </p:pic>
        <p:pic>
          <p:nvPicPr>
            <p:cNvPr id="133" name="Graphic 132" descr="Play with solid fill">
              <a:extLst>
                <a:ext uri="{FF2B5EF4-FFF2-40B4-BE49-F238E27FC236}">
                  <a16:creationId xmlns:a16="http://schemas.microsoft.com/office/drawing/2014/main" id="{16600DB1-ABEE-C9C2-E203-4D5CAF27BD7D}"/>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444846" y="3661837"/>
              <a:ext cx="199103" cy="199103"/>
            </a:xfrm>
            <a:prstGeom prst="rect">
              <a:avLst/>
            </a:prstGeom>
          </p:spPr>
        </p:pic>
        <p:pic>
          <p:nvPicPr>
            <p:cNvPr id="134" name="Graphic 133" descr="Play with solid fill">
              <a:extLst>
                <a:ext uri="{FF2B5EF4-FFF2-40B4-BE49-F238E27FC236}">
                  <a16:creationId xmlns:a16="http://schemas.microsoft.com/office/drawing/2014/main" id="{863E7CF5-71F4-F03E-8B95-52972C28B3EB}"/>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307266" y="4395039"/>
              <a:ext cx="199103" cy="199103"/>
            </a:xfrm>
            <a:prstGeom prst="rect">
              <a:avLst/>
            </a:prstGeom>
          </p:spPr>
        </p:pic>
        <p:sp>
          <p:nvSpPr>
            <p:cNvPr id="53" name="Rectangle: Rounded Corners 220">
              <a:extLst>
                <a:ext uri="{FF2B5EF4-FFF2-40B4-BE49-F238E27FC236}">
                  <a16:creationId xmlns:a16="http://schemas.microsoft.com/office/drawing/2014/main" id="{FD950CEA-4838-AEF8-B3C7-9479666E12F1}"/>
                </a:ext>
              </a:extLst>
            </p:cNvPr>
            <p:cNvSpPr/>
            <p:nvPr/>
          </p:nvSpPr>
          <p:spPr>
            <a:xfrm>
              <a:off x="3922185" y="2401962"/>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54" name="Rectangle: Rounded Corners 220">
              <a:extLst>
                <a:ext uri="{FF2B5EF4-FFF2-40B4-BE49-F238E27FC236}">
                  <a16:creationId xmlns:a16="http://schemas.microsoft.com/office/drawing/2014/main" id="{A7F9A546-4CF1-DCEB-DEB1-33000A5DCA5B}"/>
                </a:ext>
              </a:extLst>
            </p:cNvPr>
            <p:cNvSpPr/>
            <p:nvPr/>
          </p:nvSpPr>
          <p:spPr>
            <a:xfrm>
              <a:off x="5238078" y="2406956"/>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57" name="Rectangle: Rounded Corners 220">
              <a:extLst>
                <a:ext uri="{FF2B5EF4-FFF2-40B4-BE49-F238E27FC236}">
                  <a16:creationId xmlns:a16="http://schemas.microsoft.com/office/drawing/2014/main" id="{A5A42BE8-A0B1-123B-D9CE-04B1965E0E12}"/>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72" name="Straight Arrow Connector 171">
              <a:extLst>
                <a:ext uri="{FF2B5EF4-FFF2-40B4-BE49-F238E27FC236}">
                  <a16:creationId xmlns:a16="http://schemas.microsoft.com/office/drawing/2014/main" id="{AC7F56CD-3F37-0BE4-DBAE-3044CD3E31C2}"/>
                </a:ext>
              </a:extLst>
            </p:cNvPr>
            <p:cNvCxnSpPr>
              <a:cxnSpLocks/>
              <a:stCxn id="53" idx="3"/>
              <a:endCxn id="5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9BA69FC-B9F8-05FC-99A1-7F813046AFC3}"/>
                </a:ext>
              </a:extLst>
            </p:cNvPr>
            <p:cNvCxnSpPr>
              <a:stCxn id="54" idx="3"/>
              <a:endCxn id="57"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220">
              <a:extLst>
                <a:ext uri="{FF2B5EF4-FFF2-40B4-BE49-F238E27FC236}">
                  <a16:creationId xmlns:a16="http://schemas.microsoft.com/office/drawing/2014/main" id="{D8AB07BF-15EA-385E-C9EA-D52925F78655}"/>
                </a:ext>
              </a:extLst>
            </p:cNvPr>
            <p:cNvSpPr/>
            <p:nvPr/>
          </p:nvSpPr>
          <p:spPr>
            <a:xfrm>
              <a:off x="6228733" y="3237189"/>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21" name="Rectangle: Rounded Corners 220">
              <a:extLst>
                <a:ext uri="{FF2B5EF4-FFF2-40B4-BE49-F238E27FC236}">
                  <a16:creationId xmlns:a16="http://schemas.microsoft.com/office/drawing/2014/main" id="{6CDDF823-4558-45B0-D118-C940D91F9785}"/>
                </a:ext>
              </a:extLst>
            </p:cNvPr>
            <p:cNvSpPr/>
            <p:nvPr/>
          </p:nvSpPr>
          <p:spPr>
            <a:xfrm>
              <a:off x="6219603" y="3983455"/>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33" name="Rectangle: Rounded Corners 220">
              <a:extLst>
                <a:ext uri="{FF2B5EF4-FFF2-40B4-BE49-F238E27FC236}">
                  <a16:creationId xmlns:a16="http://schemas.microsoft.com/office/drawing/2014/main" id="{70C44E3A-7703-693A-40D4-ECB80091E692}"/>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37" name="Rectangle: Rounded Corners 220">
              <a:extLst>
                <a:ext uri="{FF2B5EF4-FFF2-40B4-BE49-F238E27FC236}">
                  <a16:creationId xmlns:a16="http://schemas.microsoft.com/office/drawing/2014/main" id="{96DBA6B8-D007-BB83-E2E5-ABB9A9E3B7C3}"/>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7AC42433-018A-4428-52A8-222E08C0F6B2}"/>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40" name="Rectangle: Rounded Corners 220">
              <a:extLst>
                <a:ext uri="{FF2B5EF4-FFF2-40B4-BE49-F238E27FC236}">
                  <a16:creationId xmlns:a16="http://schemas.microsoft.com/office/drawing/2014/main" id="{1BF33DA7-F1DF-352B-0131-A6D08DE37E51}"/>
                </a:ext>
              </a:extLst>
            </p:cNvPr>
            <p:cNvSpPr/>
            <p:nvPr/>
          </p:nvSpPr>
          <p:spPr>
            <a:xfrm>
              <a:off x="5006720" y="4777097"/>
              <a:ext cx="1004225" cy="269513"/>
            </a:xfrm>
            <a:prstGeom prst="roundRect">
              <a:avLst>
                <a:gd name="adj" fmla="val 8424"/>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665243" y="4940569"/>
              <a:ext cx="312187" cy="312187"/>
            </a:xfrm>
            <a:prstGeom prst="rect">
              <a:avLst/>
            </a:prstGeom>
          </p:spPr>
        </p:pic>
        <p:pic>
          <p:nvPicPr>
            <p:cNvPr id="41" name="Picture 40">
              <a:extLst>
                <a:ext uri="{FF2B5EF4-FFF2-40B4-BE49-F238E27FC236}">
                  <a16:creationId xmlns:a16="http://schemas.microsoft.com/office/drawing/2014/main" id="{B6DE0609-DCC2-652E-E7EC-A29977AD90DD}"/>
                </a:ext>
              </a:extLst>
            </p:cNvPr>
            <p:cNvPicPr>
              <a:picLocks noChangeAspect="1"/>
            </p:cNvPicPr>
            <p:nvPr/>
          </p:nvPicPr>
          <p:blipFill>
            <a:blip r:embed="rId23"/>
            <a:stretch>
              <a:fillRect/>
            </a:stretch>
          </p:blipFill>
          <p:spPr>
            <a:xfrm>
              <a:off x="9010256" y="690172"/>
              <a:ext cx="2397805" cy="340865"/>
            </a:xfrm>
            <a:prstGeom prst="rect">
              <a:avLst/>
            </a:prstGeom>
          </p:spPr>
        </p:pic>
      </p:grpSp>
    </p:spTree>
    <p:extLst>
      <p:ext uri="{BB962C8B-B14F-4D97-AF65-F5344CB8AC3E}">
        <p14:creationId xmlns:p14="http://schemas.microsoft.com/office/powerpoint/2010/main" val="3501895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3026664" y="85625"/>
            <a:ext cx="5856670" cy="4108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This is a small teaser of how the task would look like once the task is confirmed, but now we would like to look at the advanced details instead.</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05343" y="5331087"/>
            <a:ext cx="312187" cy="312187"/>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961152" y="2193241"/>
            <a:ext cx="1423169"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133834" y="2221613"/>
            <a:ext cx="1251604"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820585" y="218638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8" name="Rectangle: Rounded Corners 220">
            <a:extLst>
              <a:ext uri="{FF2B5EF4-FFF2-40B4-BE49-F238E27FC236}">
                <a16:creationId xmlns:a16="http://schemas.microsoft.com/office/drawing/2014/main" id="{38AC2614-460A-0125-5CC8-71BA976E2E40}"/>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19" name="Graphic 18" descr="Play with solid fill">
            <a:extLst>
              <a:ext uri="{FF2B5EF4-FFF2-40B4-BE49-F238E27FC236}">
                <a16:creationId xmlns:a16="http://schemas.microsoft.com/office/drawing/2014/main" id="{A580B214-411D-3D97-92D1-B346A8AEFB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21" name="Graphic 20" descr="Earth globe: Americas with solid fill">
            <a:extLst>
              <a:ext uri="{FF2B5EF4-FFF2-40B4-BE49-F238E27FC236}">
                <a16:creationId xmlns:a16="http://schemas.microsoft.com/office/drawing/2014/main" id="{4F91E73C-40D5-F606-04E2-B7BAC417051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930" y="745162"/>
            <a:ext cx="214216" cy="214216"/>
          </a:xfrm>
          <a:prstGeom prst="rect">
            <a:avLst/>
          </a:prstGeom>
        </p:spPr>
      </p:pic>
      <p:sp>
        <p:nvSpPr>
          <p:cNvPr id="33" name="Rectangle: Rounded Corners 59">
            <a:extLst>
              <a:ext uri="{FF2B5EF4-FFF2-40B4-BE49-F238E27FC236}">
                <a16:creationId xmlns:a16="http://schemas.microsoft.com/office/drawing/2014/main" id="{D8BCC8A1-7127-9117-2ED8-351BFDC86B97}"/>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7" name="Rectangle: Rounded Corners 60">
            <a:extLst>
              <a:ext uri="{FF2B5EF4-FFF2-40B4-BE49-F238E27FC236}">
                <a16:creationId xmlns:a16="http://schemas.microsoft.com/office/drawing/2014/main" id="{BB5CCFCB-F7AB-CCD4-DF46-E6224BE259CD}"/>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9" name="Straight Connector 38">
            <a:extLst>
              <a:ext uri="{FF2B5EF4-FFF2-40B4-BE49-F238E27FC236}">
                <a16:creationId xmlns:a16="http://schemas.microsoft.com/office/drawing/2014/main" id="{308ADB48-B3F2-74DB-01E4-0AA2788FB256}"/>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63452BC-059E-F639-F4D9-99BE72986CCF}"/>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6DF5B1F-32C2-2114-C15B-E343027999B5}"/>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5CB8A47-5722-7B52-A109-FDCC87A8697C}"/>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8D74848-62B7-1F46-6BA5-07808553D964}"/>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18A0FC8-66BE-AC36-D06F-13267A3DFFE8}"/>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F93CF0D-98AD-B426-FAEA-F807D7B3F00D}"/>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3C57579-277E-3AB9-EF82-8A69F6119436}"/>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90AE4FD-69FC-EDDB-4397-E0DB812B1C53}"/>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4302956-E1EA-B9EA-5812-473F8E2D3F4C}"/>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9478D20-A4C9-D9BA-22BF-C8EB6BBF5FA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63" name="TextBox 62">
            <a:extLst>
              <a:ext uri="{FF2B5EF4-FFF2-40B4-BE49-F238E27FC236}">
                <a16:creationId xmlns:a16="http://schemas.microsoft.com/office/drawing/2014/main" id="{F99E6EE8-CAF5-2956-20F5-9EBF01E50A2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29" name="TextBox 128">
            <a:extLst>
              <a:ext uri="{FF2B5EF4-FFF2-40B4-BE49-F238E27FC236}">
                <a16:creationId xmlns:a16="http://schemas.microsoft.com/office/drawing/2014/main" id="{EA5123DC-28E5-1188-9FD8-88D6EC41FA4F}"/>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30" name="TextBox 129">
            <a:extLst>
              <a:ext uri="{FF2B5EF4-FFF2-40B4-BE49-F238E27FC236}">
                <a16:creationId xmlns:a16="http://schemas.microsoft.com/office/drawing/2014/main" id="{49DDC6BC-338C-A807-9A7C-0114F15E028E}"/>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31" name="TextBox 130">
            <a:extLst>
              <a:ext uri="{FF2B5EF4-FFF2-40B4-BE49-F238E27FC236}">
                <a16:creationId xmlns:a16="http://schemas.microsoft.com/office/drawing/2014/main" id="{DBE7A2D0-2172-EB1E-76E0-E1094D25C0E1}"/>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32" name="TextBox 131">
            <a:extLst>
              <a:ext uri="{FF2B5EF4-FFF2-40B4-BE49-F238E27FC236}">
                <a16:creationId xmlns:a16="http://schemas.microsoft.com/office/drawing/2014/main" id="{9FA113B6-DB77-A8C8-B071-2E76C1A2822C}"/>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33" name="TextBox 132">
            <a:extLst>
              <a:ext uri="{FF2B5EF4-FFF2-40B4-BE49-F238E27FC236}">
                <a16:creationId xmlns:a16="http://schemas.microsoft.com/office/drawing/2014/main" id="{7A688BEE-EBB3-A102-7223-35B2EDC9092A}"/>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34" name="TextBox 133">
            <a:extLst>
              <a:ext uri="{FF2B5EF4-FFF2-40B4-BE49-F238E27FC236}">
                <a16:creationId xmlns:a16="http://schemas.microsoft.com/office/drawing/2014/main" id="{56670095-3FB7-B0C2-0849-73B95D5957D4}"/>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37" name="TextBox 136">
            <a:extLst>
              <a:ext uri="{FF2B5EF4-FFF2-40B4-BE49-F238E27FC236}">
                <a16:creationId xmlns:a16="http://schemas.microsoft.com/office/drawing/2014/main" id="{9809E9FA-B818-9C16-00ED-6081A426C78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44" name="TextBox 143">
            <a:extLst>
              <a:ext uri="{FF2B5EF4-FFF2-40B4-BE49-F238E27FC236}">
                <a16:creationId xmlns:a16="http://schemas.microsoft.com/office/drawing/2014/main" id="{F8BB2D57-3FF2-34BD-FED7-17E054AE8713}"/>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45" name="TextBox 144">
            <a:extLst>
              <a:ext uri="{FF2B5EF4-FFF2-40B4-BE49-F238E27FC236}">
                <a16:creationId xmlns:a16="http://schemas.microsoft.com/office/drawing/2014/main" id="{CDF9831C-DA01-DA41-9DE5-CBACF5CDD410}"/>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53" name="TextBox 152">
            <a:extLst>
              <a:ext uri="{FF2B5EF4-FFF2-40B4-BE49-F238E27FC236}">
                <a16:creationId xmlns:a16="http://schemas.microsoft.com/office/drawing/2014/main" id="{740E19B6-2230-333E-37E2-87A4862A8251}"/>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54" name="TextBox 153">
            <a:extLst>
              <a:ext uri="{FF2B5EF4-FFF2-40B4-BE49-F238E27FC236}">
                <a16:creationId xmlns:a16="http://schemas.microsoft.com/office/drawing/2014/main" id="{ACE74E6D-7CE3-D8F1-FBAE-6BCB292DABA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55" name="Straight Connector 154">
            <a:extLst>
              <a:ext uri="{FF2B5EF4-FFF2-40B4-BE49-F238E27FC236}">
                <a16:creationId xmlns:a16="http://schemas.microsoft.com/office/drawing/2014/main" id="{7FE686B5-F496-BE8B-F6DB-C7FFE8BB0F64}"/>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D7CAF49D-F93A-4355-58A0-0A2CD14D242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57" name="TextBox 156">
            <a:extLst>
              <a:ext uri="{FF2B5EF4-FFF2-40B4-BE49-F238E27FC236}">
                <a16:creationId xmlns:a16="http://schemas.microsoft.com/office/drawing/2014/main" id="{59F48AFF-AB01-EBF4-E863-312E2C9AD6AB}"/>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58" name="TextBox 157">
            <a:extLst>
              <a:ext uri="{FF2B5EF4-FFF2-40B4-BE49-F238E27FC236}">
                <a16:creationId xmlns:a16="http://schemas.microsoft.com/office/drawing/2014/main" id="{D9D1EA30-7AEA-FB2D-0D31-AB8B2BA53F08}"/>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9" name="TextBox 158">
            <a:extLst>
              <a:ext uri="{FF2B5EF4-FFF2-40B4-BE49-F238E27FC236}">
                <a16:creationId xmlns:a16="http://schemas.microsoft.com/office/drawing/2014/main" id="{91E3D567-7028-8BAE-17F7-EA35A2A06251}"/>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60" name="TextBox 159">
            <a:extLst>
              <a:ext uri="{FF2B5EF4-FFF2-40B4-BE49-F238E27FC236}">
                <a16:creationId xmlns:a16="http://schemas.microsoft.com/office/drawing/2014/main" id="{5C5A9D2C-1D74-C9DA-0582-FF6E0BA0999D}"/>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61" name="TextBox 160">
            <a:extLst>
              <a:ext uri="{FF2B5EF4-FFF2-40B4-BE49-F238E27FC236}">
                <a16:creationId xmlns:a16="http://schemas.microsoft.com/office/drawing/2014/main" id="{548C3F87-5EF9-5C26-0369-560205EE69DA}"/>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62" name="Straight Connector 161">
            <a:extLst>
              <a:ext uri="{FF2B5EF4-FFF2-40B4-BE49-F238E27FC236}">
                <a16:creationId xmlns:a16="http://schemas.microsoft.com/office/drawing/2014/main" id="{FE3771EF-F6E4-ADB7-182F-EA16DBE0862F}"/>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1EC1D5FF-FD0E-697E-E3A2-66969E2CA5D7}"/>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E4B020B-A398-B6CE-B2D6-E112AF4D50A0}"/>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1955BDC-8BBE-CBB3-3E30-CE0D463822A1}"/>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D7DD453-3869-E05B-9667-2C2478A4370F}"/>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A3741DB5-EE6C-C005-B77D-48FFFB41D1BF}"/>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9" name="Rectangle: Rounded Corners 59">
            <a:extLst>
              <a:ext uri="{FF2B5EF4-FFF2-40B4-BE49-F238E27FC236}">
                <a16:creationId xmlns:a16="http://schemas.microsoft.com/office/drawing/2014/main" id="{23C04BC3-967F-9760-96A6-5FBEC7AF7FC5}"/>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1" name="Rectangle: Rounded Corners 60">
            <a:extLst>
              <a:ext uri="{FF2B5EF4-FFF2-40B4-BE49-F238E27FC236}">
                <a16:creationId xmlns:a16="http://schemas.microsoft.com/office/drawing/2014/main" id="{E657ADE3-D517-EE9F-8C3F-17C5E30F5BF5}"/>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72" name="Straight Connector 171">
            <a:extLst>
              <a:ext uri="{FF2B5EF4-FFF2-40B4-BE49-F238E27FC236}">
                <a16:creationId xmlns:a16="http://schemas.microsoft.com/office/drawing/2014/main" id="{B4D8463C-1C70-8FFD-1058-B792F70C3DDB}"/>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15A6CB3-6D36-9574-1BBE-3FC6E303202C}"/>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5C9665B-8683-59AB-682D-A3E5F7768AC6}"/>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8C75753-A47D-2FC3-3C1C-5D9F56F6C58C}"/>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2A9BFCDB-E631-DF54-447B-6B04912D741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1B23698-3FB5-4AAC-2FD3-3203D944157F}"/>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9C84DD6-8BC8-8C73-FCF5-DA8A270BED6A}"/>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48C13CE-4A78-6DF2-53AE-9DDCECBA55A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33FB289-07B9-62E5-58CB-3B71BA717037}"/>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031C8C8-726A-3ECA-0DAC-02B68A50B79E}"/>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4CADE2E4-CDE4-23E9-A5A7-D37699658AA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83" name="TextBox 182">
            <a:extLst>
              <a:ext uri="{FF2B5EF4-FFF2-40B4-BE49-F238E27FC236}">
                <a16:creationId xmlns:a16="http://schemas.microsoft.com/office/drawing/2014/main" id="{33D9C2F0-958B-E802-7447-BD47904F9210}"/>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84" name="TextBox 183">
            <a:extLst>
              <a:ext uri="{FF2B5EF4-FFF2-40B4-BE49-F238E27FC236}">
                <a16:creationId xmlns:a16="http://schemas.microsoft.com/office/drawing/2014/main" id="{5545151E-E627-597E-D11E-8233A253A85C}"/>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85" name="TextBox 184">
            <a:extLst>
              <a:ext uri="{FF2B5EF4-FFF2-40B4-BE49-F238E27FC236}">
                <a16:creationId xmlns:a16="http://schemas.microsoft.com/office/drawing/2014/main" id="{4D4C87DD-64E8-3F2D-B551-B28133E15DB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86" name="TextBox 185">
            <a:extLst>
              <a:ext uri="{FF2B5EF4-FFF2-40B4-BE49-F238E27FC236}">
                <a16:creationId xmlns:a16="http://schemas.microsoft.com/office/drawing/2014/main" id="{CFF2C579-5225-51F8-7D2B-F8256D0C1868}"/>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87" name="TextBox 186">
            <a:extLst>
              <a:ext uri="{FF2B5EF4-FFF2-40B4-BE49-F238E27FC236}">
                <a16:creationId xmlns:a16="http://schemas.microsoft.com/office/drawing/2014/main" id="{BE69EE4B-F444-6452-A361-624858FBF10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188" name="TextBox 187">
            <a:extLst>
              <a:ext uri="{FF2B5EF4-FFF2-40B4-BE49-F238E27FC236}">
                <a16:creationId xmlns:a16="http://schemas.microsoft.com/office/drawing/2014/main" id="{EAFD6DE8-67D8-E71A-E9E3-C26CF5FCF635}"/>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189" name="TextBox 188">
            <a:extLst>
              <a:ext uri="{FF2B5EF4-FFF2-40B4-BE49-F238E27FC236}">
                <a16:creationId xmlns:a16="http://schemas.microsoft.com/office/drawing/2014/main" id="{35A9EB8A-3546-44E3-8307-B19BCB8ECE0A}"/>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0" name="TextBox 189">
            <a:extLst>
              <a:ext uri="{FF2B5EF4-FFF2-40B4-BE49-F238E27FC236}">
                <a16:creationId xmlns:a16="http://schemas.microsoft.com/office/drawing/2014/main" id="{B1BFF533-166C-D8DD-F8B7-B90C2EE70D81}"/>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1" name="TextBox 190">
            <a:extLst>
              <a:ext uri="{FF2B5EF4-FFF2-40B4-BE49-F238E27FC236}">
                <a16:creationId xmlns:a16="http://schemas.microsoft.com/office/drawing/2014/main" id="{8EA2413C-2BFB-6236-1DFD-1B244987AFDA}"/>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92" name="TextBox 191">
            <a:extLst>
              <a:ext uri="{FF2B5EF4-FFF2-40B4-BE49-F238E27FC236}">
                <a16:creationId xmlns:a16="http://schemas.microsoft.com/office/drawing/2014/main" id="{2454F299-7B10-AD88-ACB6-761545102C54}"/>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93" name="TextBox 192">
            <a:extLst>
              <a:ext uri="{FF2B5EF4-FFF2-40B4-BE49-F238E27FC236}">
                <a16:creationId xmlns:a16="http://schemas.microsoft.com/office/drawing/2014/main" id="{6E59D772-BE27-7DEE-789B-3112D71D6193}"/>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4" name="TextBox 193">
            <a:extLst>
              <a:ext uri="{FF2B5EF4-FFF2-40B4-BE49-F238E27FC236}">
                <a16:creationId xmlns:a16="http://schemas.microsoft.com/office/drawing/2014/main" id="{9A33AEE5-B3E5-ECE1-F74F-FEC9A5CEADD8}"/>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195" name="Straight Connector 194">
            <a:extLst>
              <a:ext uri="{FF2B5EF4-FFF2-40B4-BE49-F238E27FC236}">
                <a16:creationId xmlns:a16="http://schemas.microsoft.com/office/drawing/2014/main" id="{AD92C991-2E36-E5E1-9604-6FB86795218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79D8F44D-115C-1FA2-0187-09CF9F2BE455}"/>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97" name="TextBox 196">
            <a:extLst>
              <a:ext uri="{FF2B5EF4-FFF2-40B4-BE49-F238E27FC236}">
                <a16:creationId xmlns:a16="http://schemas.microsoft.com/office/drawing/2014/main" id="{EF0586A5-8A8A-2856-0233-1302764E08B9}"/>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98" name="TextBox 197">
            <a:extLst>
              <a:ext uri="{FF2B5EF4-FFF2-40B4-BE49-F238E27FC236}">
                <a16:creationId xmlns:a16="http://schemas.microsoft.com/office/drawing/2014/main" id="{0227AF9F-919A-E3AC-B92C-0631BFCB3445}"/>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99" name="TextBox 198">
            <a:extLst>
              <a:ext uri="{FF2B5EF4-FFF2-40B4-BE49-F238E27FC236}">
                <a16:creationId xmlns:a16="http://schemas.microsoft.com/office/drawing/2014/main" id="{6E75C95D-C769-EFEC-564C-5BF6470FB88C}"/>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00" name="TextBox 199">
            <a:extLst>
              <a:ext uri="{FF2B5EF4-FFF2-40B4-BE49-F238E27FC236}">
                <a16:creationId xmlns:a16="http://schemas.microsoft.com/office/drawing/2014/main" id="{7E00E9FA-5736-AF01-765A-86502EDBB07F}"/>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01" name="TextBox 200">
            <a:extLst>
              <a:ext uri="{FF2B5EF4-FFF2-40B4-BE49-F238E27FC236}">
                <a16:creationId xmlns:a16="http://schemas.microsoft.com/office/drawing/2014/main" id="{96FDCE71-A43A-E2B4-1BC2-22D28658A5D5}"/>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02" name="Straight Connector 201">
            <a:extLst>
              <a:ext uri="{FF2B5EF4-FFF2-40B4-BE49-F238E27FC236}">
                <a16:creationId xmlns:a16="http://schemas.microsoft.com/office/drawing/2014/main" id="{A6C07C91-3DFE-4F85-F5A6-3C28929E1DA0}"/>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BBCD9CF-8669-B1D0-EFC5-E3F779D97849}"/>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350C38F-352C-02D7-785D-B5826D735F11}"/>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9E8BD5E6-8212-2ACE-96AE-E7267534BDB3}"/>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EBEDF74-3A6A-CB0F-26BE-0AB3AA0DA87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C2DAA73B-F1CA-1B4E-CA6A-E0AFF7BE6EA7}"/>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425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123">
            <a:extLst>
              <a:ext uri="{FF2B5EF4-FFF2-40B4-BE49-F238E27FC236}">
                <a16:creationId xmlns:a16="http://schemas.microsoft.com/office/drawing/2014/main" id="{97FCBE52-531D-C03B-5243-EB4DEAF2F928}"/>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2544183" y="85625"/>
            <a:ext cx="6821632" cy="4108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Now instead of clicking on confirm task, we are back at our previous page. From here you can observe that there is a save as draft feature, which will be talked more about later.</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51" name="Rectangle: Rounded Corners 59">
            <a:extLst>
              <a:ext uri="{FF2B5EF4-FFF2-40B4-BE49-F238E27FC236}">
                <a16:creationId xmlns:a16="http://schemas.microsoft.com/office/drawing/2014/main" id="{E97D8D77-DCD8-6D08-F260-47C45DCDE14C}"/>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2" name="Rectangle: Rounded Corners 60">
            <a:extLst>
              <a:ext uri="{FF2B5EF4-FFF2-40B4-BE49-F238E27FC236}">
                <a16:creationId xmlns:a16="http://schemas.microsoft.com/office/drawing/2014/main" id="{1AC590B0-FEE6-2A9B-BBA2-F05E620D9B14}"/>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3" name="Straight Connector 62">
            <a:extLst>
              <a:ext uri="{FF2B5EF4-FFF2-40B4-BE49-F238E27FC236}">
                <a16:creationId xmlns:a16="http://schemas.microsoft.com/office/drawing/2014/main" id="{47E3F6A2-260C-7B84-93FA-466F8FBFFF84}"/>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4565EAD-D7D9-7E80-7D95-7A47D0EE258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1D2629A-77ED-733D-30E4-5838011A4681}"/>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8D226EA-0B1E-B569-BC66-19C305589782}"/>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166B015-E629-8389-9A5D-B89F769AC2D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0674BCF-5E5F-6BC6-D1BF-A452245918F2}"/>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9B7E987-E7A1-4466-9B98-58B6CA90CF29}"/>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1D5EF01-E375-5E1C-35FB-7378986A7E0C}"/>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971FC32-4588-5591-28B5-69AF97EF690C}"/>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DF9693-C903-93FF-5F25-C90BF57E75CE}"/>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A7380DE3-9754-0C56-71BD-E105A19E6C03}"/>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60" name="TextBox 159">
            <a:extLst>
              <a:ext uri="{FF2B5EF4-FFF2-40B4-BE49-F238E27FC236}">
                <a16:creationId xmlns:a16="http://schemas.microsoft.com/office/drawing/2014/main" id="{7494FEC6-D358-0F4F-3BA4-91D58E65E61A}"/>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61" name="TextBox 160">
            <a:extLst>
              <a:ext uri="{FF2B5EF4-FFF2-40B4-BE49-F238E27FC236}">
                <a16:creationId xmlns:a16="http://schemas.microsoft.com/office/drawing/2014/main" id="{8F068EA0-78CB-5E9D-D4AA-34B7EEF9043C}"/>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2" name="TextBox 161">
            <a:extLst>
              <a:ext uri="{FF2B5EF4-FFF2-40B4-BE49-F238E27FC236}">
                <a16:creationId xmlns:a16="http://schemas.microsoft.com/office/drawing/2014/main" id="{62B9539C-58D7-CD8A-D42F-D377034A6E78}"/>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3" name="TextBox 162">
            <a:extLst>
              <a:ext uri="{FF2B5EF4-FFF2-40B4-BE49-F238E27FC236}">
                <a16:creationId xmlns:a16="http://schemas.microsoft.com/office/drawing/2014/main" id="{5D69641C-4DED-E054-CA0A-D1EFBAC5DB82}"/>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4" name="TextBox 163">
            <a:extLst>
              <a:ext uri="{FF2B5EF4-FFF2-40B4-BE49-F238E27FC236}">
                <a16:creationId xmlns:a16="http://schemas.microsoft.com/office/drawing/2014/main" id="{A3AFB1DC-3CC9-0520-EA07-9249E470139C}"/>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66" name="TextBox 165">
            <a:extLst>
              <a:ext uri="{FF2B5EF4-FFF2-40B4-BE49-F238E27FC236}">
                <a16:creationId xmlns:a16="http://schemas.microsoft.com/office/drawing/2014/main" id="{B15B56C0-6789-971B-8497-296CAA72F907}"/>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8" name="TextBox 167">
            <a:extLst>
              <a:ext uri="{FF2B5EF4-FFF2-40B4-BE49-F238E27FC236}">
                <a16:creationId xmlns:a16="http://schemas.microsoft.com/office/drawing/2014/main" id="{4915E751-92A9-ECAF-15AB-CE2577D3DDE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71" name="TextBox 170">
            <a:extLst>
              <a:ext uri="{FF2B5EF4-FFF2-40B4-BE49-F238E27FC236}">
                <a16:creationId xmlns:a16="http://schemas.microsoft.com/office/drawing/2014/main" id="{CECEFF77-0B92-6AC5-821C-68735ED032D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73" name="TextBox 172">
            <a:extLst>
              <a:ext uri="{FF2B5EF4-FFF2-40B4-BE49-F238E27FC236}">
                <a16:creationId xmlns:a16="http://schemas.microsoft.com/office/drawing/2014/main" id="{210703B7-212B-B290-FF27-EA5F80B6B094}"/>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75" name="TextBox 174">
            <a:extLst>
              <a:ext uri="{FF2B5EF4-FFF2-40B4-BE49-F238E27FC236}">
                <a16:creationId xmlns:a16="http://schemas.microsoft.com/office/drawing/2014/main" id="{29894F58-D95F-619D-5626-6DE868472111}"/>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76" name="TextBox 175">
            <a:extLst>
              <a:ext uri="{FF2B5EF4-FFF2-40B4-BE49-F238E27FC236}">
                <a16:creationId xmlns:a16="http://schemas.microsoft.com/office/drawing/2014/main" id="{DE8C1FCF-E14B-99D5-CA69-4033A3CB067D}"/>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77" name="TextBox 176">
            <a:extLst>
              <a:ext uri="{FF2B5EF4-FFF2-40B4-BE49-F238E27FC236}">
                <a16:creationId xmlns:a16="http://schemas.microsoft.com/office/drawing/2014/main" id="{0C4D35FC-8F89-0506-0FFD-40B99018CB2D}"/>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78" name="Straight Connector 177">
            <a:extLst>
              <a:ext uri="{FF2B5EF4-FFF2-40B4-BE49-F238E27FC236}">
                <a16:creationId xmlns:a16="http://schemas.microsoft.com/office/drawing/2014/main" id="{4A76D817-26AE-9A7F-A587-6ACE776A3BE4}"/>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45021C0C-3911-D998-3DA0-E3EFE2D4F16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80" name="TextBox 179">
            <a:extLst>
              <a:ext uri="{FF2B5EF4-FFF2-40B4-BE49-F238E27FC236}">
                <a16:creationId xmlns:a16="http://schemas.microsoft.com/office/drawing/2014/main" id="{2F88A440-6B44-F6A3-9484-00F57E910FC4}"/>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1" name="TextBox 180">
            <a:extLst>
              <a:ext uri="{FF2B5EF4-FFF2-40B4-BE49-F238E27FC236}">
                <a16:creationId xmlns:a16="http://schemas.microsoft.com/office/drawing/2014/main" id="{0D80438C-4496-25BB-2C89-8D9250F3E12F}"/>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2" name="TextBox 181">
            <a:extLst>
              <a:ext uri="{FF2B5EF4-FFF2-40B4-BE49-F238E27FC236}">
                <a16:creationId xmlns:a16="http://schemas.microsoft.com/office/drawing/2014/main" id="{E9F50AA7-BD16-EE47-E79E-52CC7EB8AAD6}"/>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3" name="TextBox 182">
            <a:extLst>
              <a:ext uri="{FF2B5EF4-FFF2-40B4-BE49-F238E27FC236}">
                <a16:creationId xmlns:a16="http://schemas.microsoft.com/office/drawing/2014/main" id="{6C71B3CF-B0F0-D7CF-20E4-10EC20E34057}"/>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84" name="TextBox 183">
            <a:extLst>
              <a:ext uri="{FF2B5EF4-FFF2-40B4-BE49-F238E27FC236}">
                <a16:creationId xmlns:a16="http://schemas.microsoft.com/office/drawing/2014/main" id="{7A5A2A09-3C4E-757B-C8BA-14518A58ACBB}"/>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85" name="Straight Connector 184">
            <a:extLst>
              <a:ext uri="{FF2B5EF4-FFF2-40B4-BE49-F238E27FC236}">
                <a16:creationId xmlns:a16="http://schemas.microsoft.com/office/drawing/2014/main" id="{700E4530-2A30-F2CC-DED8-7E6F0C59AEF6}"/>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6B790AA-C8C0-FBBE-3BC9-E849EC69D2BB}"/>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07C10E6-4F49-C282-11DF-601D6F82A332}"/>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FD38E95-45F0-5FE0-E3FF-53B0AB670739}"/>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48E87CAF-614C-5199-8B15-17A30CC2D946}"/>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4EDE763-D15C-59F5-95D6-009A752A31E3}"/>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1" name="Rectangle: Rounded Corners 59">
            <a:extLst>
              <a:ext uri="{FF2B5EF4-FFF2-40B4-BE49-F238E27FC236}">
                <a16:creationId xmlns:a16="http://schemas.microsoft.com/office/drawing/2014/main" id="{82FC24B2-EA93-7CEA-095E-2B1CD999BC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92" name="Rectangle: Rounded Corners 60">
            <a:extLst>
              <a:ext uri="{FF2B5EF4-FFF2-40B4-BE49-F238E27FC236}">
                <a16:creationId xmlns:a16="http://schemas.microsoft.com/office/drawing/2014/main" id="{4C81DD44-F6E0-F47F-C9AF-EE6CF7F783DB}"/>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93" name="Straight Connector 192">
            <a:extLst>
              <a:ext uri="{FF2B5EF4-FFF2-40B4-BE49-F238E27FC236}">
                <a16:creationId xmlns:a16="http://schemas.microsoft.com/office/drawing/2014/main" id="{3DC53EDE-3CA9-1BD8-85EC-E78902B6AD4C}"/>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688AD507-142C-45B3-8E2D-A267F42282C3}"/>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FE924546-1D64-87FB-CA7E-3553AF300218}"/>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EA626ECF-F1FF-49AA-9A49-60B5DEB9D2D0}"/>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6B4D177-7226-D2F2-A49E-D9F95F04AA7C}"/>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15D159D-80BF-ABC4-2CFC-E0160A4B7908}"/>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442C30E-417A-0C5F-81A5-CAB772A9F907}"/>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5A117464-4A9E-6C3C-ADFB-AF9921A8675A}"/>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F3595419-8E6B-A998-4D7A-E8BEB43350B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080B158-F9B7-0043-18DF-EA6184E0023C}"/>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D84BCF3C-5F8F-FF62-56BF-63952F81E76B}"/>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04" name="TextBox 203">
            <a:extLst>
              <a:ext uri="{FF2B5EF4-FFF2-40B4-BE49-F238E27FC236}">
                <a16:creationId xmlns:a16="http://schemas.microsoft.com/office/drawing/2014/main" id="{8E926BD7-0147-BA62-E6FD-88C162D6BE2E}"/>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05" name="TextBox 204">
            <a:extLst>
              <a:ext uri="{FF2B5EF4-FFF2-40B4-BE49-F238E27FC236}">
                <a16:creationId xmlns:a16="http://schemas.microsoft.com/office/drawing/2014/main" id="{CAEAF934-3A46-04DA-C2C8-F2E570D94113}"/>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6" name="TextBox 205">
            <a:extLst>
              <a:ext uri="{FF2B5EF4-FFF2-40B4-BE49-F238E27FC236}">
                <a16:creationId xmlns:a16="http://schemas.microsoft.com/office/drawing/2014/main" id="{F2C93AD8-04F6-1E64-8F6F-92240717D2C6}"/>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7" name="TextBox 206">
            <a:extLst>
              <a:ext uri="{FF2B5EF4-FFF2-40B4-BE49-F238E27FC236}">
                <a16:creationId xmlns:a16="http://schemas.microsoft.com/office/drawing/2014/main" id="{9199C634-586E-A10B-D748-D00EEE734A42}"/>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8" name="TextBox 207">
            <a:extLst>
              <a:ext uri="{FF2B5EF4-FFF2-40B4-BE49-F238E27FC236}">
                <a16:creationId xmlns:a16="http://schemas.microsoft.com/office/drawing/2014/main" id="{CB7201FF-B4C0-0B26-87BF-107EF414E3AA}"/>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09" name="TextBox 208">
            <a:extLst>
              <a:ext uri="{FF2B5EF4-FFF2-40B4-BE49-F238E27FC236}">
                <a16:creationId xmlns:a16="http://schemas.microsoft.com/office/drawing/2014/main" id="{32458A5C-4C04-339B-289E-00856730A217}"/>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10" name="TextBox 209">
            <a:extLst>
              <a:ext uri="{FF2B5EF4-FFF2-40B4-BE49-F238E27FC236}">
                <a16:creationId xmlns:a16="http://schemas.microsoft.com/office/drawing/2014/main" id="{3F070917-892F-54C0-74A6-FE801BC46698}"/>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11" name="TextBox 210">
            <a:extLst>
              <a:ext uri="{FF2B5EF4-FFF2-40B4-BE49-F238E27FC236}">
                <a16:creationId xmlns:a16="http://schemas.microsoft.com/office/drawing/2014/main" id="{E8C0611A-5E3C-0011-C797-E6553E1E53A6}"/>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12" name="TextBox 211">
            <a:extLst>
              <a:ext uri="{FF2B5EF4-FFF2-40B4-BE49-F238E27FC236}">
                <a16:creationId xmlns:a16="http://schemas.microsoft.com/office/drawing/2014/main" id="{3CD230CC-0861-3B5B-6E1C-1F33025850B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13" name="TextBox 212">
            <a:extLst>
              <a:ext uri="{FF2B5EF4-FFF2-40B4-BE49-F238E27FC236}">
                <a16:creationId xmlns:a16="http://schemas.microsoft.com/office/drawing/2014/main" id="{869F0DC5-5E40-1EC2-9908-F486D4550097}"/>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14" name="TextBox 213">
            <a:extLst>
              <a:ext uri="{FF2B5EF4-FFF2-40B4-BE49-F238E27FC236}">
                <a16:creationId xmlns:a16="http://schemas.microsoft.com/office/drawing/2014/main" id="{95CDC982-D4D5-5C83-15D2-E1F0DA8E20EE}"/>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15" name="TextBox 214">
            <a:extLst>
              <a:ext uri="{FF2B5EF4-FFF2-40B4-BE49-F238E27FC236}">
                <a16:creationId xmlns:a16="http://schemas.microsoft.com/office/drawing/2014/main" id="{C47CAA8B-559D-9D37-6B21-0614BDA392A8}"/>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16" name="Straight Connector 215">
            <a:extLst>
              <a:ext uri="{FF2B5EF4-FFF2-40B4-BE49-F238E27FC236}">
                <a16:creationId xmlns:a16="http://schemas.microsoft.com/office/drawing/2014/main" id="{A84753D7-A523-A60C-9D20-137BEDEED9B7}"/>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3066C51F-47A6-1D8A-0630-B8C79ED9CE25}"/>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18" name="TextBox 217">
            <a:extLst>
              <a:ext uri="{FF2B5EF4-FFF2-40B4-BE49-F238E27FC236}">
                <a16:creationId xmlns:a16="http://schemas.microsoft.com/office/drawing/2014/main" id="{FBDF00F3-141C-CFA8-5B66-7CB0CDF82479}"/>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9" name="TextBox 218">
            <a:extLst>
              <a:ext uri="{FF2B5EF4-FFF2-40B4-BE49-F238E27FC236}">
                <a16:creationId xmlns:a16="http://schemas.microsoft.com/office/drawing/2014/main" id="{5E9D7879-EEE3-6824-C629-059DFB41D830}"/>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20" name="TextBox 219">
            <a:extLst>
              <a:ext uri="{FF2B5EF4-FFF2-40B4-BE49-F238E27FC236}">
                <a16:creationId xmlns:a16="http://schemas.microsoft.com/office/drawing/2014/main" id="{89F9F21C-3F6B-212E-5A44-CC3E0147CD89}"/>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21" name="TextBox 220">
            <a:extLst>
              <a:ext uri="{FF2B5EF4-FFF2-40B4-BE49-F238E27FC236}">
                <a16:creationId xmlns:a16="http://schemas.microsoft.com/office/drawing/2014/main" id="{FCDB3CA6-59EC-3C43-D47B-C50EC8B04B45}"/>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22" name="TextBox 221">
            <a:extLst>
              <a:ext uri="{FF2B5EF4-FFF2-40B4-BE49-F238E27FC236}">
                <a16:creationId xmlns:a16="http://schemas.microsoft.com/office/drawing/2014/main" id="{F91F489A-62BA-24DE-0D66-01D7406BFB2B}"/>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23" name="Straight Connector 222">
            <a:extLst>
              <a:ext uri="{FF2B5EF4-FFF2-40B4-BE49-F238E27FC236}">
                <a16:creationId xmlns:a16="http://schemas.microsoft.com/office/drawing/2014/main" id="{5547682E-D64E-9C18-37A1-1BAD60CA05DB}"/>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A1C4D7E-99A3-C27F-04FE-860AA61F5FAB}"/>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2460DA3-F5BD-A548-0681-26777061DD0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5CF439A-B10F-29D4-D7D8-C32662982D7E}"/>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3A032A3B-7E8E-8351-99EE-C7DC9C9803DD}"/>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E9DAF92-21F6-DA55-C36F-74F2C8B7DAAE}"/>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FED500D2-552F-8166-9976-FCE403A9B9BF}"/>
              </a:ext>
            </a:extLst>
          </p:cNvPr>
          <p:cNvGrpSpPr/>
          <p:nvPr/>
        </p:nvGrpSpPr>
        <p:grpSpPr>
          <a:xfrm>
            <a:off x="714384" y="674703"/>
            <a:ext cx="10756522" cy="5571933"/>
            <a:chOff x="714384" y="674703"/>
            <a:chExt cx="10756522" cy="5571933"/>
          </a:xfrm>
        </p:grpSpPr>
        <p:sp>
          <p:nvSpPr>
            <p:cNvPr id="165" name="Rectangle 164">
              <a:extLst>
                <a:ext uri="{FF2B5EF4-FFF2-40B4-BE49-F238E27FC236}">
                  <a16:creationId xmlns:a16="http://schemas.microsoft.com/office/drawing/2014/main" id="{E345EACC-39F9-C9C9-B98F-29E6CD632BC5}"/>
                </a:ext>
              </a:extLst>
            </p:cNvPr>
            <p:cNvSpPr/>
            <p:nvPr/>
          </p:nvSpPr>
          <p:spPr>
            <a:xfrm>
              <a:off x="714384" y="674703"/>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8">
              <a:extLst>
                <a:ext uri="{FF2B5EF4-FFF2-40B4-BE49-F238E27FC236}">
                  <a16:creationId xmlns:a16="http://schemas.microsoft.com/office/drawing/2014/main" id="{B11F6237-C145-2A59-EB2A-4F10A9A7DFBC}"/>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49" name="TextBox 48">
              <a:extLst>
                <a:ext uri="{FF2B5EF4-FFF2-40B4-BE49-F238E27FC236}">
                  <a16:creationId xmlns:a16="http://schemas.microsoft.com/office/drawing/2014/main" id="{29C193A2-EBC3-5344-0583-F04152D12395}"/>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58" name="Rectangle: Rounded Corners 220">
              <a:extLst>
                <a:ext uri="{FF2B5EF4-FFF2-40B4-BE49-F238E27FC236}">
                  <a16:creationId xmlns:a16="http://schemas.microsoft.com/office/drawing/2014/main" id="{F6FC3EDF-8279-66B0-C809-63480D93CC52}"/>
                </a:ext>
              </a:extLst>
            </p:cNvPr>
            <p:cNvSpPr/>
            <p:nvPr/>
          </p:nvSpPr>
          <p:spPr>
            <a:xfrm>
              <a:off x="4849089" y="2839338"/>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H</a:t>
              </a:r>
              <a:r>
                <a:rPr lang="en-SG" sz="1000" dirty="0">
                  <a:solidFill>
                    <a:schemeClr val="tx1">
                      <a:lumMod val="50000"/>
                      <a:lumOff val="50000"/>
                    </a:schemeClr>
                  </a:solidFill>
                  <a:latin typeface="Helvetica" pitchFamily="2" charset="0"/>
                </a:rPr>
                <a:t>andle transport arrangements</a:t>
              </a:r>
            </a:p>
          </p:txBody>
        </p:sp>
        <p:sp>
          <p:nvSpPr>
            <p:cNvPr id="59" name="Rectangle: Rounded Corners 220">
              <a:extLst>
                <a:ext uri="{FF2B5EF4-FFF2-40B4-BE49-F238E27FC236}">
                  <a16:creationId xmlns:a16="http://schemas.microsoft.com/office/drawing/2014/main" id="{A63E13CB-276C-D27C-7DCD-F845CC11D793}"/>
                </a:ext>
              </a:extLst>
            </p:cNvPr>
            <p:cNvSpPr/>
            <p:nvPr/>
          </p:nvSpPr>
          <p:spPr>
            <a:xfrm>
              <a:off x="4849089" y="3228792"/>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26/06/2022     </a:t>
              </a:r>
              <a:r>
                <a:rPr lang="en-SG" sz="1000" dirty="0">
                  <a:solidFill>
                    <a:srgbClr val="FFFFFF"/>
                  </a:solidFill>
                  <a:latin typeface="Helvetica" pitchFamily="2" charset="0"/>
                </a:rPr>
                <a:t>     .</a:t>
              </a:r>
            </a:p>
          </p:txBody>
        </p:sp>
        <p:sp>
          <p:nvSpPr>
            <p:cNvPr id="60" name="Rectangle: Rounded Corners 220">
              <a:extLst>
                <a:ext uri="{FF2B5EF4-FFF2-40B4-BE49-F238E27FC236}">
                  <a16:creationId xmlns:a16="http://schemas.microsoft.com/office/drawing/2014/main" id="{0D0B7762-F49E-FA46-D541-F7679E70C196}"/>
                </a:ext>
              </a:extLst>
            </p:cNvPr>
            <p:cNvSpPr/>
            <p:nvPr/>
          </p:nvSpPr>
          <p:spPr>
            <a:xfrm>
              <a:off x="4850133" y="3598912"/>
              <a:ext cx="70156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3</a:t>
              </a:r>
              <a:endParaRPr lang="en-SG" sz="1000" dirty="0">
                <a:solidFill>
                  <a:schemeClr val="tx1">
                    <a:lumMod val="50000"/>
                    <a:lumOff val="50000"/>
                  </a:schemeClr>
                </a:solidFill>
                <a:latin typeface="Helvetica" pitchFamily="2" charset="0"/>
              </a:endParaRPr>
            </a:p>
          </p:txBody>
        </p:sp>
        <p:sp>
          <p:nvSpPr>
            <p:cNvPr id="61" name="Rectangle: Rounded Corners 220">
              <a:extLst>
                <a:ext uri="{FF2B5EF4-FFF2-40B4-BE49-F238E27FC236}">
                  <a16:creationId xmlns:a16="http://schemas.microsoft.com/office/drawing/2014/main" id="{24469C21-9CCF-2A67-FDB5-C4A83DEBC4FD}"/>
                </a:ext>
              </a:extLst>
            </p:cNvPr>
            <p:cNvSpPr/>
            <p:nvPr/>
          </p:nvSpPr>
          <p:spPr>
            <a:xfrm>
              <a:off x="4842253" y="3968801"/>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28/06/2022     </a:t>
              </a:r>
              <a:r>
                <a:rPr lang="en-SG" sz="1000" dirty="0">
                  <a:solidFill>
                    <a:srgbClr val="FFFFFF"/>
                  </a:solidFill>
                  <a:latin typeface="Helvetica" pitchFamily="2" charset="0"/>
                </a:rPr>
                <a:t>     .</a:t>
              </a:r>
            </a:p>
          </p:txBody>
        </p:sp>
        <p:sp>
          <p:nvSpPr>
            <p:cNvPr id="62" name="Rectangle: Rounded Corners 220">
              <a:extLst>
                <a:ext uri="{FF2B5EF4-FFF2-40B4-BE49-F238E27FC236}">
                  <a16:creationId xmlns:a16="http://schemas.microsoft.com/office/drawing/2014/main" id="{7C80680C-AC0C-0CBA-024D-2DD1C5755943}"/>
                </a:ext>
              </a:extLst>
            </p:cNvPr>
            <p:cNvSpPr/>
            <p:nvPr/>
          </p:nvSpPr>
          <p:spPr>
            <a:xfrm>
              <a:off x="5245244" y="432462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pic>
          <p:nvPicPr>
            <p:cNvPr id="129" name="Graphic 128" descr="Daily calendar with solid fill">
              <a:extLst>
                <a:ext uri="{FF2B5EF4-FFF2-40B4-BE49-F238E27FC236}">
                  <a16:creationId xmlns:a16="http://schemas.microsoft.com/office/drawing/2014/main" id="{3C4DBF4C-EDB1-35F1-5798-ACFADBFD69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07365" y="3234942"/>
              <a:ext cx="273707" cy="273707"/>
            </a:xfrm>
            <a:prstGeom prst="rect">
              <a:avLst/>
            </a:prstGeom>
          </p:spPr>
        </p:pic>
        <p:pic>
          <p:nvPicPr>
            <p:cNvPr id="130" name="Graphic 129" descr="Daily calendar with solid fill">
              <a:extLst>
                <a:ext uri="{FF2B5EF4-FFF2-40B4-BE49-F238E27FC236}">
                  <a16:creationId xmlns:a16="http://schemas.microsoft.com/office/drawing/2014/main" id="{F8A81093-E71B-D228-8150-E2CE2E8376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92031" y="3976552"/>
              <a:ext cx="273707" cy="273707"/>
            </a:xfrm>
            <a:prstGeom prst="rect">
              <a:avLst/>
            </a:prstGeom>
          </p:spPr>
        </p:pic>
        <p:sp>
          <p:nvSpPr>
            <p:cNvPr id="169" name="Rectangle 168">
              <a:extLst>
                <a:ext uri="{FF2B5EF4-FFF2-40B4-BE49-F238E27FC236}">
                  <a16:creationId xmlns:a16="http://schemas.microsoft.com/office/drawing/2014/main" id="{1F51194D-7EC4-8DD2-B619-75BEC00F57AE}"/>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Rectangle: Rounded Corners 220">
              <a:extLst>
                <a:ext uri="{FF2B5EF4-FFF2-40B4-BE49-F238E27FC236}">
                  <a16:creationId xmlns:a16="http://schemas.microsoft.com/office/drawing/2014/main" id="{82829212-5598-C5A8-8E55-AFA527E6C87F}"/>
                </a:ext>
              </a:extLst>
            </p:cNvPr>
            <p:cNvSpPr/>
            <p:nvPr/>
          </p:nvSpPr>
          <p:spPr>
            <a:xfrm>
              <a:off x="5621937" y="3597080"/>
              <a:ext cx="1036644"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Day(s)</a:t>
              </a:r>
            </a:p>
          </p:txBody>
        </p:sp>
        <p:pic>
          <p:nvPicPr>
            <p:cNvPr id="132" name="Graphic 131" descr="Play with solid fill">
              <a:extLst>
                <a:ext uri="{FF2B5EF4-FFF2-40B4-BE49-F238E27FC236}">
                  <a16:creationId xmlns:a16="http://schemas.microsoft.com/office/drawing/2014/main" id="{004EA0B3-7DAA-DD57-5B1E-BD2D2BBFB2D7}"/>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5334340" y="3661838"/>
              <a:ext cx="199103" cy="199103"/>
            </a:xfrm>
            <a:prstGeom prst="rect">
              <a:avLst/>
            </a:prstGeom>
          </p:spPr>
        </p:pic>
        <p:pic>
          <p:nvPicPr>
            <p:cNvPr id="133" name="Graphic 132" descr="Play with solid fill">
              <a:extLst>
                <a:ext uri="{FF2B5EF4-FFF2-40B4-BE49-F238E27FC236}">
                  <a16:creationId xmlns:a16="http://schemas.microsoft.com/office/drawing/2014/main" id="{16600DB1-ABEE-C9C2-E203-4D5CAF27BD7D}"/>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444846" y="3661837"/>
              <a:ext cx="199103" cy="199103"/>
            </a:xfrm>
            <a:prstGeom prst="rect">
              <a:avLst/>
            </a:prstGeom>
          </p:spPr>
        </p:pic>
        <p:pic>
          <p:nvPicPr>
            <p:cNvPr id="134" name="Graphic 133" descr="Play with solid fill">
              <a:extLst>
                <a:ext uri="{FF2B5EF4-FFF2-40B4-BE49-F238E27FC236}">
                  <a16:creationId xmlns:a16="http://schemas.microsoft.com/office/drawing/2014/main" id="{863E7CF5-71F4-F03E-8B95-52972C28B3EB}"/>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307266" y="4395039"/>
              <a:ext cx="199103" cy="199103"/>
            </a:xfrm>
            <a:prstGeom prst="rect">
              <a:avLst/>
            </a:prstGeom>
          </p:spPr>
        </p:pic>
        <p:sp>
          <p:nvSpPr>
            <p:cNvPr id="53" name="Rectangle: Rounded Corners 220">
              <a:extLst>
                <a:ext uri="{FF2B5EF4-FFF2-40B4-BE49-F238E27FC236}">
                  <a16:creationId xmlns:a16="http://schemas.microsoft.com/office/drawing/2014/main" id="{FD950CEA-4838-AEF8-B3C7-9479666E12F1}"/>
                </a:ext>
              </a:extLst>
            </p:cNvPr>
            <p:cNvSpPr/>
            <p:nvPr/>
          </p:nvSpPr>
          <p:spPr>
            <a:xfrm>
              <a:off x="3922185" y="2401962"/>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54" name="Rectangle: Rounded Corners 220">
              <a:extLst>
                <a:ext uri="{FF2B5EF4-FFF2-40B4-BE49-F238E27FC236}">
                  <a16:creationId xmlns:a16="http://schemas.microsoft.com/office/drawing/2014/main" id="{A7F9A546-4CF1-DCEB-DEB1-33000A5DCA5B}"/>
                </a:ext>
              </a:extLst>
            </p:cNvPr>
            <p:cNvSpPr/>
            <p:nvPr/>
          </p:nvSpPr>
          <p:spPr>
            <a:xfrm>
              <a:off x="5238078" y="2406956"/>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57" name="Rectangle: Rounded Corners 220">
              <a:extLst>
                <a:ext uri="{FF2B5EF4-FFF2-40B4-BE49-F238E27FC236}">
                  <a16:creationId xmlns:a16="http://schemas.microsoft.com/office/drawing/2014/main" id="{A5A42BE8-A0B1-123B-D9CE-04B1965E0E12}"/>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72" name="Straight Arrow Connector 171">
              <a:extLst>
                <a:ext uri="{FF2B5EF4-FFF2-40B4-BE49-F238E27FC236}">
                  <a16:creationId xmlns:a16="http://schemas.microsoft.com/office/drawing/2014/main" id="{AC7F56CD-3F37-0BE4-DBAE-3044CD3E31C2}"/>
                </a:ext>
              </a:extLst>
            </p:cNvPr>
            <p:cNvCxnSpPr>
              <a:cxnSpLocks/>
              <a:stCxn id="53" idx="3"/>
              <a:endCxn id="5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9BA69FC-B9F8-05FC-99A1-7F813046AFC3}"/>
                </a:ext>
              </a:extLst>
            </p:cNvPr>
            <p:cNvCxnSpPr>
              <a:stCxn id="54" idx="3"/>
              <a:endCxn id="57"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220">
              <a:extLst>
                <a:ext uri="{FF2B5EF4-FFF2-40B4-BE49-F238E27FC236}">
                  <a16:creationId xmlns:a16="http://schemas.microsoft.com/office/drawing/2014/main" id="{D8AB07BF-15EA-385E-C9EA-D52925F78655}"/>
                </a:ext>
              </a:extLst>
            </p:cNvPr>
            <p:cNvSpPr/>
            <p:nvPr/>
          </p:nvSpPr>
          <p:spPr>
            <a:xfrm>
              <a:off x="6228733" y="3237189"/>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21" name="Rectangle: Rounded Corners 220">
              <a:extLst>
                <a:ext uri="{FF2B5EF4-FFF2-40B4-BE49-F238E27FC236}">
                  <a16:creationId xmlns:a16="http://schemas.microsoft.com/office/drawing/2014/main" id="{6CDDF823-4558-45B0-D118-C940D91F9785}"/>
                </a:ext>
              </a:extLst>
            </p:cNvPr>
            <p:cNvSpPr/>
            <p:nvPr/>
          </p:nvSpPr>
          <p:spPr>
            <a:xfrm>
              <a:off x="6219603" y="3983455"/>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33" name="Rectangle: Rounded Corners 220">
              <a:extLst>
                <a:ext uri="{FF2B5EF4-FFF2-40B4-BE49-F238E27FC236}">
                  <a16:creationId xmlns:a16="http://schemas.microsoft.com/office/drawing/2014/main" id="{70C44E3A-7703-693A-40D4-ECB80091E692}"/>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37" name="Rectangle: Rounded Corners 220">
              <a:extLst>
                <a:ext uri="{FF2B5EF4-FFF2-40B4-BE49-F238E27FC236}">
                  <a16:creationId xmlns:a16="http://schemas.microsoft.com/office/drawing/2014/main" id="{96DBA6B8-D007-BB83-E2E5-ABB9A9E3B7C3}"/>
                </a:ext>
              </a:extLst>
            </p:cNvPr>
            <p:cNvSpPr/>
            <p:nvPr/>
          </p:nvSpPr>
          <p:spPr>
            <a:xfrm>
              <a:off x="6067445" y="4769491"/>
              <a:ext cx="1034245" cy="269513"/>
            </a:xfrm>
            <a:prstGeom prst="roundRect">
              <a:avLst>
                <a:gd name="adj" fmla="val 8424"/>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7AC42433-018A-4428-52A8-222E08C0F6B2}"/>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40" name="Rectangle: Rounded Corners 220">
              <a:extLst>
                <a:ext uri="{FF2B5EF4-FFF2-40B4-BE49-F238E27FC236}">
                  <a16:creationId xmlns:a16="http://schemas.microsoft.com/office/drawing/2014/main" id="{1BF33DA7-F1DF-352B-0131-A6D08DE37E51}"/>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886970" y="4918873"/>
              <a:ext cx="312187" cy="312187"/>
            </a:xfrm>
            <a:prstGeom prst="rect">
              <a:avLst/>
            </a:prstGeom>
          </p:spPr>
        </p:pic>
        <p:pic>
          <p:nvPicPr>
            <p:cNvPr id="41" name="Picture 40">
              <a:extLst>
                <a:ext uri="{FF2B5EF4-FFF2-40B4-BE49-F238E27FC236}">
                  <a16:creationId xmlns:a16="http://schemas.microsoft.com/office/drawing/2014/main" id="{F81B2ABA-A3F4-F510-5570-52C542CDC6C8}"/>
                </a:ext>
              </a:extLst>
            </p:cNvPr>
            <p:cNvPicPr>
              <a:picLocks noChangeAspect="1"/>
            </p:cNvPicPr>
            <p:nvPr/>
          </p:nvPicPr>
          <p:blipFill>
            <a:blip r:embed="rId23"/>
            <a:stretch>
              <a:fillRect/>
            </a:stretch>
          </p:blipFill>
          <p:spPr>
            <a:xfrm>
              <a:off x="9010256" y="690172"/>
              <a:ext cx="2397805" cy="340865"/>
            </a:xfrm>
            <a:prstGeom prst="rect">
              <a:avLst/>
            </a:prstGeom>
          </p:spPr>
        </p:pic>
      </p:grpSp>
    </p:spTree>
    <p:extLst>
      <p:ext uri="{BB962C8B-B14F-4D97-AF65-F5344CB8AC3E}">
        <p14:creationId xmlns:p14="http://schemas.microsoft.com/office/powerpoint/2010/main" val="517928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123">
            <a:extLst>
              <a:ext uri="{FF2B5EF4-FFF2-40B4-BE49-F238E27FC236}">
                <a16:creationId xmlns:a16="http://schemas.microsoft.com/office/drawing/2014/main" id="{97FCBE52-531D-C03B-5243-EB4DEAF2F928}"/>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3153365" y="85625"/>
            <a:ext cx="5603268" cy="4108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You can also observe that there is a cancel button so users can choose to cancel whenever they would like to, maintaining user control.</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51" name="Rectangle: Rounded Corners 59">
            <a:extLst>
              <a:ext uri="{FF2B5EF4-FFF2-40B4-BE49-F238E27FC236}">
                <a16:creationId xmlns:a16="http://schemas.microsoft.com/office/drawing/2014/main" id="{F384085A-5A89-45D3-C044-F501F1BBA349}"/>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2" name="Rectangle: Rounded Corners 60">
            <a:extLst>
              <a:ext uri="{FF2B5EF4-FFF2-40B4-BE49-F238E27FC236}">
                <a16:creationId xmlns:a16="http://schemas.microsoft.com/office/drawing/2014/main" id="{AD2F5211-0F54-1006-DFE4-E21121BA6943}"/>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3" name="Straight Connector 62">
            <a:extLst>
              <a:ext uri="{FF2B5EF4-FFF2-40B4-BE49-F238E27FC236}">
                <a16:creationId xmlns:a16="http://schemas.microsoft.com/office/drawing/2014/main" id="{A96E42C5-F95D-4C77-A67F-AFFA43FBBCF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5E2EE7CA-35C3-6039-BAD7-DF4ACDE2671B}"/>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F4CB8A9-827D-7875-6C3D-FE60A12F199B}"/>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D82817F-EC81-85B9-05ED-C70AD35C70BE}"/>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2DBDBEE-959D-67BA-9FF7-305521D1AC9C}"/>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82141B0-FF74-762C-4E10-2A796EFC2881}"/>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10ACEA6-769A-98CC-6DD1-1272CF29B156}"/>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3F8C26C-290E-59F9-E9F2-9292F8D58CF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5DDF5BD-4B94-4FF2-988F-3C27FD08A317}"/>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6EC8A084-B0B5-5ED8-871C-FAB22AFD979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B43BF408-5312-C575-84DC-45DB918B4D3B}"/>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60" name="TextBox 159">
            <a:extLst>
              <a:ext uri="{FF2B5EF4-FFF2-40B4-BE49-F238E27FC236}">
                <a16:creationId xmlns:a16="http://schemas.microsoft.com/office/drawing/2014/main" id="{EEA96345-1512-C454-CBFD-6C2CCD5B8A72}"/>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61" name="TextBox 160">
            <a:extLst>
              <a:ext uri="{FF2B5EF4-FFF2-40B4-BE49-F238E27FC236}">
                <a16:creationId xmlns:a16="http://schemas.microsoft.com/office/drawing/2014/main" id="{990C42E2-6FD1-1BD8-680A-D126117CED98}"/>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2" name="TextBox 161">
            <a:extLst>
              <a:ext uri="{FF2B5EF4-FFF2-40B4-BE49-F238E27FC236}">
                <a16:creationId xmlns:a16="http://schemas.microsoft.com/office/drawing/2014/main" id="{E983D248-243F-934D-FFCA-13024857439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3" name="TextBox 162">
            <a:extLst>
              <a:ext uri="{FF2B5EF4-FFF2-40B4-BE49-F238E27FC236}">
                <a16:creationId xmlns:a16="http://schemas.microsoft.com/office/drawing/2014/main" id="{E464961D-ECF0-9402-9FCD-7C4B3ABBCA1A}"/>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4" name="TextBox 163">
            <a:extLst>
              <a:ext uri="{FF2B5EF4-FFF2-40B4-BE49-F238E27FC236}">
                <a16:creationId xmlns:a16="http://schemas.microsoft.com/office/drawing/2014/main" id="{0102CC74-B291-A015-1817-ED5895F437B2}"/>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66" name="TextBox 165">
            <a:extLst>
              <a:ext uri="{FF2B5EF4-FFF2-40B4-BE49-F238E27FC236}">
                <a16:creationId xmlns:a16="http://schemas.microsoft.com/office/drawing/2014/main" id="{B898E7A6-CD97-F00B-99A6-B1A8D8231733}"/>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8" name="TextBox 167">
            <a:extLst>
              <a:ext uri="{FF2B5EF4-FFF2-40B4-BE49-F238E27FC236}">
                <a16:creationId xmlns:a16="http://schemas.microsoft.com/office/drawing/2014/main" id="{31F7DD0A-3B34-62A3-1187-D0E435C8A68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71" name="TextBox 170">
            <a:extLst>
              <a:ext uri="{FF2B5EF4-FFF2-40B4-BE49-F238E27FC236}">
                <a16:creationId xmlns:a16="http://schemas.microsoft.com/office/drawing/2014/main" id="{07960B98-5096-9DA5-D655-09AB8571D638}"/>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73" name="TextBox 172">
            <a:extLst>
              <a:ext uri="{FF2B5EF4-FFF2-40B4-BE49-F238E27FC236}">
                <a16:creationId xmlns:a16="http://schemas.microsoft.com/office/drawing/2014/main" id="{82782E17-BE4C-09DA-6BD4-6AC8BB67A9D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75" name="TextBox 174">
            <a:extLst>
              <a:ext uri="{FF2B5EF4-FFF2-40B4-BE49-F238E27FC236}">
                <a16:creationId xmlns:a16="http://schemas.microsoft.com/office/drawing/2014/main" id="{5C2566C8-89D6-EDF0-FB42-86DF7E24BB1C}"/>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76" name="TextBox 175">
            <a:extLst>
              <a:ext uri="{FF2B5EF4-FFF2-40B4-BE49-F238E27FC236}">
                <a16:creationId xmlns:a16="http://schemas.microsoft.com/office/drawing/2014/main" id="{22A0423D-E82D-BEB3-92DE-1AF7E8511F63}"/>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77" name="TextBox 176">
            <a:extLst>
              <a:ext uri="{FF2B5EF4-FFF2-40B4-BE49-F238E27FC236}">
                <a16:creationId xmlns:a16="http://schemas.microsoft.com/office/drawing/2014/main" id="{218C0DD6-253D-3545-324C-2B86CE808EC4}"/>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78" name="Straight Connector 177">
            <a:extLst>
              <a:ext uri="{FF2B5EF4-FFF2-40B4-BE49-F238E27FC236}">
                <a16:creationId xmlns:a16="http://schemas.microsoft.com/office/drawing/2014/main" id="{B5AC5D29-7446-6CCD-36A9-5A247856E2C1}"/>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6AD11591-5F08-F252-78EF-095ED84C9218}"/>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80" name="TextBox 179">
            <a:extLst>
              <a:ext uri="{FF2B5EF4-FFF2-40B4-BE49-F238E27FC236}">
                <a16:creationId xmlns:a16="http://schemas.microsoft.com/office/drawing/2014/main" id="{EAF954EE-9DE1-50B0-F007-A14FFC4349F0}"/>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1" name="TextBox 180">
            <a:extLst>
              <a:ext uri="{FF2B5EF4-FFF2-40B4-BE49-F238E27FC236}">
                <a16:creationId xmlns:a16="http://schemas.microsoft.com/office/drawing/2014/main" id="{D4E13DD5-0BC9-DB91-D3F8-BD9DE308E68B}"/>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2" name="TextBox 181">
            <a:extLst>
              <a:ext uri="{FF2B5EF4-FFF2-40B4-BE49-F238E27FC236}">
                <a16:creationId xmlns:a16="http://schemas.microsoft.com/office/drawing/2014/main" id="{5C92F757-ED87-769F-B743-7AC9D7BEFE9E}"/>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3" name="TextBox 182">
            <a:extLst>
              <a:ext uri="{FF2B5EF4-FFF2-40B4-BE49-F238E27FC236}">
                <a16:creationId xmlns:a16="http://schemas.microsoft.com/office/drawing/2014/main" id="{25F45793-B1CA-7925-46D9-5B64A22783B8}"/>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84" name="TextBox 183">
            <a:extLst>
              <a:ext uri="{FF2B5EF4-FFF2-40B4-BE49-F238E27FC236}">
                <a16:creationId xmlns:a16="http://schemas.microsoft.com/office/drawing/2014/main" id="{A4775EBE-308E-A0BF-8170-F34E0CEEE7D9}"/>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85" name="Straight Connector 184">
            <a:extLst>
              <a:ext uri="{FF2B5EF4-FFF2-40B4-BE49-F238E27FC236}">
                <a16:creationId xmlns:a16="http://schemas.microsoft.com/office/drawing/2014/main" id="{372982BB-798C-9ED1-6FCA-63010DFAC69B}"/>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1DCFDD1B-76CE-D605-A866-00F1C4BEAF6F}"/>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BEE67D4-3857-F71D-22EB-826332F76B1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1B77DB3-4D30-930E-CE21-46AEB5251BC6}"/>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4F036397-5B32-9E54-055C-B1015A1B3AC4}"/>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F349173-A7CF-3468-2FDB-B79E066CD713}"/>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1" name="Rectangle: Rounded Corners 59">
            <a:extLst>
              <a:ext uri="{FF2B5EF4-FFF2-40B4-BE49-F238E27FC236}">
                <a16:creationId xmlns:a16="http://schemas.microsoft.com/office/drawing/2014/main" id="{EF3ACAC7-56B3-26B1-3007-94B165C4E135}"/>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92" name="Rectangle: Rounded Corners 60">
            <a:extLst>
              <a:ext uri="{FF2B5EF4-FFF2-40B4-BE49-F238E27FC236}">
                <a16:creationId xmlns:a16="http://schemas.microsoft.com/office/drawing/2014/main" id="{9D353101-2396-D166-91A0-FDE88D39847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93" name="Straight Connector 192">
            <a:extLst>
              <a:ext uri="{FF2B5EF4-FFF2-40B4-BE49-F238E27FC236}">
                <a16:creationId xmlns:a16="http://schemas.microsoft.com/office/drawing/2014/main" id="{1451ED39-3977-96C2-43B0-1C14A7D8C96C}"/>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BFF778E-94A0-1495-7530-2145925966B2}"/>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CF27BB7C-D790-A625-7A85-18CB09EA2294}"/>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096DBC5-3B5D-4BED-0253-BB8735D3BEF1}"/>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798D7FE-B636-30B8-9D0A-44782E27D69D}"/>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36500B41-193D-2832-A494-2A576B5F8CEF}"/>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12ABEF1-96E7-243C-C7DF-FAD34EFD6E5E}"/>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AEEE7B4D-9CC4-8DCF-FB9D-AFD6352ED70C}"/>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1650DA5-F69B-9325-147D-C2862B923F8C}"/>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40820763-FC14-34DB-0C35-7B13E516900A}"/>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1FD9790B-5F44-129A-2C92-41FD9B155C7D}"/>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04" name="TextBox 203">
            <a:extLst>
              <a:ext uri="{FF2B5EF4-FFF2-40B4-BE49-F238E27FC236}">
                <a16:creationId xmlns:a16="http://schemas.microsoft.com/office/drawing/2014/main" id="{5B8C0B79-F933-3363-7BE3-E9C2F784CB62}"/>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05" name="TextBox 204">
            <a:extLst>
              <a:ext uri="{FF2B5EF4-FFF2-40B4-BE49-F238E27FC236}">
                <a16:creationId xmlns:a16="http://schemas.microsoft.com/office/drawing/2014/main" id="{F61CBE4A-35A7-D1AD-081A-E6AFC1CF30C7}"/>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6" name="TextBox 205">
            <a:extLst>
              <a:ext uri="{FF2B5EF4-FFF2-40B4-BE49-F238E27FC236}">
                <a16:creationId xmlns:a16="http://schemas.microsoft.com/office/drawing/2014/main" id="{263BC13C-B61F-D56E-57B4-1ED845963F5B}"/>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7" name="TextBox 206">
            <a:extLst>
              <a:ext uri="{FF2B5EF4-FFF2-40B4-BE49-F238E27FC236}">
                <a16:creationId xmlns:a16="http://schemas.microsoft.com/office/drawing/2014/main" id="{384BE185-FA71-3C05-7D4A-D2370EF14E23}"/>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8" name="TextBox 207">
            <a:extLst>
              <a:ext uri="{FF2B5EF4-FFF2-40B4-BE49-F238E27FC236}">
                <a16:creationId xmlns:a16="http://schemas.microsoft.com/office/drawing/2014/main" id="{B5D50F93-87DE-6597-E150-764ADA3534F0}"/>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09" name="TextBox 208">
            <a:extLst>
              <a:ext uri="{FF2B5EF4-FFF2-40B4-BE49-F238E27FC236}">
                <a16:creationId xmlns:a16="http://schemas.microsoft.com/office/drawing/2014/main" id="{A2C964FF-1B8B-EEE2-884F-A703FC619E3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10" name="TextBox 209">
            <a:extLst>
              <a:ext uri="{FF2B5EF4-FFF2-40B4-BE49-F238E27FC236}">
                <a16:creationId xmlns:a16="http://schemas.microsoft.com/office/drawing/2014/main" id="{8FC2233B-9BC2-BD9D-90FF-0437B5FB2B1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11" name="TextBox 210">
            <a:extLst>
              <a:ext uri="{FF2B5EF4-FFF2-40B4-BE49-F238E27FC236}">
                <a16:creationId xmlns:a16="http://schemas.microsoft.com/office/drawing/2014/main" id="{47CF5FE1-FD5F-578C-5E8A-C7BC6CD8CC16}"/>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12" name="TextBox 211">
            <a:extLst>
              <a:ext uri="{FF2B5EF4-FFF2-40B4-BE49-F238E27FC236}">
                <a16:creationId xmlns:a16="http://schemas.microsoft.com/office/drawing/2014/main" id="{234BE90F-8E07-FC53-F762-4AA271E6C013}"/>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13" name="TextBox 212">
            <a:extLst>
              <a:ext uri="{FF2B5EF4-FFF2-40B4-BE49-F238E27FC236}">
                <a16:creationId xmlns:a16="http://schemas.microsoft.com/office/drawing/2014/main" id="{7849204C-1019-1489-4DAF-7F41CE9116D4}"/>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14" name="TextBox 213">
            <a:extLst>
              <a:ext uri="{FF2B5EF4-FFF2-40B4-BE49-F238E27FC236}">
                <a16:creationId xmlns:a16="http://schemas.microsoft.com/office/drawing/2014/main" id="{32922686-B216-7FDC-D9C2-768A77D23269}"/>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15" name="TextBox 214">
            <a:extLst>
              <a:ext uri="{FF2B5EF4-FFF2-40B4-BE49-F238E27FC236}">
                <a16:creationId xmlns:a16="http://schemas.microsoft.com/office/drawing/2014/main" id="{3D55A9A3-6208-A3FE-38AC-ED0C35901516}"/>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16" name="Straight Connector 215">
            <a:extLst>
              <a:ext uri="{FF2B5EF4-FFF2-40B4-BE49-F238E27FC236}">
                <a16:creationId xmlns:a16="http://schemas.microsoft.com/office/drawing/2014/main" id="{EB61DE3F-61B5-1268-B4A9-E1CE1325FD33}"/>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21D0410F-B83D-6519-319A-C6EB3365CA9A}"/>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18" name="TextBox 217">
            <a:extLst>
              <a:ext uri="{FF2B5EF4-FFF2-40B4-BE49-F238E27FC236}">
                <a16:creationId xmlns:a16="http://schemas.microsoft.com/office/drawing/2014/main" id="{45E92F0E-5226-61F9-8E59-5C318D31183B}"/>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9" name="TextBox 218">
            <a:extLst>
              <a:ext uri="{FF2B5EF4-FFF2-40B4-BE49-F238E27FC236}">
                <a16:creationId xmlns:a16="http://schemas.microsoft.com/office/drawing/2014/main" id="{738ECCF5-BF5A-B089-54BD-5DDAFE137BC3}"/>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20" name="TextBox 219">
            <a:extLst>
              <a:ext uri="{FF2B5EF4-FFF2-40B4-BE49-F238E27FC236}">
                <a16:creationId xmlns:a16="http://schemas.microsoft.com/office/drawing/2014/main" id="{B1E76A73-390E-4FAC-4632-0871DB5919BD}"/>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21" name="TextBox 220">
            <a:extLst>
              <a:ext uri="{FF2B5EF4-FFF2-40B4-BE49-F238E27FC236}">
                <a16:creationId xmlns:a16="http://schemas.microsoft.com/office/drawing/2014/main" id="{828BC34E-4CBE-17B3-5D17-782C083A56A3}"/>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22" name="TextBox 221">
            <a:extLst>
              <a:ext uri="{FF2B5EF4-FFF2-40B4-BE49-F238E27FC236}">
                <a16:creationId xmlns:a16="http://schemas.microsoft.com/office/drawing/2014/main" id="{69217655-76F5-FE52-C052-C526F57D395F}"/>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23" name="Straight Connector 222">
            <a:extLst>
              <a:ext uri="{FF2B5EF4-FFF2-40B4-BE49-F238E27FC236}">
                <a16:creationId xmlns:a16="http://schemas.microsoft.com/office/drawing/2014/main" id="{9AA8D46A-8EAD-A5D7-FD50-5614B6EE9A2C}"/>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6BA8AD8D-9B82-F877-2805-8EDDAF368E1E}"/>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1C0AD8B-122E-10A9-F997-25D9246F501C}"/>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BE0E122B-78DC-048B-2DAF-A3605E4C7630}"/>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FC48A527-BC3E-EDF6-8BA0-A517D590A1BD}"/>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B17C91E-7FDE-9F56-5857-58CF2E55AE7B}"/>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890D58DF-13BC-2707-0DCF-5B8B7076701F}"/>
              </a:ext>
            </a:extLst>
          </p:cNvPr>
          <p:cNvGrpSpPr/>
          <p:nvPr/>
        </p:nvGrpSpPr>
        <p:grpSpPr>
          <a:xfrm>
            <a:off x="712741" y="661982"/>
            <a:ext cx="10756522" cy="5571933"/>
            <a:chOff x="712741" y="661982"/>
            <a:chExt cx="10756522" cy="5571933"/>
          </a:xfrm>
        </p:grpSpPr>
        <p:sp>
          <p:nvSpPr>
            <p:cNvPr id="165" name="Rectangle 164">
              <a:extLst>
                <a:ext uri="{FF2B5EF4-FFF2-40B4-BE49-F238E27FC236}">
                  <a16:creationId xmlns:a16="http://schemas.microsoft.com/office/drawing/2014/main" id="{E345EACC-39F9-C9C9-B98F-29E6CD632BC5}"/>
                </a:ext>
              </a:extLst>
            </p:cNvPr>
            <p:cNvSpPr/>
            <p:nvPr/>
          </p:nvSpPr>
          <p:spPr>
            <a:xfrm>
              <a:off x="712741" y="661982"/>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8">
              <a:extLst>
                <a:ext uri="{FF2B5EF4-FFF2-40B4-BE49-F238E27FC236}">
                  <a16:creationId xmlns:a16="http://schemas.microsoft.com/office/drawing/2014/main" id="{B11F6237-C145-2A59-EB2A-4F10A9A7DFBC}"/>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49" name="TextBox 48">
              <a:extLst>
                <a:ext uri="{FF2B5EF4-FFF2-40B4-BE49-F238E27FC236}">
                  <a16:creationId xmlns:a16="http://schemas.microsoft.com/office/drawing/2014/main" id="{29C193A2-EBC3-5344-0583-F04152D12395}"/>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58" name="Rectangle: Rounded Corners 220">
              <a:extLst>
                <a:ext uri="{FF2B5EF4-FFF2-40B4-BE49-F238E27FC236}">
                  <a16:creationId xmlns:a16="http://schemas.microsoft.com/office/drawing/2014/main" id="{F6FC3EDF-8279-66B0-C809-63480D93CC52}"/>
                </a:ext>
              </a:extLst>
            </p:cNvPr>
            <p:cNvSpPr/>
            <p:nvPr/>
          </p:nvSpPr>
          <p:spPr>
            <a:xfrm>
              <a:off x="4849089" y="2839338"/>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H</a:t>
              </a:r>
              <a:r>
                <a:rPr lang="en-SG" sz="1000" dirty="0">
                  <a:solidFill>
                    <a:schemeClr val="tx1">
                      <a:lumMod val="50000"/>
                      <a:lumOff val="50000"/>
                    </a:schemeClr>
                  </a:solidFill>
                  <a:latin typeface="Helvetica" pitchFamily="2" charset="0"/>
                </a:rPr>
                <a:t>andle transport arrangements</a:t>
              </a:r>
            </a:p>
          </p:txBody>
        </p:sp>
        <p:sp>
          <p:nvSpPr>
            <p:cNvPr id="59" name="Rectangle: Rounded Corners 220">
              <a:extLst>
                <a:ext uri="{FF2B5EF4-FFF2-40B4-BE49-F238E27FC236}">
                  <a16:creationId xmlns:a16="http://schemas.microsoft.com/office/drawing/2014/main" id="{A63E13CB-276C-D27C-7DCD-F845CC11D793}"/>
                </a:ext>
              </a:extLst>
            </p:cNvPr>
            <p:cNvSpPr/>
            <p:nvPr/>
          </p:nvSpPr>
          <p:spPr>
            <a:xfrm>
              <a:off x="4849089" y="3228792"/>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26/06/2022     </a:t>
              </a:r>
              <a:r>
                <a:rPr lang="en-SG" sz="1000" dirty="0">
                  <a:solidFill>
                    <a:srgbClr val="FFFFFF"/>
                  </a:solidFill>
                  <a:latin typeface="Helvetica" pitchFamily="2" charset="0"/>
                </a:rPr>
                <a:t>     .</a:t>
              </a:r>
            </a:p>
          </p:txBody>
        </p:sp>
        <p:sp>
          <p:nvSpPr>
            <p:cNvPr id="60" name="Rectangle: Rounded Corners 220">
              <a:extLst>
                <a:ext uri="{FF2B5EF4-FFF2-40B4-BE49-F238E27FC236}">
                  <a16:creationId xmlns:a16="http://schemas.microsoft.com/office/drawing/2014/main" id="{0D0B7762-F49E-FA46-D541-F7679E70C196}"/>
                </a:ext>
              </a:extLst>
            </p:cNvPr>
            <p:cNvSpPr/>
            <p:nvPr/>
          </p:nvSpPr>
          <p:spPr>
            <a:xfrm>
              <a:off x="4850133" y="3598912"/>
              <a:ext cx="70156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3</a:t>
              </a:r>
              <a:endParaRPr lang="en-SG" sz="1000" dirty="0">
                <a:solidFill>
                  <a:schemeClr val="tx1">
                    <a:lumMod val="50000"/>
                    <a:lumOff val="50000"/>
                  </a:schemeClr>
                </a:solidFill>
                <a:latin typeface="Helvetica" pitchFamily="2" charset="0"/>
              </a:endParaRPr>
            </a:p>
          </p:txBody>
        </p:sp>
        <p:sp>
          <p:nvSpPr>
            <p:cNvPr id="61" name="Rectangle: Rounded Corners 220">
              <a:extLst>
                <a:ext uri="{FF2B5EF4-FFF2-40B4-BE49-F238E27FC236}">
                  <a16:creationId xmlns:a16="http://schemas.microsoft.com/office/drawing/2014/main" id="{24469C21-9CCF-2A67-FDB5-C4A83DEBC4FD}"/>
                </a:ext>
              </a:extLst>
            </p:cNvPr>
            <p:cNvSpPr/>
            <p:nvPr/>
          </p:nvSpPr>
          <p:spPr>
            <a:xfrm>
              <a:off x="4842253" y="3968801"/>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28/06/2022     </a:t>
              </a:r>
              <a:r>
                <a:rPr lang="en-SG" sz="1000" dirty="0">
                  <a:solidFill>
                    <a:srgbClr val="FFFFFF"/>
                  </a:solidFill>
                  <a:latin typeface="Helvetica" pitchFamily="2" charset="0"/>
                </a:rPr>
                <a:t>     .</a:t>
              </a:r>
            </a:p>
          </p:txBody>
        </p:sp>
        <p:sp>
          <p:nvSpPr>
            <p:cNvPr id="62" name="Rectangle: Rounded Corners 220">
              <a:extLst>
                <a:ext uri="{FF2B5EF4-FFF2-40B4-BE49-F238E27FC236}">
                  <a16:creationId xmlns:a16="http://schemas.microsoft.com/office/drawing/2014/main" id="{7C80680C-AC0C-0CBA-024D-2DD1C5755943}"/>
                </a:ext>
              </a:extLst>
            </p:cNvPr>
            <p:cNvSpPr/>
            <p:nvPr/>
          </p:nvSpPr>
          <p:spPr>
            <a:xfrm>
              <a:off x="5245244" y="432462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pic>
          <p:nvPicPr>
            <p:cNvPr id="129" name="Graphic 128" descr="Daily calendar with solid fill">
              <a:extLst>
                <a:ext uri="{FF2B5EF4-FFF2-40B4-BE49-F238E27FC236}">
                  <a16:creationId xmlns:a16="http://schemas.microsoft.com/office/drawing/2014/main" id="{3C4DBF4C-EDB1-35F1-5798-ACFADBFD69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07365" y="3234942"/>
              <a:ext cx="273707" cy="273707"/>
            </a:xfrm>
            <a:prstGeom prst="rect">
              <a:avLst/>
            </a:prstGeom>
          </p:spPr>
        </p:pic>
        <p:pic>
          <p:nvPicPr>
            <p:cNvPr id="130" name="Graphic 129" descr="Daily calendar with solid fill">
              <a:extLst>
                <a:ext uri="{FF2B5EF4-FFF2-40B4-BE49-F238E27FC236}">
                  <a16:creationId xmlns:a16="http://schemas.microsoft.com/office/drawing/2014/main" id="{F8A81093-E71B-D228-8150-E2CE2E8376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92031" y="3976552"/>
              <a:ext cx="273707" cy="273707"/>
            </a:xfrm>
            <a:prstGeom prst="rect">
              <a:avLst/>
            </a:prstGeom>
          </p:spPr>
        </p:pic>
        <p:sp>
          <p:nvSpPr>
            <p:cNvPr id="169" name="Rectangle 168">
              <a:extLst>
                <a:ext uri="{FF2B5EF4-FFF2-40B4-BE49-F238E27FC236}">
                  <a16:creationId xmlns:a16="http://schemas.microsoft.com/office/drawing/2014/main" id="{1F51194D-7EC4-8DD2-B619-75BEC00F57AE}"/>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Rectangle: Rounded Corners 220">
              <a:extLst>
                <a:ext uri="{FF2B5EF4-FFF2-40B4-BE49-F238E27FC236}">
                  <a16:creationId xmlns:a16="http://schemas.microsoft.com/office/drawing/2014/main" id="{82829212-5598-C5A8-8E55-AFA527E6C87F}"/>
                </a:ext>
              </a:extLst>
            </p:cNvPr>
            <p:cNvSpPr/>
            <p:nvPr/>
          </p:nvSpPr>
          <p:spPr>
            <a:xfrm>
              <a:off x="5621937" y="3597080"/>
              <a:ext cx="1036644"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Day(s)</a:t>
              </a:r>
            </a:p>
          </p:txBody>
        </p:sp>
        <p:pic>
          <p:nvPicPr>
            <p:cNvPr id="132" name="Graphic 131" descr="Play with solid fill">
              <a:extLst>
                <a:ext uri="{FF2B5EF4-FFF2-40B4-BE49-F238E27FC236}">
                  <a16:creationId xmlns:a16="http://schemas.microsoft.com/office/drawing/2014/main" id="{004EA0B3-7DAA-DD57-5B1E-BD2D2BBFB2D7}"/>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5334340" y="3661838"/>
              <a:ext cx="199103" cy="199103"/>
            </a:xfrm>
            <a:prstGeom prst="rect">
              <a:avLst/>
            </a:prstGeom>
          </p:spPr>
        </p:pic>
        <p:pic>
          <p:nvPicPr>
            <p:cNvPr id="133" name="Graphic 132" descr="Play with solid fill">
              <a:extLst>
                <a:ext uri="{FF2B5EF4-FFF2-40B4-BE49-F238E27FC236}">
                  <a16:creationId xmlns:a16="http://schemas.microsoft.com/office/drawing/2014/main" id="{16600DB1-ABEE-C9C2-E203-4D5CAF27BD7D}"/>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444846" y="3661837"/>
              <a:ext cx="199103" cy="199103"/>
            </a:xfrm>
            <a:prstGeom prst="rect">
              <a:avLst/>
            </a:prstGeom>
          </p:spPr>
        </p:pic>
        <p:pic>
          <p:nvPicPr>
            <p:cNvPr id="134" name="Graphic 133" descr="Play with solid fill">
              <a:extLst>
                <a:ext uri="{FF2B5EF4-FFF2-40B4-BE49-F238E27FC236}">
                  <a16:creationId xmlns:a16="http://schemas.microsoft.com/office/drawing/2014/main" id="{863E7CF5-71F4-F03E-8B95-52972C28B3EB}"/>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307266" y="4395039"/>
              <a:ext cx="199103" cy="199103"/>
            </a:xfrm>
            <a:prstGeom prst="rect">
              <a:avLst/>
            </a:prstGeom>
          </p:spPr>
        </p:pic>
        <p:sp>
          <p:nvSpPr>
            <p:cNvPr id="53" name="Rectangle: Rounded Corners 220">
              <a:extLst>
                <a:ext uri="{FF2B5EF4-FFF2-40B4-BE49-F238E27FC236}">
                  <a16:creationId xmlns:a16="http://schemas.microsoft.com/office/drawing/2014/main" id="{FD950CEA-4838-AEF8-B3C7-9479666E12F1}"/>
                </a:ext>
              </a:extLst>
            </p:cNvPr>
            <p:cNvSpPr/>
            <p:nvPr/>
          </p:nvSpPr>
          <p:spPr>
            <a:xfrm>
              <a:off x="3922185" y="2401962"/>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54" name="Rectangle: Rounded Corners 220">
              <a:extLst>
                <a:ext uri="{FF2B5EF4-FFF2-40B4-BE49-F238E27FC236}">
                  <a16:creationId xmlns:a16="http://schemas.microsoft.com/office/drawing/2014/main" id="{A7F9A546-4CF1-DCEB-DEB1-33000A5DCA5B}"/>
                </a:ext>
              </a:extLst>
            </p:cNvPr>
            <p:cNvSpPr/>
            <p:nvPr/>
          </p:nvSpPr>
          <p:spPr>
            <a:xfrm>
              <a:off x="5238078" y="2406956"/>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57" name="Rectangle: Rounded Corners 220">
              <a:extLst>
                <a:ext uri="{FF2B5EF4-FFF2-40B4-BE49-F238E27FC236}">
                  <a16:creationId xmlns:a16="http://schemas.microsoft.com/office/drawing/2014/main" id="{A5A42BE8-A0B1-123B-D9CE-04B1965E0E12}"/>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72" name="Straight Arrow Connector 171">
              <a:extLst>
                <a:ext uri="{FF2B5EF4-FFF2-40B4-BE49-F238E27FC236}">
                  <a16:creationId xmlns:a16="http://schemas.microsoft.com/office/drawing/2014/main" id="{AC7F56CD-3F37-0BE4-DBAE-3044CD3E31C2}"/>
                </a:ext>
              </a:extLst>
            </p:cNvPr>
            <p:cNvCxnSpPr>
              <a:cxnSpLocks/>
              <a:stCxn id="53" idx="3"/>
              <a:endCxn id="5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9BA69FC-B9F8-05FC-99A1-7F813046AFC3}"/>
                </a:ext>
              </a:extLst>
            </p:cNvPr>
            <p:cNvCxnSpPr>
              <a:stCxn id="54" idx="3"/>
              <a:endCxn id="57"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220">
              <a:extLst>
                <a:ext uri="{FF2B5EF4-FFF2-40B4-BE49-F238E27FC236}">
                  <a16:creationId xmlns:a16="http://schemas.microsoft.com/office/drawing/2014/main" id="{D8AB07BF-15EA-385E-C9EA-D52925F78655}"/>
                </a:ext>
              </a:extLst>
            </p:cNvPr>
            <p:cNvSpPr/>
            <p:nvPr/>
          </p:nvSpPr>
          <p:spPr>
            <a:xfrm>
              <a:off x="6228733" y="3237189"/>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21" name="Rectangle: Rounded Corners 220">
              <a:extLst>
                <a:ext uri="{FF2B5EF4-FFF2-40B4-BE49-F238E27FC236}">
                  <a16:creationId xmlns:a16="http://schemas.microsoft.com/office/drawing/2014/main" id="{6CDDF823-4558-45B0-D118-C940D91F9785}"/>
                </a:ext>
              </a:extLst>
            </p:cNvPr>
            <p:cNvSpPr/>
            <p:nvPr/>
          </p:nvSpPr>
          <p:spPr>
            <a:xfrm>
              <a:off x="6219603" y="3983455"/>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33" name="Rectangle: Rounded Corners 220">
              <a:extLst>
                <a:ext uri="{FF2B5EF4-FFF2-40B4-BE49-F238E27FC236}">
                  <a16:creationId xmlns:a16="http://schemas.microsoft.com/office/drawing/2014/main" id="{70C44E3A-7703-693A-40D4-ECB80091E692}"/>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37" name="Rectangle: Rounded Corners 220">
              <a:extLst>
                <a:ext uri="{FF2B5EF4-FFF2-40B4-BE49-F238E27FC236}">
                  <a16:creationId xmlns:a16="http://schemas.microsoft.com/office/drawing/2014/main" id="{96DBA6B8-D007-BB83-E2E5-ABB9A9E3B7C3}"/>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7AC42433-018A-4428-52A8-222E08C0F6B2}"/>
                </a:ext>
              </a:extLst>
            </p:cNvPr>
            <p:cNvSpPr/>
            <p:nvPr/>
          </p:nvSpPr>
          <p:spPr>
            <a:xfrm>
              <a:off x="7173443" y="4765724"/>
              <a:ext cx="644665" cy="269513"/>
            </a:xfrm>
            <a:prstGeom prst="roundRect">
              <a:avLst>
                <a:gd name="adj" fmla="val 8424"/>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40" name="Rectangle: Rounded Corners 220">
              <a:extLst>
                <a:ext uri="{FF2B5EF4-FFF2-40B4-BE49-F238E27FC236}">
                  <a16:creationId xmlns:a16="http://schemas.microsoft.com/office/drawing/2014/main" id="{1BF33DA7-F1DF-352B-0131-A6D08DE37E51}"/>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665885" y="4925016"/>
              <a:ext cx="312187" cy="312187"/>
            </a:xfrm>
            <a:prstGeom prst="rect">
              <a:avLst/>
            </a:prstGeom>
          </p:spPr>
        </p:pic>
        <p:pic>
          <p:nvPicPr>
            <p:cNvPr id="41" name="Picture 40">
              <a:extLst>
                <a:ext uri="{FF2B5EF4-FFF2-40B4-BE49-F238E27FC236}">
                  <a16:creationId xmlns:a16="http://schemas.microsoft.com/office/drawing/2014/main" id="{B3F1CFCB-71C1-7BB9-47CE-F8B1D69AB7B0}"/>
                </a:ext>
              </a:extLst>
            </p:cNvPr>
            <p:cNvPicPr>
              <a:picLocks noChangeAspect="1"/>
            </p:cNvPicPr>
            <p:nvPr/>
          </p:nvPicPr>
          <p:blipFill>
            <a:blip r:embed="rId23"/>
            <a:stretch>
              <a:fillRect/>
            </a:stretch>
          </p:blipFill>
          <p:spPr>
            <a:xfrm>
              <a:off x="9010256" y="690172"/>
              <a:ext cx="2397805" cy="340865"/>
            </a:xfrm>
            <a:prstGeom prst="rect">
              <a:avLst/>
            </a:prstGeom>
          </p:spPr>
        </p:pic>
      </p:grpSp>
    </p:spTree>
    <p:extLst>
      <p:ext uri="{BB962C8B-B14F-4D97-AF65-F5344CB8AC3E}">
        <p14:creationId xmlns:p14="http://schemas.microsoft.com/office/powerpoint/2010/main" val="3230247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123">
            <a:extLst>
              <a:ext uri="{FF2B5EF4-FFF2-40B4-BE49-F238E27FC236}">
                <a16:creationId xmlns:a16="http://schemas.microsoft.com/office/drawing/2014/main" id="{97FCBE52-531D-C03B-5243-EB4DEAF2F928}"/>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4043938" y="133758"/>
            <a:ext cx="3822122" cy="314608"/>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Now let's talk more about the next page button.</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43" name="Rectangle: Rounded Corners 59">
            <a:extLst>
              <a:ext uri="{FF2B5EF4-FFF2-40B4-BE49-F238E27FC236}">
                <a16:creationId xmlns:a16="http://schemas.microsoft.com/office/drawing/2014/main" id="{90906D71-30B3-DC52-6B19-78BE62BB4E02}"/>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1" name="Rectangle: Rounded Corners 60">
            <a:extLst>
              <a:ext uri="{FF2B5EF4-FFF2-40B4-BE49-F238E27FC236}">
                <a16:creationId xmlns:a16="http://schemas.microsoft.com/office/drawing/2014/main" id="{3925F892-F893-E5BB-E3BA-8FBA68534ED4}"/>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2" name="Straight Connector 51">
            <a:extLst>
              <a:ext uri="{FF2B5EF4-FFF2-40B4-BE49-F238E27FC236}">
                <a16:creationId xmlns:a16="http://schemas.microsoft.com/office/drawing/2014/main" id="{94611D46-B1DF-B304-7515-B83F2DE3D6A8}"/>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44EFC8A-1335-698C-36D7-02981F326B2B}"/>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219EEF8-345D-9D01-ADC3-D74B09A14B62}"/>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322E58F-8687-A1C5-205C-70B20C0D8D35}"/>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14FC89F-CA73-21E8-EB43-1DC0491D3BA2}"/>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F12DF36-6CE3-3249-970C-6702D5C1D5E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09E5A8D-446D-2834-BC8C-A3C86413B414}"/>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E6486E0-0145-AA36-31E9-DDC79ED9E1A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071BC7B-3DCA-3AC7-23FE-D11FA9002A92}"/>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380B35F-CE6D-F42F-3213-E2585BFDE5D6}"/>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EB533D58-5753-FD6E-327B-FCC1708EB4A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59" name="TextBox 158">
            <a:extLst>
              <a:ext uri="{FF2B5EF4-FFF2-40B4-BE49-F238E27FC236}">
                <a16:creationId xmlns:a16="http://schemas.microsoft.com/office/drawing/2014/main" id="{1A989641-D035-7C0B-E85C-6689DB8324F3}"/>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60" name="TextBox 159">
            <a:extLst>
              <a:ext uri="{FF2B5EF4-FFF2-40B4-BE49-F238E27FC236}">
                <a16:creationId xmlns:a16="http://schemas.microsoft.com/office/drawing/2014/main" id="{4AD819F5-AD5B-CB18-819F-98C3E99791C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1" name="TextBox 160">
            <a:extLst>
              <a:ext uri="{FF2B5EF4-FFF2-40B4-BE49-F238E27FC236}">
                <a16:creationId xmlns:a16="http://schemas.microsoft.com/office/drawing/2014/main" id="{20706E8E-C1FF-5822-30A0-7B38695862E6}"/>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2" name="TextBox 161">
            <a:extLst>
              <a:ext uri="{FF2B5EF4-FFF2-40B4-BE49-F238E27FC236}">
                <a16:creationId xmlns:a16="http://schemas.microsoft.com/office/drawing/2014/main" id="{D95AA89C-DA77-C9E7-68CD-7CA45CE0C7D6}"/>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3" name="TextBox 162">
            <a:extLst>
              <a:ext uri="{FF2B5EF4-FFF2-40B4-BE49-F238E27FC236}">
                <a16:creationId xmlns:a16="http://schemas.microsoft.com/office/drawing/2014/main" id="{E73AC4D4-9ECE-75CC-F04D-01E0304966C3}"/>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64" name="TextBox 163">
            <a:extLst>
              <a:ext uri="{FF2B5EF4-FFF2-40B4-BE49-F238E27FC236}">
                <a16:creationId xmlns:a16="http://schemas.microsoft.com/office/drawing/2014/main" id="{9A2E8B9B-F885-A726-42FF-E7FBDB3AFF7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6" name="TextBox 165">
            <a:extLst>
              <a:ext uri="{FF2B5EF4-FFF2-40B4-BE49-F238E27FC236}">
                <a16:creationId xmlns:a16="http://schemas.microsoft.com/office/drawing/2014/main" id="{123D84AF-18E0-AE1E-4F2C-CA9AFC7234B7}"/>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68" name="TextBox 167">
            <a:extLst>
              <a:ext uri="{FF2B5EF4-FFF2-40B4-BE49-F238E27FC236}">
                <a16:creationId xmlns:a16="http://schemas.microsoft.com/office/drawing/2014/main" id="{5FFEFEC6-1A5D-B4D0-4115-602C192DE6D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71" name="TextBox 170">
            <a:extLst>
              <a:ext uri="{FF2B5EF4-FFF2-40B4-BE49-F238E27FC236}">
                <a16:creationId xmlns:a16="http://schemas.microsoft.com/office/drawing/2014/main" id="{476AEF66-166B-3DDD-A7E2-97E62A09A2A3}"/>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73" name="TextBox 172">
            <a:extLst>
              <a:ext uri="{FF2B5EF4-FFF2-40B4-BE49-F238E27FC236}">
                <a16:creationId xmlns:a16="http://schemas.microsoft.com/office/drawing/2014/main" id="{692C0E3D-8978-3537-55A8-458D067F5828}"/>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75" name="TextBox 174">
            <a:extLst>
              <a:ext uri="{FF2B5EF4-FFF2-40B4-BE49-F238E27FC236}">
                <a16:creationId xmlns:a16="http://schemas.microsoft.com/office/drawing/2014/main" id="{BBA2B37F-6882-42DB-6917-7D2B75F6AA28}"/>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76" name="TextBox 175">
            <a:extLst>
              <a:ext uri="{FF2B5EF4-FFF2-40B4-BE49-F238E27FC236}">
                <a16:creationId xmlns:a16="http://schemas.microsoft.com/office/drawing/2014/main" id="{B9956821-3889-1DFE-DC72-1C4557B4C711}"/>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77" name="Straight Connector 176">
            <a:extLst>
              <a:ext uri="{FF2B5EF4-FFF2-40B4-BE49-F238E27FC236}">
                <a16:creationId xmlns:a16="http://schemas.microsoft.com/office/drawing/2014/main" id="{3A079889-2CB7-900C-26C9-2C12BCFFA30A}"/>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6623700B-591F-2359-9E43-E1306A008CC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79" name="TextBox 178">
            <a:extLst>
              <a:ext uri="{FF2B5EF4-FFF2-40B4-BE49-F238E27FC236}">
                <a16:creationId xmlns:a16="http://schemas.microsoft.com/office/drawing/2014/main" id="{F6E18B98-5B35-8EA6-CA94-D9F38A0027B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0" name="TextBox 179">
            <a:extLst>
              <a:ext uri="{FF2B5EF4-FFF2-40B4-BE49-F238E27FC236}">
                <a16:creationId xmlns:a16="http://schemas.microsoft.com/office/drawing/2014/main" id="{4EB36566-06B8-ECD9-7C87-9EB85F75AC93}"/>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1" name="TextBox 180">
            <a:extLst>
              <a:ext uri="{FF2B5EF4-FFF2-40B4-BE49-F238E27FC236}">
                <a16:creationId xmlns:a16="http://schemas.microsoft.com/office/drawing/2014/main" id="{649AF472-F2C1-B2A1-41D3-44D92B8151D3}"/>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2" name="TextBox 181">
            <a:extLst>
              <a:ext uri="{FF2B5EF4-FFF2-40B4-BE49-F238E27FC236}">
                <a16:creationId xmlns:a16="http://schemas.microsoft.com/office/drawing/2014/main" id="{2A30C94F-48A8-7425-7DAE-ACC7E46E98BC}"/>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83" name="TextBox 182">
            <a:extLst>
              <a:ext uri="{FF2B5EF4-FFF2-40B4-BE49-F238E27FC236}">
                <a16:creationId xmlns:a16="http://schemas.microsoft.com/office/drawing/2014/main" id="{976CBC2A-4C65-93CF-41B8-0D975FB78E9B}"/>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84" name="Straight Connector 183">
            <a:extLst>
              <a:ext uri="{FF2B5EF4-FFF2-40B4-BE49-F238E27FC236}">
                <a16:creationId xmlns:a16="http://schemas.microsoft.com/office/drawing/2014/main" id="{E0A98F03-8BF9-D46E-8AFD-9ADF66A2FA5C}"/>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53C059DB-8C80-19BC-5FC3-1C0203E3DA3E}"/>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5EC60F7-BE8B-A5C6-4E9D-F62650EE86AF}"/>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F566D75-0C6A-08E3-7605-1F6E8FF027C5}"/>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B3A8707-A454-25DD-2DCC-D54827B2B86A}"/>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AD39261-C94C-F997-79C7-5819DA3B2CD3}"/>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0" name="Rectangle: Rounded Corners 59">
            <a:extLst>
              <a:ext uri="{FF2B5EF4-FFF2-40B4-BE49-F238E27FC236}">
                <a16:creationId xmlns:a16="http://schemas.microsoft.com/office/drawing/2014/main" id="{FC2F9121-EBF4-6DC6-2C62-EDCBCE460DF5}"/>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91" name="Rectangle: Rounded Corners 60">
            <a:extLst>
              <a:ext uri="{FF2B5EF4-FFF2-40B4-BE49-F238E27FC236}">
                <a16:creationId xmlns:a16="http://schemas.microsoft.com/office/drawing/2014/main" id="{89C2F78C-2BE3-703D-9931-06755F4231DA}"/>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92" name="Straight Connector 191">
            <a:extLst>
              <a:ext uri="{FF2B5EF4-FFF2-40B4-BE49-F238E27FC236}">
                <a16:creationId xmlns:a16="http://schemas.microsoft.com/office/drawing/2014/main" id="{442B312A-2598-6DFA-9A9A-C60110FF99DB}"/>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23306D2-82CD-A0FA-B20A-21CB4C69EFD0}"/>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DFF73D03-4D44-12AE-BBC8-461B6E61C27A}"/>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EE4E86EC-562D-E285-2230-783E34F95EFF}"/>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239BF0D-B5E2-A939-8550-DF2229BDE25C}"/>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6107D44-CAEB-17EC-4423-AEF29E2A3D25}"/>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A51287E-A811-7AEF-948A-B8AE1F61F5AF}"/>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FD25E4B-2CF9-0C0B-D0CF-A40B857EB41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B157499-78BF-7AC7-71AA-A7CE277D2248}"/>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0453D66B-7DBB-6C07-BF20-DCE4670F3F47}"/>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F9BEAE24-3B96-160E-3DE1-458205CA349B}"/>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03" name="TextBox 202">
            <a:extLst>
              <a:ext uri="{FF2B5EF4-FFF2-40B4-BE49-F238E27FC236}">
                <a16:creationId xmlns:a16="http://schemas.microsoft.com/office/drawing/2014/main" id="{36007238-D9F7-9C86-AA48-ACD368035533}"/>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04" name="TextBox 203">
            <a:extLst>
              <a:ext uri="{FF2B5EF4-FFF2-40B4-BE49-F238E27FC236}">
                <a16:creationId xmlns:a16="http://schemas.microsoft.com/office/drawing/2014/main" id="{065E90EC-E27D-222A-A528-F8263E5E6876}"/>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5" name="TextBox 204">
            <a:extLst>
              <a:ext uri="{FF2B5EF4-FFF2-40B4-BE49-F238E27FC236}">
                <a16:creationId xmlns:a16="http://schemas.microsoft.com/office/drawing/2014/main" id="{E66EF376-C35E-1563-2CCA-174C8BC3572B}"/>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6" name="TextBox 205">
            <a:extLst>
              <a:ext uri="{FF2B5EF4-FFF2-40B4-BE49-F238E27FC236}">
                <a16:creationId xmlns:a16="http://schemas.microsoft.com/office/drawing/2014/main" id="{52DB382B-4B92-516A-5155-6FC6D08E3625}"/>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7" name="TextBox 206">
            <a:extLst>
              <a:ext uri="{FF2B5EF4-FFF2-40B4-BE49-F238E27FC236}">
                <a16:creationId xmlns:a16="http://schemas.microsoft.com/office/drawing/2014/main" id="{0DCAC54D-1B77-A2AB-01DD-1773A96F61E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08" name="TextBox 207">
            <a:extLst>
              <a:ext uri="{FF2B5EF4-FFF2-40B4-BE49-F238E27FC236}">
                <a16:creationId xmlns:a16="http://schemas.microsoft.com/office/drawing/2014/main" id="{3E4A5AEC-6C5E-34F8-1365-687423112FCA}"/>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09" name="TextBox 208">
            <a:extLst>
              <a:ext uri="{FF2B5EF4-FFF2-40B4-BE49-F238E27FC236}">
                <a16:creationId xmlns:a16="http://schemas.microsoft.com/office/drawing/2014/main" id="{0BC4C98A-F682-26D1-6A40-E5A83A30D887}"/>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10" name="TextBox 209">
            <a:extLst>
              <a:ext uri="{FF2B5EF4-FFF2-40B4-BE49-F238E27FC236}">
                <a16:creationId xmlns:a16="http://schemas.microsoft.com/office/drawing/2014/main" id="{95311A0B-8821-37C0-90C6-2BDAEEEB2A5E}"/>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11" name="TextBox 210">
            <a:extLst>
              <a:ext uri="{FF2B5EF4-FFF2-40B4-BE49-F238E27FC236}">
                <a16:creationId xmlns:a16="http://schemas.microsoft.com/office/drawing/2014/main" id="{BD2670FC-48E6-C00B-05DD-4AF3B4E5CE83}"/>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12" name="TextBox 211">
            <a:extLst>
              <a:ext uri="{FF2B5EF4-FFF2-40B4-BE49-F238E27FC236}">
                <a16:creationId xmlns:a16="http://schemas.microsoft.com/office/drawing/2014/main" id="{9EBF158F-8729-D2FD-6BF2-ED63C807E49E}"/>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13" name="TextBox 212">
            <a:extLst>
              <a:ext uri="{FF2B5EF4-FFF2-40B4-BE49-F238E27FC236}">
                <a16:creationId xmlns:a16="http://schemas.microsoft.com/office/drawing/2014/main" id="{67BB53C5-6206-46BD-9511-6D37BFF3969B}"/>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14" name="TextBox 213">
            <a:extLst>
              <a:ext uri="{FF2B5EF4-FFF2-40B4-BE49-F238E27FC236}">
                <a16:creationId xmlns:a16="http://schemas.microsoft.com/office/drawing/2014/main" id="{BF44EDFD-5E7B-3D14-BE4B-8EFADEBF0C05}"/>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15" name="Straight Connector 214">
            <a:extLst>
              <a:ext uri="{FF2B5EF4-FFF2-40B4-BE49-F238E27FC236}">
                <a16:creationId xmlns:a16="http://schemas.microsoft.com/office/drawing/2014/main" id="{C48EA140-23B0-7E4E-A9CD-84B520DC243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8FF50382-B547-9374-8A27-87E5875B553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17" name="TextBox 216">
            <a:extLst>
              <a:ext uri="{FF2B5EF4-FFF2-40B4-BE49-F238E27FC236}">
                <a16:creationId xmlns:a16="http://schemas.microsoft.com/office/drawing/2014/main" id="{4EAB4A54-F341-22A5-5D94-4230F6AE9D70}"/>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8" name="TextBox 217">
            <a:extLst>
              <a:ext uri="{FF2B5EF4-FFF2-40B4-BE49-F238E27FC236}">
                <a16:creationId xmlns:a16="http://schemas.microsoft.com/office/drawing/2014/main" id="{34543BF0-2EDB-BC78-7322-36ACB6E5A4CE}"/>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19" name="TextBox 218">
            <a:extLst>
              <a:ext uri="{FF2B5EF4-FFF2-40B4-BE49-F238E27FC236}">
                <a16:creationId xmlns:a16="http://schemas.microsoft.com/office/drawing/2014/main" id="{B7AB98ED-80B6-07DE-ADB5-42A3F89AFCC8}"/>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20" name="TextBox 219">
            <a:extLst>
              <a:ext uri="{FF2B5EF4-FFF2-40B4-BE49-F238E27FC236}">
                <a16:creationId xmlns:a16="http://schemas.microsoft.com/office/drawing/2014/main" id="{B2066A22-37C7-55BB-D3A9-D5CB718F3EDF}"/>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21" name="TextBox 220">
            <a:extLst>
              <a:ext uri="{FF2B5EF4-FFF2-40B4-BE49-F238E27FC236}">
                <a16:creationId xmlns:a16="http://schemas.microsoft.com/office/drawing/2014/main" id="{4A70372E-1E76-E003-ED58-CD024245CEB1}"/>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22" name="Straight Connector 221">
            <a:extLst>
              <a:ext uri="{FF2B5EF4-FFF2-40B4-BE49-F238E27FC236}">
                <a16:creationId xmlns:a16="http://schemas.microsoft.com/office/drawing/2014/main" id="{ED852B50-3005-C87D-3DB4-C84F4EDC1789}"/>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39D37F41-7C0F-7E31-2EE0-BA0C630FD49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08E1F5C-C447-8764-329B-8247E856D763}"/>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2DC48777-37CF-61AE-50C5-221B5F8D55A8}"/>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2B8162A5-C96E-1139-3E82-37EBFC162C7F}"/>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DE2F373A-188F-44D9-E70A-0AD58656A79D}"/>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E345EACC-39F9-C9C9-B98F-29E6CD632BC5}"/>
              </a:ext>
            </a:extLst>
          </p:cNvPr>
          <p:cNvSpPr/>
          <p:nvPr/>
        </p:nvSpPr>
        <p:spPr>
          <a:xfrm>
            <a:off x="714384" y="674703"/>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8">
            <a:extLst>
              <a:ext uri="{FF2B5EF4-FFF2-40B4-BE49-F238E27FC236}">
                <a16:creationId xmlns:a16="http://schemas.microsoft.com/office/drawing/2014/main" id="{B11F6237-C145-2A59-EB2A-4F10A9A7DFBC}"/>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49" name="TextBox 48">
            <a:extLst>
              <a:ext uri="{FF2B5EF4-FFF2-40B4-BE49-F238E27FC236}">
                <a16:creationId xmlns:a16="http://schemas.microsoft.com/office/drawing/2014/main" id="{29C193A2-EBC3-5344-0583-F04152D12395}"/>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58" name="Rectangle: Rounded Corners 220">
            <a:extLst>
              <a:ext uri="{FF2B5EF4-FFF2-40B4-BE49-F238E27FC236}">
                <a16:creationId xmlns:a16="http://schemas.microsoft.com/office/drawing/2014/main" id="{F6FC3EDF-8279-66B0-C809-63480D93CC52}"/>
              </a:ext>
            </a:extLst>
          </p:cNvPr>
          <p:cNvSpPr/>
          <p:nvPr/>
        </p:nvSpPr>
        <p:spPr>
          <a:xfrm>
            <a:off x="4849089" y="2839338"/>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H</a:t>
            </a:r>
            <a:r>
              <a:rPr lang="en-SG" sz="1000" dirty="0">
                <a:solidFill>
                  <a:schemeClr val="tx1">
                    <a:lumMod val="50000"/>
                    <a:lumOff val="50000"/>
                  </a:schemeClr>
                </a:solidFill>
                <a:latin typeface="Helvetica" pitchFamily="2" charset="0"/>
              </a:rPr>
              <a:t>andle transport arrangements</a:t>
            </a:r>
          </a:p>
        </p:txBody>
      </p:sp>
      <p:sp>
        <p:nvSpPr>
          <p:cNvPr id="59" name="Rectangle: Rounded Corners 220">
            <a:extLst>
              <a:ext uri="{FF2B5EF4-FFF2-40B4-BE49-F238E27FC236}">
                <a16:creationId xmlns:a16="http://schemas.microsoft.com/office/drawing/2014/main" id="{A63E13CB-276C-D27C-7DCD-F845CC11D793}"/>
              </a:ext>
            </a:extLst>
          </p:cNvPr>
          <p:cNvSpPr/>
          <p:nvPr/>
        </p:nvSpPr>
        <p:spPr>
          <a:xfrm>
            <a:off x="4849089" y="3228792"/>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26/06/2022     </a:t>
            </a:r>
            <a:r>
              <a:rPr lang="en-SG" sz="1000" dirty="0">
                <a:solidFill>
                  <a:srgbClr val="FFFFFF"/>
                </a:solidFill>
                <a:latin typeface="Helvetica" pitchFamily="2" charset="0"/>
              </a:rPr>
              <a:t>     .</a:t>
            </a:r>
          </a:p>
        </p:txBody>
      </p:sp>
      <p:sp>
        <p:nvSpPr>
          <p:cNvPr id="60" name="Rectangle: Rounded Corners 220">
            <a:extLst>
              <a:ext uri="{FF2B5EF4-FFF2-40B4-BE49-F238E27FC236}">
                <a16:creationId xmlns:a16="http://schemas.microsoft.com/office/drawing/2014/main" id="{0D0B7762-F49E-FA46-D541-F7679E70C196}"/>
              </a:ext>
            </a:extLst>
          </p:cNvPr>
          <p:cNvSpPr/>
          <p:nvPr/>
        </p:nvSpPr>
        <p:spPr>
          <a:xfrm>
            <a:off x="4850133" y="3598912"/>
            <a:ext cx="70156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3</a:t>
            </a:r>
            <a:endParaRPr lang="en-SG" sz="1000" dirty="0">
              <a:solidFill>
                <a:schemeClr val="tx1">
                  <a:lumMod val="50000"/>
                  <a:lumOff val="50000"/>
                </a:schemeClr>
              </a:solidFill>
              <a:latin typeface="Helvetica" pitchFamily="2" charset="0"/>
            </a:endParaRPr>
          </a:p>
        </p:txBody>
      </p:sp>
      <p:sp>
        <p:nvSpPr>
          <p:cNvPr id="61" name="Rectangle: Rounded Corners 220">
            <a:extLst>
              <a:ext uri="{FF2B5EF4-FFF2-40B4-BE49-F238E27FC236}">
                <a16:creationId xmlns:a16="http://schemas.microsoft.com/office/drawing/2014/main" id="{24469C21-9CCF-2A67-FDB5-C4A83DEBC4FD}"/>
              </a:ext>
            </a:extLst>
          </p:cNvPr>
          <p:cNvSpPr/>
          <p:nvPr/>
        </p:nvSpPr>
        <p:spPr>
          <a:xfrm>
            <a:off x="4842253" y="3968801"/>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28/06/2022     </a:t>
            </a:r>
            <a:r>
              <a:rPr lang="en-SG" sz="1000" dirty="0">
                <a:solidFill>
                  <a:srgbClr val="FFFFFF"/>
                </a:solidFill>
                <a:latin typeface="Helvetica" pitchFamily="2" charset="0"/>
              </a:rPr>
              <a:t>     .</a:t>
            </a:r>
          </a:p>
        </p:txBody>
      </p:sp>
      <p:sp>
        <p:nvSpPr>
          <p:cNvPr id="62" name="Rectangle: Rounded Corners 220">
            <a:extLst>
              <a:ext uri="{FF2B5EF4-FFF2-40B4-BE49-F238E27FC236}">
                <a16:creationId xmlns:a16="http://schemas.microsoft.com/office/drawing/2014/main" id="{7C80680C-AC0C-0CBA-024D-2DD1C5755943}"/>
              </a:ext>
            </a:extLst>
          </p:cNvPr>
          <p:cNvSpPr/>
          <p:nvPr/>
        </p:nvSpPr>
        <p:spPr>
          <a:xfrm>
            <a:off x="5245244" y="432462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pic>
        <p:nvPicPr>
          <p:cNvPr id="129" name="Graphic 128" descr="Daily calendar with solid fill">
            <a:extLst>
              <a:ext uri="{FF2B5EF4-FFF2-40B4-BE49-F238E27FC236}">
                <a16:creationId xmlns:a16="http://schemas.microsoft.com/office/drawing/2014/main" id="{3C4DBF4C-EDB1-35F1-5798-ACFADBFD69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07365" y="3234942"/>
            <a:ext cx="273707" cy="273707"/>
          </a:xfrm>
          <a:prstGeom prst="rect">
            <a:avLst/>
          </a:prstGeom>
        </p:spPr>
      </p:pic>
      <p:pic>
        <p:nvPicPr>
          <p:cNvPr id="130" name="Graphic 129" descr="Daily calendar with solid fill">
            <a:extLst>
              <a:ext uri="{FF2B5EF4-FFF2-40B4-BE49-F238E27FC236}">
                <a16:creationId xmlns:a16="http://schemas.microsoft.com/office/drawing/2014/main" id="{F8A81093-E71B-D228-8150-E2CE2E8376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92031" y="3976552"/>
            <a:ext cx="273707" cy="273707"/>
          </a:xfrm>
          <a:prstGeom prst="rect">
            <a:avLst/>
          </a:prstGeom>
        </p:spPr>
      </p:pic>
      <p:sp>
        <p:nvSpPr>
          <p:cNvPr id="169" name="Rectangle 168">
            <a:extLst>
              <a:ext uri="{FF2B5EF4-FFF2-40B4-BE49-F238E27FC236}">
                <a16:creationId xmlns:a16="http://schemas.microsoft.com/office/drawing/2014/main" id="{1F51194D-7EC4-8DD2-B619-75BEC00F57AE}"/>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Rectangle: Rounded Corners 220">
            <a:extLst>
              <a:ext uri="{FF2B5EF4-FFF2-40B4-BE49-F238E27FC236}">
                <a16:creationId xmlns:a16="http://schemas.microsoft.com/office/drawing/2014/main" id="{82829212-5598-C5A8-8E55-AFA527E6C87F}"/>
              </a:ext>
            </a:extLst>
          </p:cNvPr>
          <p:cNvSpPr/>
          <p:nvPr/>
        </p:nvSpPr>
        <p:spPr>
          <a:xfrm>
            <a:off x="5621937" y="3597080"/>
            <a:ext cx="1036644"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Day(s)</a:t>
            </a:r>
          </a:p>
        </p:txBody>
      </p:sp>
      <p:pic>
        <p:nvPicPr>
          <p:cNvPr id="132" name="Graphic 131" descr="Play with solid fill">
            <a:extLst>
              <a:ext uri="{FF2B5EF4-FFF2-40B4-BE49-F238E27FC236}">
                <a16:creationId xmlns:a16="http://schemas.microsoft.com/office/drawing/2014/main" id="{004EA0B3-7DAA-DD57-5B1E-BD2D2BBFB2D7}"/>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5334340" y="3661838"/>
            <a:ext cx="199103" cy="199103"/>
          </a:xfrm>
          <a:prstGeom prst="rect">
            <a:avLst/>
          </a:prstGeom>
        </p:spPr>
      </p:pic>
      <p:pic>
        <p:nvPicPr>
          <p:cNvPr id="133" name="Graphic 132" descr="Play with solid fill">
            <a:extLst>
              <a:ext uri="{FF2B5EF4-FFF2-40B4-BE49-F238E27FC236}">
                <a16:creationId xmlns:a16="http://schemas.microsoft.com/office/drawing/2014/main" id="{16600DB1-ABEE-C9C2-E203-4D5CAF27BD7D}"/>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444846" y="3661837"/>
            <a:ext cx="199103" cy="199103"/>
          </a:xfrm>
          <a:prstGeom prst="rect">
            <a:avLst/>
          </a:prstGeom>
        </p:spPr>
      </p:pic>
      <p:pic>
        <p:nvPicPr>
          <p:cNvPr id="134" name="Graphic 133" descr="Play with solid fill">
            <a:extLst>
              <a:ext uri="{FF2B5EF4-FFF2-40B4-BE49-F238E27FC236}">
                <a16:creationId xmlns:a16="http://schemas.microsoft.com/office/drawing/2014/main" id="{863E7CF5-71F4-F03E-8B95-52972C28B3EB}"/>
              </a:ext>
            </a:extLst>
          </p:cNvPr>
          <p:cNvPicPr>
            <a:picLocks noChangeAspect="1"/>
          </p:cNvPicPr>
          <p:nvPr/>
        </p:nvPicPr>
        <p:blipFill>
          <a:blip r:embed="rId6">
            <a:extLst>
              <a:ext uri="{96DAC541-7B7A-43D3-8B79-37D633B846F1}">
                <asvg:svgBlip xmlns:asvg="http://schemas.microsoft.com/office/drawing/2016/SVG/main" r:embed="rId20"/>
              </a:ext>
            </a:extLst>
          </a:blip>
          <a:stretch>
            <a:fillRect/>
          </a:stretch>
        </p:blipFill>
        <p:spPr>
          <a:xfrm rot="5400000">
            <a:off x="6307266" y="4395039"/>
            <a:ext cx="199103" cy="199103"/>
          </a:xfrm>
          <a:prstGeom prst="rect">
            <a:avLst/>
          </a:prstGeom>
        </p:spPr>
      </p:pic>
      <p:sp>
        <p:nvSpPr>
          <p:cNvPr id="53" name="Rectangle: Rounded Corners 220">
            <a:extLst>
              <a:ext uri="{FF2B5EF4-FFF2-40B4-BE49-F238E27FC236}">
                <a16:creationId xmlns:a16="http://schemas.microsoft.com/office/drawing/2014/main" id="{FD950CEA-4838-AEF8-B3C7-9479666E12F1}"/>
              </a:ext>
            </a:extLst>
          </p:cNvPr>
          <p:cNvSpPr/>
          <p:nvPr/>
        </p:nvSpPr>
        <p:spPr>
          <a:xfrm>
            <a:off x="3922185" y="2401962"/>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54" name="Rectangle: Rounded Corners 220">
            <a:extLst>
              <a:ext uri="{FF2B5EF4-FFF2-40B4-BE49-F238E27FC236}">
                <a16:creationId xmlns:a16="http://schemas.microsoft.com/office/drawing/2014/main" id="{A7F9A546-4CF1-DCEB-DEB1-33000A5DCA5B}"/>
              </a:ext>
            </a:extLst>
          </p:cNvPr>
          <p:cNvSpPr/>
          <p:nvPr/>
        </p:nvSpPr>
        <p:spPr>
          <a:xfrm>
            <a:off x="5238078" y="2406956"/>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57" name="Rectangle: Rounded Corners 220">
            <a:extLst>
              <a:ext uri="{FF2B5EF4-FFF2-40B4-BE49-F238E27FC236}">
                <a16:creationId xmlns:a16="http://schemas.microsoft.com/office/drawing/2014/main" id="{A5A42BE8-A0B1-123B-D9CE-04B1965E0E12}"/>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72" name="Straight Arrow Connector 171">
            <a:extLst>
              <a:ext uri="{FF2B5EF4-FFF2-40B4-BE49-F238E27FC236}">
                <a16:creationId xmlns:a16="http://schemas.microsoft.com/office/drawing/2014/main" id="{AC7F56CD-3F37-0BE4-DBAE-3044CD3E31C2}"/>
              </a:ext>
            </a:extLst>
          </p:cNvPr>
          <p:cNvCxnSpPr>
            <a:cxnSpLocks/>
            <a:stCxn id="53" idx="3"/>
            <a:endCxn id="5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9BA69FC-B9F8-05FC-99A1-7F813046AFC3}"/>
              </a:ext>
            </a:extLst>
          </p:cNvPr>
          <p:cNvCxnSpPr>
            <a:stCxn id="54" idx="3"/>
            <a:endCxn id="57"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220">
            <a:extLst>
              <a:ext uri="{FF2B5EF4-FFF2-40B4-BE49-F238E27FC236}">
                <a16:creationId xmlns:a16="http://schemas.microsoft.com/office/drawing/2014/main" id="{D8AB07BF-15EA-385E-C9EA-D52925F78655}"/>
              </a:ext>
            </a:extLst>
          </p:cNvPr>
          <p:cNvSpPr/>
          <p:nvPr/>
        </p:nvSpPr>
        <p:spPr>
          <a:xfrm>
            <a:off x="6228733" y="3237189"/>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21" name="Rectangle: Rounded Corners 220">
            <a:extLst>
              <a:ext uri="{FF2B5EF4-FFF2-40B4-BE49-F238E27FC236}">
                <a16:creationId xmlns:a16="http://schemas.microsoft.com/office/drawing/2014/main" id="{6CDDF823-4558-45B0-D118-C940D91F9785}"/>
              </a:ext>
            </a:extLst>
          </p:cNvPr>
          <p:cNvSpPr/>
          <p:nvPr/>
        </p:nvSpPr>
        <p:spPr>
          <a:xfrm>
            <a:off x="6219603" y="3983455"/>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33" name="Rectangle: Rounded Corners 220">
            <a:extLst>
              <a:ext uri="{FF2B5EF4-FFF2-40B4-BE49-F238E27FC236}">
                <a16:creationId xmlns:a16="http://schemas.microsoft.com/office/drawing/2014/main" id="{70C44E3A-7703-693A-40D4-ECB80091E692}"/>
              </a:ext>
            </a:extLst>
          </p:cNvPr>
          <p:cNvSpPr/>
          <p:nvPr/>
        </p:nvSpPr>
        <p:spPr>
          <a:xfrm>
            <a:off x="4043938" y="4779259"/>
            <a:ext cx="891030" cy="269513"/>
          </a:xfrm>
          <a:prstGeom prst="roundRect">
            <a:avLst>
              <a:gd name="adj" fmla="val 8424"/>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37" name="Rectangle: Rounded Corners 220">
            <a:extLst>
              <a:ext uri="{FF2B5EF4-FFF2-40B4-BE49-F238E27FC236}">
                <a16:creationId xmlns:a16="http://schemas.microsoft.com/office/drawing/2014/main" id="{96DBA6B8-D007-BB83-E2E5-ABB9A9E3B7C3}"/>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7AC42433-018A-4428-52A8-222E08C0F6B2}"/>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40" name="Rectangle: Rounded Corners 220">
            <a:extLst>
              <a:ext uri="{FF2B5EF4-FFF2-40B4-BE49-F238E27FC236}">
                <a16:creationId xmlns:a16="http://schemas.microsoft.com/office/drawing/2014/main" id="{1BF33DA7-F1DF-352B-0131-A6D08DE37E51}"/>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692995" y="4924373"/>
            <a:ext cx="312187" cy="312187"/>
          </a:xfrm>
          <a:prstGeom prst="rect">
            <a:avLst/>
          </a:prstGeom>
        </p:spPr>
      </p:pic>
      <p:pic>
        <p:nvPicPr>
          <p:cNvPr id="41" name="Picture 40">
            <a:extLst>
              <a:ext uri="{FF2B5EF4-FFF2-40B4-BE49-F238E27FC236}">
                <a16:creationId xmlns:a16="http://schemas.microsoft.com/office/drawing/2014/main" id="{ED43D043-AC85-0DCD-C309-3F72EAEEF4C3}"/>
              </a:ext>
            </a:extLst>
          </p:cNvPr>
          <p:cNvPicPr>
            <a:picLocks noChangeAspect="1"/>
          </p:cNvPicPr>
          <p:nvPr/>
        </p:nvPicPr>
        <p:blipFill>
          <a:blip r:embed="rId23"/>
          <a:stretch>
            <a:fillRect/>
          </a:stretch>
        </p:blipFill>
        <p:spPr>
          <a:xfrm>
            <a:off x="9010256" y="690172"/>
            <a:ext cx="2397805" cy="340865"/>
          </a:xfrm>
          <a:prstGeom prst="rect">
            <a:avLst/>
          </a:prstGeom>
        </p:spPr>
      </p:pic>
    </p:spTree>
    <p:extLst>
      <p:ext uri="{BB962C8B-B14F-4D97-AF65-F5344CB8AC3E}">
        <p14:creationId xmlns:p14="http://schemas.microsoft.com/office/powerpoint/2010/main" val="2105011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123">
            <a:extLst>
              <a:ext uri="{FF2B5EF4-FFF2-40B4-BE49-F238E27FC236}">
                <a16:creationId xmlns:a16="http://schemas.microsoft.com/office/drawing/2014/main" id="{97FCBE52-531D-C03B-5243-EB4DEAF2F928}"/>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3383280" y="133758"/>
            <a:ext cx="5143438" cy="314608"/>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This page allows users to add advanced details which are optional.</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1" name="Rectangle: Rounded Corners 59">
            <a:extLst>
              <a:ext uri="{FF2B5EF4-FFF2-40B4-BE49-F238E27FC236}">
                <a16:creationId xmlns:a16="http://schemas.microsoft.com/office/drawing/2014/main" id="{5049D6BB-E6FD-2C5F-DC81-70869C456D3E}"/>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60">
            <a:extLst>
              <a:ext uri="{FF2B5EF4-FFF2-40B4-BE49-F238E27FC236}">
                <a16:creationId xmlns:a16="http://schemas.microsoft.com/office/drawing/2014/main" id="{6793F410-FF63-24BA-C85A-6D777419BBAF}"/>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1" name="Straight Connector 50">
            <a:extLst>
              <a:ext uri="{FF2B5EF4-FFF2-40B4-BE49-F238E27FC236}">
                <a16:creationId xmlns:a16="http://schemas.microsoft.com/office/drawing/2014/main" id="{8AAF30AD-DA1F-1B1C-1596-2A6DAE423F04}"/>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17C7C24-EEDC-2B88-B907-2532F2A0FC0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A39686C-A13D-7990-21F7-E1A372FBE5BC}"/>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8AD869A-2E25-65E9-A4C8-35E65C18D9A1}"/>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02F5DC1-3E5F-3559-A8A0-6ADE63F1B68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62D10C6-1E4D-522D-614D-DD58E80360F9}"/>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4475ADF-AB11-7AB7-CF56-CC1FC9DDC084}"/>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1B6B110-4419-6233-021B-71028F6E55F5}"/>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44D94A6-6A5C-7550-45B4-91D7EFB7C6A2}"/>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7BF8A9D-33D4-150C-8F35-C64871DAA72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F520AF1D-0EEC-28A7-E266-07BF82CF5246}"/>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50" name="TextBox 149">
            <a:extLst>
              <a:ext uri="{FF2B5EF4-FFF2-40B4-BE49-F238E27FC236}">
                <a16:creationId xmlns:a16="http://schemas.microsoft.com/office/drawing/2014/main" id="{59A0A6BC-8D27-9D62-A288-9863E45984BF}"/>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53" name="TextBox 152">
            <a:extLst>
              <a:ext uri="{FF2B5EF4-FFF2-40B4-BE49-F238E27FC236}">
                <a16:creationId xmlns:a16="http://schemas.microsoft.com/office/drawing/2014/main" id="{C59F77EA-2EA2-661E-2899-1BB7091158B3}"/>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54" name="TextBox 153">
            <a:extLst>
              <a:ext uri="{FF2B5EF4-FFF2-40B4-BE49-F238E27FC236}">
                <a16:creationId xmlns:a16="http://schemas.microsoft.com/office/drawing/2014/main" id="{7A394652-865E-D04F-BFFA-7BCF37973BCD}"/>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55" name="TextBox 154">
            <a:extLst>
              <a:ext uri="{FF2B5EF4-FFF2-40B4-BE49-F238E27FC236}">
                <a16:creationId xmlns:a16="http://schemas.microsoft.com/office/drawing/2014/main" id="{F11E2003-F5F0-A5BA-3603-7D128E5CDFF5}"/>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56" name="TextBox 155">
            <a:extLst>
              <a:ext uri="{FF2B5EF4-FFF2-40B4-BE49-F238E27FC236}">
                <a16:creationId xmlns:a16="http://schemas.microsoft.com/office/drawing/2014/main" id="{178EF49D-88FB-B48C-4FD3-042AF3BE5180}"/>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57" name="TextBox 156">
            <a:extLst>
              <a:ext uri="{FF2B5EF4-FFF2-40B4-BE49-F238E27FC236}">
                <a16:creationId xmlns:a16="http://schemas.microsoft.com/office/drawing/2014/main" id="{149FE3B6-D8DB-FA77-4548-CFF9F60F390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58" name="TextBox 157">
            <a:extLst>
              <a:ext uri="{FF2B5EF4-FFF2-40B4-BE49-F238E27FC236}">
                <a16:creationId xmlns:a16="http://schemas.microsoft.com/office/drawing/2014/main" id="{95CA9857-18ED-7951-C56D-8499C620F546}"/>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59" name="TextBox 158">
            <a:extLst>
              <a:ext uri="{FF2B5EF4-FFF2-40B4-BE49-F238E27FC236}">
                <a16:creationId xmlns:a16="http://schemas.microsoft.com/office/drawing/2014/main" id="{7F273D88-1C4E-1F6B-B5DF-7B11164D297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60" name="TextBox 159">
            <a:extLst>
              <a:ext uri="{FF2B5EF4-FFF2-40B4-BE49-F238E27FC236}">
                <a16:creationId xmlns:a16="http://schemas.microsoft.com/office/drawing/2014/main" id="{9CB89A49-7C19-E977-CEBB-CF7693D0564A}"/>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1" name="TextBox 160">
            <a:extLst>
              <a:ext uri="{FF2B5EF4-FFF2-40B4-BE49-F238E27FC236}">
                <a16:creationId xmlns:a16="http://schemas.microsoft.com/office/drawing/2014/main" id="{E6915B7D-13DB-4BAE-36CF-6AEE2F65F344}"/>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2" name="TextBox 161">
            <a:extLst>
              <a:ext uri="{FF2B5EF4-FFF2-40B4-BE49-F238E27FC236}">
                <a16:creationId xmlns:a16="http://schemas.microsoft.com/office/drawing/2014/main" id="{6FA7E0DD-CDA8-6B31-C3C3-99E9A083D8BD}"/>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63" name="TextBox 162">
            <a:extLst>
              <a:ext uri="{FF2B5EF4-FFF2-40B4-BE49-F238E27FC236}">
                <a16:creationId xmlns:a16="http://schemas.microsoft.com/office/drawing/2014/main" id="{52F0DB88-3995-F61B-8C6E-D695E3710522}"/>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4" name="Straight Connector 163">
            <a:extLst>
              <a:ext uri="{FF2B5EF4-FFF2-40B4-BE49-F238E27FC236}">
                <a16:creationId xmlns:a16="http://schemas.microsoft.com/office/drawing/2014/main" id="{AC86813D-7B7E-16BA-5B72-1B66708DC6E3}"/>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FFB8FA30-E6D9-6A2F-4EF6-FF24B56B7F1F}"/>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68" name="TextBox 167">
            <a:extLst>
              <a:ext uri="{FF2B5EF4-FFF2-40B4-BE49-F238E27FC236}">
                <a16:creationId xmlns:a16="http://schemas.microsoft.com/office/drawing/2014/main" id="{37BE38BE-C995-C4B7-9D57-58AE859569C0}"/>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71" name="TextBox 170">
            <a:extLst>
              <a:ext uri="{FF2B5EF4-FFF2-40B4-BE49-F238E27FC236}">
                <a16:creationId xmlns:a16="http://schemas.microsoft.com/office/drawing/2014/main" id="{02363B5A-E6BB-B3A1-5868-C935C40D330D}"/>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73" name="TextBox 172">
            <a:extLst>
              <a:ext uri="{FF2B5EF4-FFF2-40B4-BE49-F238E27FC236}">
                <a16:creationId xmlns:a16="http://schemas.microsoft.com/office/drawing/2014/main" id="{1DFE3257-F29F-746E-1399-F8C74A52891A}"/>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5" name="TextBox 174">
            <a:extLst>
              <a:ext uri="{FF2B5EF4-FFF2-40B4-BE49-F238E27FC236}">
                <a16:creationId xmlns:a16="http://schemas.microsoft.com/office/drawing/2014/main" id="{60B5FFBD-D53D-7B7E-D36F-824CEBF38404}"/>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76" name="TextBox 175">
            <a:extLst>
              <a:ext uri="{FF2B5EF4-FFF2-40B4-BE49-F238E27FC236}">
                <a16:creationId xmlns:a16="http://schemas.microsoft.com/office/drawing/2014/main" id="{9C40D476-EAE1-B207-C73A-F9BCE5D16B5E}"/>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77" name="Straight Connector 176">
            <a:extLst>
              <a:ext uri="{FF2B5EF4-FFF2-40B4-BE49-F238E27FC236}">
                <a16:creationId xmlns:a16="http://schemas.microsoft.com/office/drawing/2014/main" id="{ED459588-48AD-9528-D229-5B412E1A73B6}"/>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ADDA725-D3AC-EBD6-A322-07B54F8CC500}"/>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DDD6090-6048-769A-EC5D-A348134D728E}"/>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115C5E0-84FC-8B99-825E-5C8B5223296B}"/>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C3A7D5D-333A-BE9A-A058-1507910D2175}"/>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A871A77-6039-7CEE-22E9-048375499E8D}"/>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3" name="Rectangle: Rounded Corners 59">
            <a:extLst>
              <a:ext uri="{FF2B5EF4-FFF2-40B4-BE49-F238E27FC236}">
                <a16:creationId xmlns:a16="http://schemas.microsoft.com/office/drawing/2014/main" id="{7C4F9242-60A4-6383-9AD2-A4C5B1B63A4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4" name="Rectangle: Rounded Corners 60">
            <a:extLst>
              <a:ext uri="{FF2B5EF4-FFF2-40B4-BE49-F238E27FC236}">
                <a16:creationId xmlns:a16="http://schemas.microsoft.com/office/drawing/2014/main" id="{1723B024-9D97-18D9-3B21-BBB4F66106E8}"/>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85" name="Straight Connector 184">
            <a:extLst>
              <a:ext uri="{FF2B5EF4-FFF2-40B4-BE49-F238E27FC236}">
                <a16:creationId xmlns:a16="http://schemas.microsoft.com/office/drawing/2014/main" id="{529D8BD2-FC2C-A1DA-7E3D-E069E3844D58}"/>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685FEF6-40F6-6F22-34CC-B26D59F1D370}"/>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93D4190-8B90-46A9-7E1C-A38646AE1544}"/>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1CE6CFF-FED9-05A5-400A-4EDAAF253442}"/>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0A15D9E-CC30-420E-B6C6-0258D611B097}"/>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CB6ED2E9-E9B7-7FB5-0B04-9F259106E3F9}"/>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18B1DE0C-8B73-7500-702C-D5451CD69AA1}"/>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267BCB29-72A1-B59A-047B-A228C9652594}"/>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05B06D38-6896-6767-EEDA-16665AB2E82B}"/>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AC21D85-9DEF-720E-5CA1-56ACAC04E87D}"/>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A5940C3A-90AB-BF28-88AC-383C65AD3EF6}"/>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6" name="TextBox 195">
            <a:extLst>
              <a:ext uri="{FF2B5EF4-FFF2-40B4-BE49-F238E27FC236}">
                <a16:creationId xmlns:a16="http://schemas.microsoft.com/office/drawing/2014/main" id="{2875EB7A-94FE-04B1-A333-1C68E7D49562}"/>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7" name="TextBox 196">
            <a:extLst>
              <a:ext uri="{FF2B5EF4-FFF2-40B4-BE49-F238E27FC236}">
                <a16:creationId xmlns:a16="http://schemas.microsoft.com/office/drawing/2014/main" id="{B54F49DF-4620-5408-85DF-D78F4410620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8" name="TextBox 197">
            <a:extLst>
              <a:ext uri="{FF2B5EF4-FFF2-40B4-BE49-F238E27FC236}">
                <a16:creationId xmlns:a16="http://schemas.microsoft.com/office/drawing/2014/main" id="{B406A6CA-AFF5-7188-2B1B-59D57480E84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99" name="TextBox 198">
            <a:extLst>
              <a:ext uri="{FF2B5EF4-FFF2-40B4-BE49-F238E27FC236}">
                <a16:creationId xmlns:a16="http://schemas.microsoft.com/office/drawing/2014/main" id="{27C798CE-7D1C-02F0-D255-91FFC3CC1224}"/>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0" name="TextBox 199">
            <a:extLst>
              <a:ext uri="{FF2B5EF4-FFF2-40B4-BE49-F238E27FC236}">
                <a16:creationId xmlns:a16="http://schemas.microsoft.com/office/drawing/2014/main" id="{06A8F116-2AAD-6D05-0494-96FF93668E6C}"/>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01" name="TextBox 200">
            <a:extLst>
              <a:ext uri="{FF2B5EF4-FFF2-40B4-BE49-F238E27FC236}">
                <a16:creationId xmlns:a16="http://schemas.microsoft.com/office/drawing/2014/main" id="{A7A5ADF9-D449-4AC1-117C-9A64766DAE0F}"/>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02" name="TextBox 201">
            <a:extLst>
              <a:ext uri="{FF2B5EF4-FFF2-40B4-BE49-F238E27FC236}">
                <a16:creationId xmlns:a16="http://schemas.microsoft.com/office/drawing/2014/main" id="{6E1E42EF-8056-8F75-4A51-6701F87EB780}"/>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03" name="TextBox 202">
            <a:extLst>
              <a:ext uri="{FF2B5EF4-FFF2-40B4-BE49-F238E27FC236}">
                <a16:creationId xmlns:a16="http://schemas.microsoft.com/office/drawing/2014/main" id="{43623F06-F257-D52A-45B4-348085F7BAD9}"/>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04" name="TextBox 203">
            <a:extLst>
              <a:ext uri="{FF2B5EF4-FFF2-40B4-BE49-F238E27FC236}">
                <a16:creationId xmlns:a16="http://schemas.microsoft.com/office/drawing/2014/main" id="{DC06F377-C381-D794-56E8-05A25C0DB22B}"/>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05" name="TextBox 204">
            <a:extLst>
              <a:ext uri="{FF2B5EF4-FFF2-40B4-BE49-F238E27FC236}">
                <a16:creationId xmlns:a16="http://schemas.microsoft.com/office/drawing/2014/main" id="{0F33C585-93CC-7F6E-5257-9F9DCDC5B6C3}"/>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6" name="TextBox 205">
            <a:extLst>
              <a:ext uri="{FF2B5EF4-FFF2-40B4-BE49-F238E27FC236}">
                <a16:creationId xmlns:a16="http://schemas.microsoft.com/office/drawing/2014/main" id="{CBE6172E-5A62-536C-E5FF-3546E5A8324F}"/>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7" name="TextBox 206">
            <a:extLst>
              <a:ext uri="{FF2B5EF4-FFF2-40B4-BE49-F238E27FC236}">
                <a16:creationId xmlns:a16="http://schemas.microsoft.com/office/drawing/2014/main" id="{8996C23F-AACC-996E-A820-770D64FDF1E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08" name="Straight Connector 207">
            <a:extLst>
              <a:ext uri="{FF2B5EF4-FFF2-40B4-BE49-F238E27FC236}">
                <a16:creationId xmlns:a16="http://schemas.microsoft.com/office/drawing/2014/main" id="{580A22CD-FFC6-2A4B-7CB9-B6987F70C719}"/>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A1529319-B299-6317-E6FD-58AACE676576}"/>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10" name="TextBox 209">
            <a:extLst>
              <a:ext uri="{FF2B5EF4-FFF2-40B4-BE49-F238E27FC236}">
                <a16:creationId xmlns:a16="http://schemas.microsoft.com/office/drawing/2014/main" id="{8BF09F3E-A8A9-EAA0-0F20-BE28C714D1E0}"/>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1" name="TextBox 210">
            <a:extLst>
              <a:ext uri="{FF2B5EF4-FFF2-40B4-BE49-F238E27FC236}">
                <a16:creationId xmlns:a16="http://schemas.microsoft.com/office/drawing/2014/main" id="{25C20170-FC9A-F509-F2E3-2AB99B39E5C5}"/>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12" name="TextBox 211">
            <a:extLst>
              <a:ext uri="{FF2B5EF4-FFF2-40B4-BE49-F238E27FC236}">
                <a16:creationId xmlns:a16="http://schemas.microsoft.com/office/drawing/2014/main" id="{E10BD594-9CA5-1DDD-1C4A-558C57DB04B9}"/>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13" name="TextBox 212">
            <a:extLst>
              <a:ext uri="{FF2B5EF4-FFF2-40B4-BE49-F238E27FC236}">
                <a16:creationId xmlns:a16="http://schemas.microsoft.com/office/drawing/2014/main" id="{486830B3-A0BA-81FA-6107-36CCB6A913D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14" name="TextBox 213">
            <a:extLst>
              <a:ext uri="{FF2B5EF4-FFF2-40B4-BE49-F238E27FC236}">
                <a16:creationId xmlns:a16="http://schemas.microsoft.com/office/drawing/2014/main" id="{BAE7E88E-C91E-710D-39D7-BF4B3640E8A6}"/>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15" name="Straight Connector 214">
            <a:extLst>
              <a:ext uri="{FF2B5EF4-FFF2-40B4-BE49-F238E27FC236}">
                <a16:creationId xmlns:a16="http://schemas.microsoft.com/office/drawing/2014/main" id="{8F6CBCDD-69F2-7B88-7357-4CA102FBD27A}"/>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D0151A6C-72B7-7E44-6EF5-D42221CE9B8B}"/>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6AF18C0-66F7-5778-77E6-E468DEC90B3F}"/>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86AA35E-5B48-6D10-CDF6-6B8030E359F0}"/>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7329456-DC92-E670-E06F-CB1FF196947C}"/>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89F6FC42-38EA-6909-0F92-90E84B1BCB9D}"/>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221" name="Group 220">
            <a:extLst>
              <a:ext uri="{FF2B5EF4-FFF2-40B4-BE49-F238E27FC236}">
                <a16:creationId xmlns:a16="http://schemas.microsoft.com/office/drawing/2014/main" id="{6D565DB4-EA1A-8856-49A0-4AAF6C796E14}"/>
              </a:ext>
            </a:extLst>
          </p:cNvPr>
          <p:cNvGrpSpPr/>
          <p:nvPr/>
        </p:nvGrpSpPr>
        <p:grpSpPr>
          <a:xfrm>
            <a:off x="714384" y="674703"/>
            <a:ext cx="10756522" cy="5571933"/>
            <a:chOff x="714384" y="674703"/>
            <a:chExt cx="10756522" cy="5571933"/>
          </a:xfrm>
        </p:grpSpPr>
        <p:sp>
          <p:nvSpPr>
            <p:cNvPr id="165" name="Rectangle 164">
              <a:extLst>
                <a:ext uri="{FF2B5EF4-FFF2-40B4-BE49-F238E27FC236}">
                  <a16:creationId xmlns:a16="http://schemas.microsoft.com/office/drawing/2014/main" id="{E345EACC-39F9-C9C9-B98F-29E6CD632BC5}"/>
                </a:ext>
              </a:extLst>
            </p:cNvPr>
            <p:cNvSpPr/>
            <p:nvPr/>
          </p:nvSpPr>
          <p:spPr>
            <a:xfrm>
              <a:off x="714384" y="674703"/>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8">
              <a:extLst>
                <a:ext uri="{FF2B5EF4-FFF2-40B4-BE49-F238E27FC236}">
                  <a16:creationId xmlns:a16="http://schemas.microsoft.com/office/drawing/2014/main" id="{B11F6237-C145-2A59-EB2A-4F10A9A7DFBC}"/>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100" b="1" dirty="0">
                  <a:solidFill>
                    <a:schemeClr val="tx1">
                      <a:lumMod val="50000"/>
                      <a:lumOff val="50000"/>
                    </a:schemeClr>
                  </a:solidFill>
                  <a:latin typeface="Helvetica" panose="020B0604020202020204" pitchFamily="34" charset="0"/>
                  <a:cs typeface="Helvetica" panose="020B0604020202020204" pitchFamily="34" charset="0"/>
                </a:rPr>
                <a:t>  </a:t>
              </a:r>
              <a:r>
                <a:rPr lang="en-US" sz="1100" b="1" u="sng" dirty="0">
                  <a:solidFill>
                    <a:schemeClr val="tx1">
                      <a:lumMod val="50000"/>
                      <a:lumOff val="50000"/>
                    </a:schemeClr>
                  </a:solidFill>
                  <a:latin typeface="Helvetica" pitchFamily="2" charset="0"/>
                </a:rPr>
                <a:t>H</a:t>
              </a:r>
              <a:r>
                <a:rPr lang="en-SG" sz="1100" b="1" u="sng" dirty="0">
                  <a:solidFill>
                    <a:schemeClr val="tx1">
                      <a:lumMod val="50000"/>
                      <a:lumOff val="50000"/>
                    </a:schemeClr>
                  </a:solidFill>
                  <a:latin typeface="Helvetica" pitchFamily="2" charset="0"/>
                </a:rPr>
                <a:t>andle transport arrangements</a:t>
              </a:r>
              <a:r>
                <a:rPr lang="en-SG" sz="1100" u="sng" dirty="0">
                  <a:solidFill>
                    <a:schemeClr val="tx1">
                      <a:lumMod val="50000"/>
                      <a:lumOff val="50000"/>
                    </a:schemeClr>
                  </a:solidFill>
                  <a:latin typeface="Helvetica" pitchFamily="2" charset="0"/>
                </a:rPr>
                <a:t>, </a:t>
              </a:r>
              <a:r>
                <a:rPr lang="en-SG" sz="11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49" name="TextBox 48">
              <a:extLst>
                <a:ext uri="{FF2B5EF4-FFF2-40B4-BE49-F238E27FC236}">
                  <a16:creationId xmlns:a16="http://schemas.microsoft.com/office/drawing/2014/main" id="{29C193A2-EBC3-5344-0583-F04152D12395}"/>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58" name="Rectangle: Rounded Corners 220">
              <a:extLst>
                <a:ext uri="{FF2B5EF4-FFF2-40B4-BE49-F238E27FC236}">
                  <a16:creationId xmlns:a16="http://schemas.microsoft.com/office/drawing/2014/main" id="{F6FC3EDF-8279-66B0-C809-63480D93CC52}"/>
                </a:ext>
              </a:extLst>
            </p:cNvPr>
            <p:cNvSpPr/>
            <p:nvPr/>
          </p:nvSpPr>
          <p:spPr>
            <a:xfrm>
              <a:off x="5128067" y="3215987"/>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sp>
          <p:nvSpPr>
            <p:cNvPr id="62" name="Rectangle: Rounded Corners 220">
              <a:extLst>
                <a:ext uri="{FF2B5EF4-FFF2-40B4-BE49-F238E27FC236}">
                  <a16:creationId xmlns:a16="http://schemas.microsoft.com/office/drawing/2014/main" id="{7C80680C-AC0C-0CBA-024D-2DD1C5755943}"/>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69" name="Rectangle 168">
              <a:extLst>
                <a:ext uri="{FF2B5EF4-FFF2-40B4-BE49-F238E27FC236}">
                  <a16:creationId xmlns:a16="http://schemas.microsoft.com/office/drawing/2014/main" id="{1F51194D-7EC4-8DD2-B619-75BEC00F57AE}"/>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4" name="Graphic 133" descr="Play with solid fill">
              <a:extLst>
                <a:ext uri="{FF2B5EF4-FFF2-40B4-BE49-F238E27FC236}">
                  <a16:creationId xmlns:a16="http://schemas.microsoft.com/office/drawing/2014/main" id="{863E7CF5-71F4-F03E-8B95-52972C28B3EB}"/>
                </a:ext>
              </a:extLst>
            </p:cNvPr>
            <p:cNvPicPr>
              <a:picLocks noChangeAspect="1"/>
            </p:cNvPicPr>
            <p:nvPr/>
          </p:nvPicPr>
          <p:blipFill>
            <a:blip r:embed="rId6">
              <a:extLst>
                <a:ext uri="{96DAC541-7B7A-43D3-8B79-37D633B846F1}">
                  <asvg:svgBlip xmlns:asvg="http://schemas.microsoft.com/office/drawing/2016/SVG/main" r:embed="rId16"/>
                </a:ext>
              </a:extLst>
            </a:blip>
            <a:stretch>
              <a:fillRect/>
            </a:stretch>
          </p:blipFill>
          <p:spPr>
            <a:xfrm rot="5400000">
              <a:off x="6186370" y="4380976"/>
              <a:ext cx="199103" cy="199103"/>
            </a:xfrm>
            <a:prstGeom prst="rect">
              <a:avLst/>
            </a:prstGeom>
          </p:spPr>
        </p:pic>
        <p:sp>
          <p:nvSpPr>
            <p:cNvPr id="53" name="Rectangle: Rounded Corners 220">
              <a:extLst>
                <a:ext uri="{FF2B5EF4-FFF2-40B4-BE49-F238E27FC236}">
                  <a16:creationId xmlns:a16="http://schemas.microsoft.com/office/drawing/2014/main" id="{FD950CEA-4838-AEF8-B3C7-9479666E12F1}"/>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54" name="Rectangle: Rounded Corners 220">
              <a:extLst>
                <a:ext uri="{FF2B5EF4-FFF2-40B4-BE49-F238E27FC236}">
                  <a16:creationId xmlns:a16="http://schemas.microsoft.com/office/drawing/2014/main" id="{A7F9A546-4CF1-DCEB-DEB1-33000A5DCA5B}"/>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57" name="Rectangle: Rounded Corners 220">
              <a:extLst>
                <a:ext uri="{FF2B5EF4-FFF2-40B4-BE49-F238E27FC236}">
                  <a16:creationId xmlns:a16="http://schemas.microsoft.com/office/drawing/2014/main" id="{A5A42BE8-A0B1-123B-D9CE-04B1965E0E12}"/>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72" name="Straight Arrow Connector 171">
              <a:extLst>
                <a:ext uri="{FF2B5EF4-FFF2-40B4-BE49-F238E27FC236}">
                  <a16:creationId xmlns:a16="http://schemas.microsoft.com/office/drawing/2014/main" id="{AC7F56CD-3F37-0BE4-DBAE-3044CD3E31C2}"/>
                </a:ext>
              </a:extLst>
            </p:cNvPr>
            <p:cNvCxnSpPr>
              <a:cxnSpLocks/>
              <a:stCxn id="53" idx="3"/>
              <a:endCxn id="5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9BA69FC-B9F8-05FC-99A1-7F813046AFC3}"/>
                </a:ext>
              </a:extLst>
            </p:cNvPr>
            <p:cNvCxnSpPr>
              <a:stCxn id="54" idx="3"/>
              <a:endCxn id="57"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220">
              <a:extLst>
                <a:ext uri="{FF2B5EF4-FFF2-40B4-BE49-F238E27FC236}">
                  <a16:creationId xmlns:a16="http://schemas.microsoft.com/office/drawing/2014/main" id="{70C44E3A-7703-693A-40D4-ECB80091E692}"/>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37" name="Rectangle: Rounded Corners 220">
              <a:extLst>
                <a:ext uri="{FF2B5EF4-FFF2-40B4-BE49-F238E27FC236}">
                  <a16:creationId xmlns:a16="http://schemas.microsoft.com/office/drawing/2014/main" id="{96DBA6B8-D007-BB83-E2E5-ABB9A9E3B7C3}"/>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7AC42433-018A-4428-52A8-222E08C0F6B2}"/>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40" name="Rectangle: Rounded Corners 220">
              <a:extLst>
                <a:ext uri="{FF2B5EF4-FFF2-40B4-BE49-F238E27FC236}">
                  <a16:creationId xmlns:a16="http://schemas.microsoft.com/office/drawing/2014/main" id="{1BF33DA7-F1DF-352B-0131-A6D08DE37E51}"/>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28702" y="4194747"/>
              <a:ext cx="312187" cy="312187"/>
            </a:xfrm>
            <a:prstGeom prst="rect">
              <a:avLst/>
            </a:prstGeom>
          </p:spPr>
        </p:pic>
        <p:sp>
          <p:nvSpPr>
            <p:cNvPr id="43" name="Rectangle: Rounded Corners 220">
              <a:extLst>
                <a:ext uri="{FF2B5EF4-FFF2-40B4-BE49-F238E27FC236}">
                  <a16:creationId xmlns:a16="http://schemas.microsoft.com/office/drawing/2014/main" id="{0CFB65F6-1EDC-464E-E534-D884719C38F7}"/>
                </a:ext>
              </a:extLst>
            </p:cNvPr>
            <p:cNvSpPr/>
            <p:nvPr/>
          </p:nvSpPr>
          <p:spPr>
            <a:xfrm>
              <a:off x="5128067" y="3616831"/>
              <a:ext cx="1765756"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51" name="Graphic 150" descr="Add with solid fill">
              <a:extLst>
                <a:ext uri="{FF2B5EF4-FFF2-40B4-BE49-F238E27FC236}">
                  <a16:creationId xmlns:a16="http://schemas.microsoft.com/office/drawing/2014/main" id="{DA780AF6-F3FA-0892-48D0-C8A35B2913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31430" y="3672289"/>
              <a:ext cx="170856" cy="170856"/>
            </a:xfrm>
            <a:prstGeom prst="rect">
              <a:avLst/>
            </a:prstGeom>
          </p:spPr>
        </p:pic>
        <p:sp>
          <p:nvSpPr>
            <p:cNvPr id="152" name="Rectangle: Rounded Corners 220">
              <a:extLst>
                <a:ext uri="{FF2B5EF4-FFF2-40B4-BE49-F238E27FC236}">
                  <a16:creationId xmlns:a16="http://schemas.microsoft.com/office/drawing/2014/main" id="{DE4EBFC9-C04D-62AB-873E-EC560828E2D3}"/>
                </a:ext>
              </a:extLst>
            </p:cNvPr>
            <p:cNvSpPr/>
            <p:nvPr/>
          </p:nvSpPr>
          <p:spPr>
            <a:xfrm>
              <a:off x="5128067" y="3971081"/>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pic>
          <p:nvPicPr>
            <p:cNvPr id="19" name="Picture 18">
              <a:extLst>
                <a:ext uri="{FF2B5EF4-FFF2-40B4-BE49-F238E27FC236}">
                  <a16:creationId xmlns:a16="http://schemas.microsoft.com/office/drawing/2014/main" id="{85DC6A6C-0C42-CCF3-05D1-AFFDD76D3177}"/>
                </a:ext>
              </a:extLst>
            </p:cNvPr>
            <p:cNvPicPr>
              <a:picLocks noChangeAspect="1"/>
            </p:cNvPicPr>
            <p:nvPr/>
          </p:nvPicPr>
          <p:blipFill>
            <a:blip r:embed="rId19"/>
            <a:stretch>
              <a:fillRect/>
            </a:stretch>
          </p:blipFill>
          <p:spPr>
            <a:xfrm>
              <a:off x="9010256" y="690172"/>
              <a:ext cx="2397805" cy="340865"/>
            </a:xfrm>
            <a:prstGeom prst="rect">
              <a:avLst/>
            </a:prstGeom>
          </p:spPr>
        </p:pic>
      </p:grpSp>
    </p:spTree>
    <p:extLst>
      <p:ext uri="{BB962C8B-B14F-4D97-AF65-F5344CB8AC3E}">
        <p14:creationId xmlns:p14="http://schemas.microsoft.com/office/powerpoint/2010/main" val="476403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123">
            <a:extLst>
              <a:ext uri="{FF2B5EF4-FFF2-40B4-BE49-F238E27FC236}">
                <a16:creationId xmlns:a16="http://schemas.microsoft.com/office/drawing/2014/main" id="{97FCBE52-531D-C03B-5243-EB4DEAF2F928}"/>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2544183" y="31686"/>
            <a:ext cx="6821632" cy="435010"/>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We will talk more about the dependencies, location and label later. Let’s confirm task for now and we will proceed to add more tasks to demo how dependencies can be added.</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1" name="Rectangle: Rounded Corners 59">
            <a:extLst>
              <a:ext uri="{FF2B5EF4-FFF2-40B4-BE49-F238E27FC236}">
                <a16:creationId xmlns:a16="http://schemas.microsoft.com/office/drawing/2014/main" id="{2BEF6424-39F3-7F54-7DFA-110912E7F9D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60">
            <a:extLst>
              <a:ext uri="{FF2B5EF4-FFF2-40B4-BE49-F238E27FC236}">
                <a16:creationId xmlns:a16="http://schemas.microsoft.com/office/drawing/2014/main" id="{B2C95ABB-C6E8-AE0A-BFB3-87F2F7D1990A}"/>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1" name="Straight Connector 50">
            <a:extLst>
              <a:ext uri="{FF2B5EF4-FFF2-40B4-BE49-F238E27FC236}">
                <a16:creationId xmlns:a16="http://schemas.microsoft.com/office/drawing/2014/main" id="{5E7B2F88-07E4-4927-840D-DEAC1A858B3A}"/>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D8518D0-D64D-6A25-5A6A-9F0DD4EDED6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5223B1D-C00E-D08D-FD06-39FDAE60B499}"/>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533C55-5DBA-E7CC-0B33-6EF8714D0551}"/>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A36F033-147B-E90F-3093-99B28C79BD6C}"/>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A5A1A34-0024-B094-4048-36E899554DF0}"/>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C45F76C-63FA-648D-11F8-D16D88C1864F}"/>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12BEAB6-A27B-53A6-2423-05F59A6CE577}"/>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68E4D29-2E5B-EBCB-A81B-1D3489849A3C}"/>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D709FED-CC00-5936-97E4-4B909490207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C28D6CB5-C02F-9D39-2E10-EDE1A2F9A5E0}"/>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50" name="TextBox 149">
            <a:extLst>
              <a:ext uri="{FF2B5EF4-FFF2-40B4-BE49-F238E27FC236}">
                <a16:creationId xmlns:a16="http://schemas.microsoft.com/office/drawing/2014/main" id="{DE077E14-A494-F5AB-93B4-53E2A52B664E}"/>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53" name="TextBox 152">
            <a:extLst>
              <a:ext uri="{FF2B5EF4-FFF2-40B4-BE49-F238E27FC236}">
                <a16:creationId xmlns:a16="http://schemas.microsoft.com/office/drawing/2014/main" id="{63AFE347-F88B-FB64-9985-5E8AA8F1AE32}"/>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54" name="TextBox 153">
            <a:extLst>
              <a:ext uri="{FF2B5EF4-FFF2-40B4-BE49-F238E27FC236}">
                <a16:creationId xmlns:a16="http://schemas.microsoft.com/office/drawing/2014/main" id="{96DDE210-B2D2-CA18-4BEE-14760EA95121}"/>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55" name="TextBox 154">
            <a:extLst>
              <a:ext uri="{FF2B5EF4-FFF2-40B4-BE49-F238E27FC236}">
                <a16:creationId xmlns:a16="http://schemas.microsoft.com/office/drawing/2014/main" id="{C744C112-B319-ECED-9B2D-59D99A899C62}"/>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56" name="TextBox 155">
            <a:extLst>
              <a:ext uri="{FF2B5EF4-FFF2-40B4-BE49-F238E27FC236}">
                <a16:creationId xmlns:a16="http://schemas.microsoft.com/office/drawing/2014/main" id="{8F23DF23-9B2C-9543-CF6B-0B8D1C7064E0}"/>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57" name="TextBox 156">
            <a:extLst>
              <a:ext uri="{FF2B5EF4-FFF2-40B4-BE49-F238E27FC236}">
                <a16:creationId xmlns:a16="http://schemas.microsoft.com/office/drawing/2014/main" id="{8DF216A9-950C-CBFA-4630-0167905594A5}"/>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58" name="TextBox 157">
            <a:extLst>
              <a:ext uri="{FF2B5EF4-FFF2-40B4-BE49-F238E27FC236}">
                <a16:creationId xmlns:a16="http://schemas.microsoft.com/office/drawing/2014/main" id="{32792EDB-1BB9-E417-C28B-4B1DFF9918B4}"/>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59" name="TextBox 158">
            <a:extLst>
              <a:ext uri="{FF2B5EF4-FFF2-40B4-BE49-F238E27FC236}">
                <a16:creationId xmlns:a16="http://schemas.microsoft.com/office/drawing/2014/main" id="{427217A0-5020-8118-754D-9B29B1D6393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60" name="TextBox 159">
            <a:extLst>
              <a:ext uri="{FF2B5EF4-FFF2-40B4-BE49-F238E27FC236}">
                <a16:creationId xmlns:a16="http://schemas.microsoft.com/office/drawing/2014/main" id="{9489AFCA-2B8D-E099-0133-8C60E1685606}"/>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1" name="TextBox 160">
            <a:extLst>
              <a:ext uri="{FF2B5EF4-FFF2-40B4-BE49-F238E27FC236}">
                <a16:creationId xmlns:a16="http://schemas.microsoft.com/office/drawing/2014/main" id="{6537A96C-5B7C-CE01-BEA9-EE37F64F48B8}"/>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2" name="TextBox 161">
            <a:extLst>
              <a:ext uri="{FF2B5EF4-FFF2-40B4-BE49-F238E27FC236}">
                <a16:creationId xmlns:a16="http://schemas.microsoft.com/office/drawing/2014/main" id="{255270FC-9054-88A7-2F86-5C04D5EA64E1}"/>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63" name="TextBox 162">
            <a:extLst>
              <a:ext uri="{FF2B5EF4-FFF2-40B4-BE49-F238E27FC236}">
                <a16:creationId xmlns:a16="http://schemas.microsoft.com/office/drawing/2014/main" id="{313CC243-A349-AC65-EA1D-0458AFA4CD88}"/>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4" name="Straight Connector 163">
            <a:extLst>
              <a:ext uri="{FF2B5EF4-FFF2-40B4-BE49-F238E27FC236}">
                <a16:creationId xmlns:a16="http://schemas.microsoft.com/office/drawing/2014/main" id="{31BE8DB9-65E3-14D7-C9C2-61F847DA0E03}"/>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57379C6A-186C-22CA-9C87-A96F0A5FB0A8}"/>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68" name="TextBox 167">
            <a:extLst>
              <a:ext uri="{FF2B5EF4-FFF2-40B4-BE49-F238E27FC236}">
                <a16:creationId xmlns:a16="http://schemas.microsoft.com/office/drawing/2014/main" id="{DAA645B0-7CFA-309F-6517-881FB89DF8F3}"/>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71" name="TextBox 170">
            <a:extLst>
              <a:ext uri="{FF2B5EF4-FFF2-40B4-BE49-F238E27FC236}">
                <a16:creationId xmlns:a16="http://schemas.microsoft.com/office/drawing/2014/main" id="{F38C8FB1-A490-6DE0-2DB2-D0487950172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73" name="TextBox 172">
            <a:extLst>
              <a:ext uri="{FF2B5EF4-FFF2-40B4-BE49-F238E27FC236}">
                <a16:creationId xmlns:a16="http://schemas.microsoft.com/office/drawing/2014/main" id="{26DF844B-9426-5775-442D-C762A48337E1}"/>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5" name="TextBox 174">
            <a:extLst>
              <a:ext uri="{FF2B5EF4-FFF2-40B4-BE49-F238E27FC236}">
                <a16:creationId xmlns:a16="http://schemas.microsoft.com/office/drawing/2014/main" id="{E6EE2556-43EE-980B-C7F3-FAE9F9623C47}"/>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76" name="TextBox 175">
            <a:extLst>
              <a:ext uri="{FF2B5EF4-FFF2-40B4-BE49-F238E27FC236}">
                <a16:creationId xmlns:a16="http://schemas.microsoft.com/office/drawing/2014/main" id="{1778F953-EF66-5B54-9642-79C394D74E23}"/>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77" name="Straight Connector 176">
            <a:extLst>
              <a:ext uri="{FF2B5EF4-FFF2-40B4-BE49-F238E27FC236}">
                <a16:creationId xmlns:a16="http://schemas.microsoft.com/office/drawing/2014/main" id="{01F001ED-104B-76A9-32E8-2441D94B51D7}"/>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4BDC149-33C2-A9A5-2577-D524F9106D28}"/>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C7DF4A2-527C-C8A6-697B-653DC108FC2C}"/>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4615E0E-1159-0871-31DE-6A5B3B4DFDF5}"/>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5C73DBD-1CE9-4D96-AFC2-BD484A016B3F}"/>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1E6EF04D-154B-D625-280B-76256C99EE4C}"/>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3" name="Rectangle: Rounded Corners 59">
            <a:extLst>
              <a:ext uri="{FF2B5EF4-FFF2-40B4-BE49-F238E27FC236}">
                <a16:creationId xmlns:a16="http://schemas.microsoft.com/office/drawing/2014/main" id="{60985A99-2DB6-5FDB-9A66-821AAB4D73DD}"/>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4" name="Rectangle: Rounded Corners 60">
            <a:extLst>
              <a:ext uri="{FF2B5EF4-FFF2-40B4-BE49-F238E27FC236}">
                <a16:creationId xmlns:a16="http://schemas.microsoft.com/office/drawing/2014/main" id="{E045D250-4B64-6B60-68DA-D0701D4A12D1}"/>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85" name="Straight Connector 184">
            <a:extLst>
              <a:ext uri="{FF2B5EF4-FFF2-40B4-BE49-F238E27FC236}">
                <a16:creationId xmlns:a16="http://schemas.microsoft.com/office/drawing/2014/main" id="{7B50AFB1-C8BB-52A6-E8B0-25189FF47C01}"/>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3D89172-DE83-A44C-59AE-B65B345C69D2}"/>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3F16244-6C87-93AA-44EB-DD76CC9E71E1}"/>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D211699-E569-8EC7-3355-3D5F667CDD11}"/>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FA364339-855A-C4BC-1833-052DABF502C4}"/>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02F88528-0CA1-7B7F-4A41-F9A69A9F2336}"/>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85C7F414-11B7-55FD-8B61-D0BBB1580B6E}"/>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9024CD18-FE2C-F4CC-A906-1185F96FD495}"/>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8FA5BF2-F86A-772B-E051-3517D5DD8000}"/>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9692ADA-A930-808A-FED7-1483EB90012B}"/>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00BB40D6-379C-C44B-28B9-9F4322EFF08B}"/>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6" name="TextBox 195">
            <a:extLst>
              <a:ext uri="{FF2B5EF4-FFF2-40B4-BE49-F238E27FC236}">
                <a16:creationId xmlns:a16="http://schemas.microsoft.com/office/drawing/2014/main" id="{D6238C7E-C05C-E964-DEE7-82BF641CDB94}"/>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7" name="TextBox 196">
            <a:extLst>
              <a:ext uri="{FF2B5EF4-FFF2-40B4-BE49-F238E27FC236}">
                <a16:creationId xmlns:a16="http://schemas.microsoft.com/office/drawing/2014/main" id="{5E2CE2F7-DA96-83F3-2179-4AF30EB2FBB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8" name="TextBox 197">
            <a:extLst>
              <a:ext uri="{FF2B5EF4-FFF2-40B4-BE49-F238E27FC236}">
                <a16:creationId xmlns:a16="http://schemas.microsoft.com/office/drawing/2014/main" id="{5DF34CFE-C589-F75F-E05C-E837D6EDB72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99" name="TextBox 198">
            <a:extLst>
              <a:ext uri="{FF2B5EF4-FFF2-40B4-BE49-F238E27FC236}">
                <a16:creationId xmlns:a16="http://schemas.microsoft.com/office/drawing/2014/main" id="{B6F07FE9-0854-5441-7299-6F5219BE8338}"/>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0" name="TextBox 199">
            <a:extLst>
              <a:ext uri="{FF2B5EF4-FFF2-40B4-BE49-F238E27FC236}">
                <a16:creationId xmlns:a16="http://schemas.microsoft.com/office/drawing/2014/main" id="{94508141-72E6-581B-7162-DF5E9C1A1AF3}"/>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01" name="TextBox 200">
            <a:extLst>
              <a:ext uri="{FF2B5EF4-FFF2-40B4-BE49-F238E27FC236}">
                <a16:creationId xmlns:a16="http://schemas.microsoft.com/office/drawing/2014/main" id="{20DFC952-3EF7-E5C1-3E2F-67AE5F913BD5}"/>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02" name="TextBox 201">
            <a:extLst>
              <a:ext uri="{FF2B5EF4-FFF2-40B4-BE49-F238E27FC236}">
                <a16:creationId xmlns:a16="http://schemas.microsoft.com/office/drawing/2014/main" id="{B415BB81-BD31-A7A2-857C-CC470CE2F13A}"/>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03" name="TextBox 202">
            <a:extLst>
              <a:ext uri="{FF2B5EF4-FFF2-40B4-BE49-F238E27FC236}">
                <a16:creationId xmlns:a16="http://schemas.microsoft.com/office/drawing/2014/main" id="{F3B2AA7D-5BD4-BB7C-8D28-E7F89DF7DDB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04" name="TextBox 203">
            <a:extLst>
              <a:ext uri="{FF2B5EF4-FFF2-40B4-BE49-F238E27FC236}">
                <a16:creationId xmlns:a16="http://schemas.microsoft.com/office/drawing/2014/main" id="{DCB60FF8-EE82-90F4-34BF-61C1A1B83554}"/>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05" name="TextBox 204">
            <a:extLst>
              <a:ext uri="{FF2B5EF4-FFF2-40B4-BE49-F238E27FC236}">
                <a16:creationId xmlns:a16="http://schemas.microsoft.com/office/drawing/2014/main" id="{02331927-399D-1A20-F2B4-1D47271B7E59}"/>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6" name="TextBox 205">
            <a:extLst>
              <a:ext uri="{FF2B5EF4-FFF2-40B4-BE49-F238E27FC236}">
                <a16:creationId xmlns:a16="http://schemas.microsoft.com/office/drawing/2014/main" id="{66AB337A-9139-EFEC-FC50-0B6F1C0CBAD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7" name="TextBox 206">
            <a:extLst>
              <a:ext uri="{FF2B5EF4-FFF2-40B4-BE49-F238E27FC236}">
                <a16:creationId xmlns:a16="http://schemas.microsoft.com/office/drawing/2014/main" id="{E4B8BB47-58E7-EA56-F914-82CC8B3608E7}"/>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08" name="Straight Connector 207">
            <a:extLst>
              <a:ext uri="{FF2B5EF4-FFF2-40B4-BE49-F238E27FC236}">
                <a16:creationId xmlns:a16="http://schemas.microsoft.com/office/drawing/2014/main" id="{5EEE86DC-D877-BC37-DA9D-671A61BD3A97}"/>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915529F5-54EC-F7F3-E319-B68E99F983E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10" name="TextBox 209">
            <a:extLst>
              <a:ext uri="{FF2B5EF4-FFF2-40B4-BE49-F238E27FC236}">
                <a16:creationId xmlns:a16="http://schemas.microsoft.com/office/drawing/2014/main" id="{EDD3F887-84AD-B89F-874F-37DD2339FEB2}"/>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1" name="TextBox 210">
            <a:extLst>
              <a:ext uri="{FF2B5EF4-FFF2-40B4-BE49-F238E27FC236}">
                <a16:creationId xmlns:a16="http://schemas.microsoft.com/office/drawing/2014/main" id="{E60BEBBD-146C-1293-C27F-0DF2082D69C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12" name="TextBox 211">
            <a:extLst>
              <a:ext uri="{FF2B5EF4-FFF2-40B4-BE49-F238E27FC236}">
                <a16:creationId xmlns:a16="http://schemas.microsoft.com/office/drawing/2014/main" id="{DD65F562-D0EF-D329-A1A5-BF376608DF1E}"/>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13" name="TextBox 212">
            <a:extLst>
              <a:ext uri="{FF2B5EF4-FFF2-40B4-BE49-F238E27FC236}">
                <a16:creationId xmlns:a16="http://schemas.microsoft.com/office/drawing/2014/main" id="{A0FF11F5-0E6C-BEBE-6F89-9D89D0F9B700}"/>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14" name="TextBox 213">
            <a:extLst>
              <a:ext uri="{FF2B5EF4-FFF2-40B4-BE49-F238E27FC236}">
                <a16:creationId xmlns:a16="http://schemas.microsoft.com/office/drawing/2014/main" id="{F6D949F4-54F2-2427-4E1B-B01ED7D66870}"/>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15" name="Straight Connector 214">
            <a:extLst>
              <a:ext uri="{FF2B5EF4-FFF2-40B4-BE49-F238E27FC236}">
                <a16:creationId xmlns:a16="http://schemas.microsoft.com/office/drawing/2014/main" id="{DA072A10-A604-05F0-6F7B-FB454CEDA9D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FA6C305-7D16-81F8-D7C2-F027E66BC225}"/>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631B44A-6239-597C-001B-72C481194F1E}"/>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739DCB73-259B-15C9-42A5-15A06A1C1B76}"/>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396097D5-0995-9A9B-C05B-1A5CFC4FF29D}"/>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39B0393-88CA-582F-FE94-4AB3BFF88201}"/>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221" name="Group 220">
            <a:extLst>
              <a:ext uri="{FF2B5EF4-FFF2-40B4-BE49-F238E27FC236}">
                <a16:creationId xmlns:a16="http://schemas.microsoft.com/office/drawing/2014/main" id="{72701C62-2133-2614-A25B-DFD1F7571918}"/>
              </a:ext>
            </a:extLst>
          </p:cNvPr>
          <p:cNvGrpSpPr/>
          <p:nvPr/>
        </p:nvGrpSpPr>
        <p:grpSpPr>
          <a:xfrm>
            <a:off x="714384" y="674703"/>
            <a:ext cx="10756522" cy="5571933"/>
            <a:chOff x="714384" y="674703"/>
            <a:chExt cx="10756522" cy="5571933"/>
          </a:xfrm>
        </p:grpSpPr>
        <p:sp>
          <p:nvSpPr>
            <p:cNvPr id="165" name="Rectangle 164">
              <a:extLst>
                <a:ext uri="{FF2B5EF4-FFF2-40B4-BE49-F238E27FC236}">
                  <a16:creationId xmlns:a16="http://schemas.microsoft.com/office/drawing/2014/main" id="{E345EACC-39F9-C9C9-B98F-29E6CD632BC5}"/>
                </a:ext>
              </a:extLst>
            </p:cNvPr>
            <p:cNvSpPr/>
            <p:nvPr/>
          </p:nvSpPr>
          <p:spPr>
            <a:xfrm>
              <a:off x="714384" y="674703"/>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8">
              <a:extLst>
                <a:ext uri="{FF2B5EF4-FFF2-40B4-BE49-F238E27FC236}">
                  <a16:creationId xmlns:a16="http://schemas.microsoft.com/office/drawing/2014/main" id="{B11F6237-C145-2A59-EB2A-4F10A9A7DFBC}"/>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100" b="1" dirty="0">
                  <a:solidFill>
                    <a:schemeClr val="tx1">
                      <a:lumMod val="50000"/>
                      <a:lumOff val="50000"/>
                    </a:schemeClr>
                  </a:solidFill>
                  <a:latin typeface="Helvetica" panose="020B0604020202020204" pitchFamily="34" charset="0"/>
                  <a:cs typeface="Helvetica" panose="020B0604020202020204" pitchFamily="34" charset="0"/>
                </a:rPr>
                <a:t>  </a:t>
              </a:r>
              <a:r>
                <a:rPr lang="en-US" sz="1100" b="1" u="sng" dirty="0">
                  <a:solidFill>
                    <a:schemeClr val="tx1">
                      <a:lumMod val="50000"/>
                      <a:lumOff val="50000"/>
                    </a:schemeClr>
                  </a:solidFill>
                  <a:latin typeface="Helvetica" pitchFamily="2" charset="0"/>
                </a:rPr>
                <a:t>H</a:t>
              </a:r>
              <a:r>
                <a:rPr lang="en-SG" sz="1100" b="1" u="sng" dirty="0">
                  <a:solidFill>
                    <a:schemeClr val="tx1">
                      <a:lumMod val="50000"/>
                      <a:lumOff val="50000"/>
                    </a:schemeClr>
                  </a:solidFill>
                  <a:latin typeface="Helvetica" pitchFamily="2" charset="0"/>
                </a:rPr>
                <a:t>andle transport arrangements</a:t>
              </a:r>
              <a:r>
                <a:rPr lang="en-SG" sz="1100" u="sng" dirty="0">
                  <a:solidFill>
                    <a:schemeClr val="tx1">
                      <a:lumMod val="50000"/>
                      <a:lumOff val="50000"/>
                    </a:schemeClr>
                  </a:solidFill>
                  <a:latin typeface="Helvetica" pitchFamily="2" charset="0"/>
                </a:rPr>
                <a:t>, </a:t>
              </a:r>
              <a:r>
                <a:rPr lang="en-SG" sz="11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49" name="TextBox 48">
              <a:extLst>
                <a:ext uri="{FF2B5EF4-FFF2-40B4-BE49-F238E27FC236}">
                  <a16:creationId xmlns:a16="http://schemas.microsoft.com/office/drawing/2014/main" id="{29C193A2-EBC3-5344-0583-F04152D12395}"/>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58" name="Rectangle: Rounded Corners 220">
              <a:extLst>
                <a:ext uri="{FF2B5EF4-FFF2-40B4-BE49-F238E27FC236}">
                  <a16:creationId xmlns:a16="http://schemas.microsoft.com/office/drawing/2014/main" id="{F6FC3EDF-8279-66B0-C809-63480D93CC52}"/>
                </a:ext>
              </a:extLst>
            </p:cNvPr>
            <p:cNvSpPr/>
            <p:nvPr/>
          </p:nvSpPr>
          <p:spPr>
            <a:xfrm>
              <a:off x="5128067" y="3215987"/>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sp>
          <p:nvSpPr>
            <p:cNvPr id="62" name="Rectangle: Rounded Corners 220">
              <a:extLst>
                <a:ext uri="{FF2B5EF4-FFF2-40B4-BE49-F238E27FC236}">
                  <a16:creationId xmlns:a16="http://schemas.microsoft.com/office/drawing/2014/main" id="{7C80680C-AC0C-0CBA-024D-2DD1C5755943}"/>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69" name="Rectangle 168">
              <a:extLst>
                <a:ext uri="{FF2B5EF4-FFF2-40B4-BE49-F238E27FC236}">
                  <a16:creationId xmlns:a16="http://schemas.microsoft.com/office/drawing/2014/main" id="{1F51194D-7EC4-8DD2-B619-75BEC00F57AE}"/>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4" name="Graphic 133" descr="Play with solid fill">
              <a:extLst>
                <a:ext uri="{FF2B5EF4-FFF2-40B4-BE49-F238E27FC236}">
                  <a16:creationId xmlns:a16="http://schemas.microsoft.com/office/drawing/2014/main" id="{863E7CF5-71F4-F03E-8B95-52972C28B3EB}"/>
                </a:ext>
              </a:extLst>
            </p:cNvPr>
            <p:cNvPicPr>
              <a:picLocks noChangeAspect="1"/>
            </p:cNvPicPr>
            <p:nvPr/>
          </p:nvPicPr>
          <p:blipFill>
            <a:blip r:embed="rId6">
              <a:extLst>
                <a:ext uri="{96DAC541-7B7A-43D3-8B79-37D633B846F1}">
                  <asvg:svgBlip xmlns:asvg="http://schemas.microsoft.com/office/drawing/2016/SVG/main" r:embed="rId16"/>
                </a:ext>
              </a:extLst>
            </a:blip>
            <a:stretch>
              <a:fillRect/>
            </a:stretch>
          </p:blipFill>
          <p:spPr>
            <a:xfrm rot="5400000">
              <a:off x="6186370" y="4380976"/>
              <a:ext cx="199103" cy="199103"/>
            </a:xfrm>
            <a:prstGeom prst="rect">
              <a:avLst/>
            </a:prstGeom>
          </p:spPr>
        </p:pic>
        <p:sp>
          <p:nvSpPr>
            <p:cNvPr id="53" name="Rectangle: Rounded Corners 220">
              <a:extLst>
                <a:ext uri="{FF2B5EF4-FFF2-40B4-BE49-F238E27FC236}">
                  <a16:creationId xmlns:a16="http://schemas.microsoft.com/office/drawing/2014/main" id="{FD950CEA-4838-AEF8-B3C7-9479666E12F1}"/>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54" name="Rectangle: Rounded Corners 220">
              <a:extLst>
                <a:ext uri="{FF2B5EF4-FFF2-40B4-BE49-F238E27FC236}">
                  <a16:creationId xmlns:a16="http://schemas.microsoft.com/office/drawing/2014/main" id="{A7F9A546-4CF1-DCEB-DEB1-33000A5DCA5B}"/>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57" name="Rectangle: Rounded Corners 220">
              <a:extLst>
                <a:ext uri="{FF2B5EF4-FFF2-40B4-BE49-F238E27FC236}">
                  <a16:creationId xmlns:a16="http://schemas.microsoft.com/office/drawing/2014/main" id="{A5A42BE8-A0B1-123B-D9CE-04B1965E0E12}"/>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72" name="Straight Arrow Connector 171">
              <a:extLst>
                <a:ext uri="{FF2B5EF4-FFF2-40B4-BE49-F238E27FC236}">
                  <a16:creationId xmlns:a16="http://schemas.microsoft.com/office/drawing/2014/main" id="{AC7F56CD-3F37-0BE4-DBAE-3044CD3E31C2}"/>
                </a:ext>
              </a:extLst>
            </p:cNvPr>
            <p:cNvCxnSpPr>
              <a:cxnSpLocks/>
              <a:stCxn id="53" idx="3"/>
              <a:endCxn id="5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9BA69FC-B9F8-05FC-99A1-7F813046AFC3}"/>
                </a:ext>
              </a:extLst>
            </p:cNvPr>
            <p:cNvCxnSpPr>
              <a:stCxn id="54" idx="3"/>
              <a:endCxn id="57"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220">
              <a:extLst>
                <a:ext uri="{FF2B5EF4-FFF2-40B4-BE49-F238E27FC236}">
                  <a16:creationId xmlns:a16="http://schemas.microsoft.com/office/drawing/2014/main" id="{70C44E3A-7703-693A-40D4-ECB80091E692}"/>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37" name="Rectangle: Rounded Corners 220">
              <a:extLst>
                <a:ext uri="{FF2B5EF4-FFF2-40B4-BE49-F238E27FC236}">
                  <a16:creationId xmlns:a16="http://schemas.microsoft.com/office/drawing/2014/main" id="{96DBA6B8-D007-BB83-E2E5-ABB9A9E3B7C3}"/>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7AC42433-018A-4428-52A8-222E08C0F6B2}"/>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40" name="Rectangle: Rounded Corners 220">
              <a:extLst>
                <a:ext uri="{FF2B5EF4-FFF2-40B4-BE49-F238E27FC236}">
                  <a16:creationId xmlns:a16="http://schemas.microsoft.com/office/drawing/2014/main" id="{1BF33DA7-F1DF-352B-0131-A6D08DE37E51}"/>
                </a:ext>
              </a:extLst>
            </p:cNvPr>
            <p:cNvSpPr/>
            <p:nvPr/>
          </p:nvSpPr>
          <p:spPr>
            <a:xfrm>
              <a:off x="5006720" y="4777097"/>
              <a:ext cx="1004225" cy="269513"/>
            </a:xfrm>
            <a:prstGeom prst="roundRect">
              <a:avLst>
                <a:gd name="adj" fmla="val 8424"/>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39598" y="4933840"/>
              <a:ext cx="312187" cy="312187"/>
            </a:xfrm>
            <a:prstGeom prst="rect">
              <a:avLst/>
            </a:prstGeom>
          </p:spPr>
        </p:pic>
        <p:sp>
          <p:nvSpPr>
            <p:cNvPr id="43" name="Rectangle: Rounded Corners 220">
              <a:extLst>
                <a:ext uri="{FF2B5EF4-FFF2-40B4-BE49-F238E27FC236}">
                  <a16:creationId xmlns:a16="http://schemas.microsoft.com/office/drawing/2014/main" id="{0CFB65F6-1EDC-464E-E534-D884719C38F7}"/>
                </a:ext>
              </a:extLst>
            </p:cNvPr>
            <p:cNvSpPr/>
            <p:nvPr/>
          </p:nvSpPr>
          <p:spPr>
            <a:xfrm>
              <a:off x="5128067" y="3616831"/>
              <a:ext cx="1765756"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51" name="Graphic 150" descr="Add with solid fill">
              <a:extLst>
                <a:ext uri="{FF2B5EF4-FFF2-40B4-BE49-F238E27FC236}">
                  <a16:creationId xmlns:a16="http://schemas.microsoft.com/office/drawing/2014/main" id="{DA780AF6-F3FA-0892-48D0-C8A35B2913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31430" y="3672289"/>
              <a:ext cx="170856" cy="170856"/>
            </a:xfrm>
            <a:prstGeom prst="rect">
              <a:avLst/>
            </a:prstGeom>
          </p:spPr>
        </p:pic>
        <p:sp>
          <p:nvSpPr>
            <p:cNvPr id="152" name="Rectangle: Rounded Corners 220">
              <a:extLst>
                <a:ext uri="{FF2B5EF4-FFF2-40B4-BE49-F238E27FC236}">
                  <a16:creationId xmlns:a16="http://schemas.microsoft.com/office/drawing/2014/main" id="{DE4EBFC9-C04D-62AB-873E-EC560828E2D3}"/>
                </a:ext>
              </a:extLst>
            </p:cNvPr>
            <p:cNvSpPr/>
            <p:nvPr/>
          </p:nvSpPr>
          <p:spPr>
            <a:xfrm>
              <a:off x="5128067" y="3971081"/>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pic>
          <p:nvPicPr>
            <p:cNvPr id="19" name="Picture 18">
              <a:extLst>
                <a:ext uri="{FF2B5EF4-FFF2-40B4-BE49-F238E27FC236}">
                  <a16:creationId xmlns:a16="http://schemas.microsoft.com/office/drawing/2014/main" id="{118035DC-4DFE-163D-3EDB-DF9984FF5F2B}"/>
                </a:ext>
              </a:extLst>
            </p:cNvPr>
            <p:cNvPicPr>
              <a:picLocks noChangeAspect="1"/>
            </p:cNvPicPr>
            <p:nvPr/>
          </p:nvPicPr>
          <p:blipFill>
            <a:blip r:embed="rId19"/>
            <a:stretch>
              <a:fillRect/>
            </a:stretch>
          </p:blipFill>
          <p:spPr>
            <a:xfrm>
              <a:off x="9010256" y="690172"/>
              <a:ext cx="2397805" cy="340865"/>
            </a:xfrm>
            <a:prstGeom prst="rect">
              <a:avLst/>
            </a:prstGeom>
          </p:spPr>
        </p:pic>
      </p:grpSp>
    </p:spTree>
    <p:extLst>
      <p:ext uri="{BB962C8B-B14F-4D97-AF65-F5344CB8AC3E}">
        <p14:creationId xmlns:p14="http://schemas.microsoft.com/office/powerpoint/2010/main" val="2905678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4259580" y="176908"/>
            <a:ext cx="3390838" cy="228308"/>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We only have one task now, let’s add more.</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05343" y="5331087"/>
            <a:ext cx="312187" cy="312187"/>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961152" y="2193241"/>
            <a:ext cx="1423169"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133834" y="2221613"/>
            <a:ext cx="1251604"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820585" y="218638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8" name="Rectangle: Rounded Corners 220">
            <a:extLst>
              <a:ext uri="{FF2B5EF4-FFF2-40B4-BE49-F238E27FC236}">
                <a16:creationId xmlns:a16="http://schemas.microsoft.com/office/drawing/2014/main" id="{FF6E11B6-F3C5-11D4-1AB0-110A3B293FCD}"/>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19" name="Graphic 18" descr="Play with solid fill">
            <a:extLst>
              <a:ext uri="{FF2B5EF4-FFF2-40B4-BE49-F238E27FC236}">
                <a16:creationId xmlns:a16="http://schemas.microsoft.com/office/drawing/2014/main" id="{09E4762D-D8CE-7362-8FBA-2BB67D93B4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21" name="Graphic 20" descr="Earth globe: Americas with solid fill">
            <a:extLst>
              <a:ext uri="{FF2B5EF4-FFF2-40B4-BE49-F238E27FC236}">
                <a16:creationId xmlns:a16="http://schemas.microsoft.com/office/drawing/2014/main" id="{13A9193F-78C9-B1B7-818D-AD2ABF5D1E7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930" y="745162"/>
            <a:ext cx="214216" cy="214216"/>
          </a:xfrm>
          <a:prstGeom prst="rect">
            <a:avLst/>
          </a:prstGeom>
        </p:spPr>
      </p:pic>
      <p:sp>
        <p:nvSpPr>
          <p:cNvPr id="144" name="Rectangle: Rounded Corners 59">
            <a:extLst>
              <a:ext uri="{FF2B5EF4-FFF2-40B4-BE49-F238E27FC236}">
                <a16:creationId xmlns:a16="http://schemas.microsoft.com/office/drawing/2014/main" id="{A5B7A7CE-5B98-BEB1-155C-0E3DCB13881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5" name="Rectangle: Rounded Corners 60">
            <a:extLst>
              <a:ext uri="{FF2B5EF4-FFF2-40B4-BE49-F238E27FC236}">
                <a16:creationId xmlns:a16="http://schemas.microsoft.com/office/drawing/2014/main" id="{00829E49-6FE1-9CA7-03C6-38538F9D20D0}"/>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53" name="Straight Connector 152">
            <a:extLst>
              <a:ext uri="{FF2B5EF4-FFF2-40B4-BE49-F238E27FC236}">
                <a16:creationId xmlns:a16="http://schemas.microsoft.com/office/drawing/2014/main" id="{020E9949-500A-2711-106C-E8BA619D4909}"/>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C598678-E359-613A-D864-48555B32AE06}"/>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DF3A37E-0AAD-3F10-23A5-612054F608E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573F9CB5-4F4B-63A8-0E64-097BB06DD54D}"/>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F138847-6F57-5DA1-9525-0BF308B8046C}"/>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518D45E-F9FE-09A6-2359-A63E97FA810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2C41529-CA6A-1088-A42B-B0BA568E8A7F}"/>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3720D04-4BC0-3E32-F750-B2E452EFBBB5}"/>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DC16E79-AF04-542E-ED0E-C48C96BB063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B176CD5-297E-A484-EC7E-D055CAB769D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72CCBB37-B950-DB79-E23D-EDF9C974C944}"/>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64" name="TextBox 163">
            <a:extLst>
              <a:ext uri="{FF2B5EF4-FFF2-40B4-BE49-F238E27FC236}">
                <a16:creationId xmlns:a16="http://schemas.microsoft.com/office/drawing/2014/main" id="{BFCA7F82-5D18-F942-0269-0D59BB8E7716}"/>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65" name="TextBox 164">
            <a:extLst>
              <a:ext uri="{FF2B5EF4-FFF2-40B4-BE49-F238E27FC236}">
                <a16:creationId xmlns:a16="http://schemas.microsoft.com/office/drawing/2014/main" id="{8F70D1B9-E6B9-123A-04AA-DC8E25303A22}"/>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6" name="TextBox 165">
            <a:extLst>
              <a:ext uri="{FF2B5EF4-FFF2-40B4-BE49-F238E27FC236}">
                <a16:creationId xmlns:a16="http://schemas.microsoft.com/office/drawing/2014/main" id="{A0112E4B-28CB-2755-8E27-E3FE04F1C22A}"/>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8" name="TextBox 167">
            <a:extLst>
              <a:ext uri="{FF2B5EF4-FFF2-40B4-BE49-F238E27FC236}">
                <a16:creationId xmlns:a16="http://schemas.microsoft.com/office/drawing/2014/main" id="{88FB0552-E80C-B4AC-5BAA-BB0124BC5EF9}"/>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9" name="TextBox 168">
            <a:extLst>
              <a:ext uri="{FF2B5EF4-FFF2-40B4-BE49-F238E27FC236}">
                <a16:creationId xmlns:a16="http://schemas.microsoft.com/office/drawing/2014/main" id="{A3691088-CD61-E35B-31A6-5BBCD3140924}"/>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71" name="TextBox 170">
            <a:extLst>
              <a:ext uri="{FF2B5EF4-FFF2-40B4-BE49-F238E27FC236}">
                <a16:creationId xmlns:a16="http://schemas.microsoft.com/office/drawing/2014/main" id="{F4F9CCE4-B7A4-4591-7C9C-B57C6C1C1AAC}"/>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72" name="TextBox 171">
            <a:extLst>
              <a:ext uri="{FF2B5EF4-FFF2-40B4-BE49-F238E27FC236}">
                <a16:creationId xmlns:a16="http://schemas.microsoft.com/office/drawing/2014/main" id="{F4C0C25B-8D2D-C587-EA0F-D10B53B86E42}"/>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73" name="TextBox 172">
            <a:extLst>
              <a:ext uri="{FF2B5EF4-FFF2-40B4-BE49-F238E27FC236}">
                <a16:creationId xmlns:a16="http://schemas.microsoft.com/office/drawing/2014/main" id="{2F4591C6-E9C0-B560-E682-AA44726EEEA7}"/>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74" name="TextBox 173">
            <a:extLst>
              <a:ext uri="{FF2B5EF4-FFF2-40B4-BE49-F238E27FC236}">
                <a16:creationId xmlns:a16="http://schemas.microsoft.com/office/drawing/2014/main" id="{3E70DEF9-F267-FAEA-888E-1CEFF5739089}"/>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75" name="TextBox 174">
            <a:extLst>
              <a:ext uri="{FF2B5EF4-FFF2-40B4-BE49-F238E27FC236}">
                <a16:creationId xmlns:a16="http://schemas.microsoft.com/office/drawing/2014/main" id="{F600F8BD-B9A6-618A-FC62-383DFAE7AC69}"/>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76" name="TextBox 175">
            <a:extLst>
              <a:ext uri="{FF2B5EF4-FFF2-40B4-BE49-F238E27FC236}">
                <a16:creationId xmlns:a16="http://schemas.microsoft.com/office/drawing/2014/main" id="{027B6E9E-A667-1551-CA74-C39EAA74CCF4}"/>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77" name="TextBox 176">
            <a:extLst>
              <a:ext uri="{FF2B5EF4-FFF2-40B4-BE49-F238E27FC236}">
                <a16:creationId xmlns:a16="http://schemas.microsoft.com/office/drawing/2014/main" id="{76490604-4DB8-750C-92DF-5AE8D839C1C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78" name="Straight Connector 177">
            <a:extLst>
              <a:ext uri="{FF2B5EF4-FFF2-40B4-BE49-F238E27FC236}">
                <a16:creationId xmlns:a16="http://schemas.microsoft.com/office/drawing/2014/main" id="{D75D2203-DA98-1D8C-D033-EE96BF135C05}"/>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EACF2FBF-5FA6-AF41-8CEC-CC10AA5CFC19}"/>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80" name="TextBox 179">
            <a:extLst>
              <a:ext uri="{FF2B5EF4-FFF2-40B4-BE49-F238E27FC236}">
                <a16:creationId xmlns:a16="http://schemas.microsoft.com/office/drawing/2014/main" id="{B6752BB6-AB53-A354-7603-1A7BD2B0A38D}"/>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1" name="TextBox 180">
            <a:extLst>
              <a:ext uri="{FF2B5EF4-FFF2-40B4-BE49-F238E27FC236}">
                <a16:creationId xmlns:a16="http://schemas.microsoft.com/office/drawing/2014/main" id="{92EF96CD-AC7D-DFF3-1947-8AB182AE8DA7}"/>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2" name="TextBox 181">
            <a:extLst>
              <a:ext uri="{FF2B5EF4-FFF2-40B4-BE49-F238E27FC236}">
                <a16:creationId xmlns:a16="http://schemas.microsoft.com/office/drawing/2014/main" id="{EB6C494C-A0A4-74EC-8960-E30E1B656B90}"/>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3" name="TextBox 182">
            <a:extLst>
              <a:ext uri="{FF2B5EF4-FFF2-40B4-BE49-F238E27FC236}">
                <a16:creationId xmlns:a16="http://schemas.microsoft.com/office/drawing/2014/main" id="{690440EA-834E-6677-01A6-616392B61FA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84" name="TextBox 183">
            <a:extLst>
              <a:ext uri="{FF2B5EF4-FFF2-40B4-BE49-F238E27FC236}">
                <a16:creationId xmlns:a16="http://schemas.microsoft.com/office/drawing/2014/main" id="{B88BCC0E-8604-923B-E03E-B1357E7881FC}"/>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85" name="Straight Connector 184">
            <a:extLst>
              <a:ext uri="{FF2B5EF4-FFF2-40B4-BE49-F238E27FC236}">
                <a16:creationId xmlns:a16="http://schemas.microsoft.com/office/drawing/2014/main" id="{3DEA43CD-43A2-A21A-0114-44A33B44C3FA}"/>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1B2A9579-9215-1BE4-4836-C2ABD7973885}"/>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C714DD0-0AF8-E690-D330-519FECAD00DF}"/>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24E2EF8-5001-F958-D16B-EEFACCD0E02B}"/>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B96B351-A4F0-F628-9261-1A40E741EBC9}"/>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DF8E6801-39B2-37A2-946D-199260C3ACD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1" name="Rectangle: Rounded Corners 59">
            <a:extLst>
              <a:ext uri="{FF2B5EF4-FFF2-40B4-BE49-F238E27FC236}">
                <a16:creationId xmlns:a16="http://schemas.microsoft.com/office/drawing/2014/main" id="{2BA2F3F8-47A1-449F-4493-E4E512F97A28}"/>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92" name="Rectangle: Rounded Corners 60">
            <a:extLst>
              <a:ext uri="{FF2B5EF4-FFF2-40B4-BE49-F238E27FC236}">
                <a16:creationId xmlns:a16="http://schemas.microsoft.com/office/drawing/2014/main" id="{032B7E31-27C9-58CD-BD86-221688D6F92B}"/>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93" name="Straight Connector 192">
            <a:extLst>
              <a:ext uri="{FF2B5EF4-FFF2-40B4-BE49-F238E27FC236}">
                <a16:creationId xmlns:a16="http://schemas.microsoft.com/office/drawing/2014/main" id="{184FD588-ACF3-CEAD-E2CB-FCC36725AA9D}"/>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C219F9AC-C89B-C197-AC1A-2AA6E397F323}"/>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6B59CD0-32D8-891D-1AB3-8982BA9DCB7C}"/>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0D3F48D-30B2-7264-6B5C-FC857A7FA42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242291A3-A18C-BB7D-3423-85E07F673B2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8B69836-04B4-B60B-B5CC-C4299CF36E16}"/>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7F0CE926-5FFE-F817-8DCE-E0CA2E06B8B8}"/>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083889-C948-DE5C-4745-82252D4A5C55}"/>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DB2B072-1589-9BCC-ED40-0B8B4E297ED1}"/>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50572B86-97A1-8CC1-551D-DB7415E3DFC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E7C6B74B-6979-660D-21A9-13FA54F9850B}"/>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04" name="TextBox 203">
            <a:extLst>
              <a:ext uri="{FF2B5EF4-FFF2-40B4-BE49-F238E27FC236}">
                <a16:creationId xmlns:a16="http://schemas.microsoft.com/office/drawing/2014/main" id="{F4705554-A7D0-5182-D8B0-3509036F47A1}"/>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05" name="TextBox 204">
            <a:extLst>
              <a:ext uri="{FF2B5EF4-FFF2-40B4-BE49-F238E27FC236}">
                <a16:creationId xmlns:a16="http://schemas.microsoft.com/office/drawing/2014/main" id="{67D763D0-EEA4-19D7-2F1F-9E42F221CC31}"/>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6" name="TextBox 205">
            <a:extLst>
              <a:ext uri="{FF2B5EF4-FFF2-40B4-BE49-F238E27FC236}">
                <a16:creationId xmlns:a16="http://schemas.microsoft.com/office/drawing/2014/main" id="{3053F564-FC28-66F2-070B-7066E5F55FB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7" name="TextBox 206">
            <a:extLst>
              <a:ext uri="{FF2B5EF4-FFF2-40B4-BE49-F238E27FC236}">
                <a16:creationId xmlns:a16="http://schemas.microsoft.com/office/drawing/2014/main" id="{B5A92CEF-6DEC-CC20-DD7D-BDBC91EF7A7A}"/>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8" name="TextBox 207">
            <a:extLst>
              <a:ext uri="{FF2B5EF4-FFF2-40B4-BE49-F238E27FC236}">
                <a16:creationId xmlns:a16="http://schemas.microsoft.com/office/drawing/2014/main" id="{82BF0E87-31C1-C55A-8BD4-E95BA3D97944}"/>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09" name="TextBox 208">
            <a:extLst>
              <a:ext uri="{FF2B5EF4-FFF2-40B4-BE49-F238E27FC236}">
                <a16:creationId xmlns:a16="http://schemas.microsoft.com/office/drawing/2014/main" id="{E7ED0778-9565-C280-C448-90BA6F233A18}"/>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10" name="TextBox 209">
            <a:extLst>
              <a:ext uri="{FF2B5EF4-FFF2-40B4-BE49-F238E27FC236}">
                <a16:creationId xmlns:a16="http://schemas.microsoft.com/office/drawing/2014/main" id="{57C20136-9F57-23E9-DDBF-E9092AA174C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11" name="TextBox 210">
            <a:extLst>
              <a:ext uri="{FF2B5EF4-FFF2-40B4-BE49-F238E27FC236}">
                <a16:creationId xmlns:a16="http://schemas.microsoft.com/office/drawing/2014/main" id="{D363F9BE-73A3-02A3-AF57-4ED29A97F19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12" name="TextBox 211">
            <a:extLst>
              <a:ext uri="{FF2B5EF4-FFF2-40B4-BE49-F238E27FC236}">
                <a16:creationId xmlns:a16="http://schemas.microsoft.com/office/drawing/2014/main" id="{43132515-A086-8A4B-1CCA-D5E52225AAE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13" name="TextBox 212">
            <a:extLst>
              <a:ext uri="{FF2B5EF4-FFF2-40B4-BE49-F238E27FC236}">
                <a16:creationId xmlns:a16="http://schemas.microsoft.com/office/drawing/2014/main" id="{AF0B9639-A575-7E3F-5DF2-B5AD7315AEF1}"/>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14" name="TextBox 213">
            <a:extLst>
              <a:ext uri="{FF2B5EF4-FFF2-40B4-BE49-F238E27FC236}">
                <a16:creationId xmlns:a16="http://schemas.microsoft.com/office/drawing/2014/main" id="{65B46500-CEAD-44BD-7333-E3782BAB0123}"/>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15" name="TextBox 214">
            <a:extLst>
              <a:ext uri="{FF2B5EF4-FFF2-40B4-BE49-F238E27FC236}">
                <a16:creationId xmlns:a16="http://schemas.microsoft.com/office/drawing/2014/main" id="{8A63AF47-DC9A-A7E4-DC46-3E05F0B23BB8}"/>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16" name="Straight Connector 215">
            <a:extLst>
              <a:ext uri="{FF2B5EF4-FFF2-40B4-BE49-F238E27FC236}">
                <a16:creationId xmlns:a16="http://schemas.microsoft.com/office/drawing/2014/main" id="{612D4E2A-88B4-0F2A-B2BC-DFF258B75573}"/>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5502FAAE-371D-F543-7F84-6CDA29D62A3C}"/>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8" name="TextBox 217">
            <a:extLst>
              <a:ext uri="{FF2B5EF4-FFF2-40B4-BE49-F238E27FC236}">
                <a16:creationId xmlns:a16="http://schemas.microsoft.com/office/drawing/2014/main" id="{E3C640BD-9D05-5D85-0E39-72F0B6A75ADE}"/>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19" name="TextBox 218">
            <a:extLst>
              <a:ext uri="{FF2B5EF4-FFF2-40B4-BE49-F238E27FC236}">
                <a16:creationId xmlns:a16="http://schemas.microsoft.com/office/drawing/2014/main" id="{19FD67A1-A479-BBDF-BC56-893668F08FFF}"/>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20" name="TextBox 219">
            <a:extLst>
              <a:ext uri="{FF2B5EF4-FFF2-40B4-BE49-F238E27FC236}">
                <a16:creationId xmlns:a16="http://schemas.microsoft.com/office/drawing/2014/main" id="{2F1B9C50-AD09-96BA-4EC1-91A1B17024FE}"/>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21" name="TextBox 220">
            <a:extLst>
              <a:ext uri="{FF2B5EF4-FFF2-40B4-BE49-F238E27FC236}">
                <a16:creationId xmlns:a16="http://schemas.microsoft.com/office/drawing/2014/main" id="{42245C08-C78C-9188-E12D-61F47CA9E8C0}"/>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22" name="TextBox 221">
            <a:extLst>
              <a:ext uri="{FF2B5EF4-FFF2-40B4-BE49-F238E27FC236}">
                <a16:creationId xmlns:a16="http://schemas.microsoft.com/office/drawing/2014/main" id="{404C26CE-9044-0662-EAA1-97C18F0B03C5}"/>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23" name="Straight Connector 222">
            <a:extLst>
              <a:ext uri="{FF2B5EF4-FFF2-40B4-BE49-F238E27FC236}">
                <a16:creationId xmlns:a16="http://schemas.microsoft.com/office/drawing/2014/main" id="{47031BD0-3DC2-5086-BA95-32065F9841EC}"/>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23DBA850-C3DE-EA6E-89A8-C85AB6683204}"/>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363BEA7-D68C-4E16-7682-BCDB72154E9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4447420-DB85-2CC2-3824-1EE84954E2C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B5973A9-07B1-8F69-66BD-D224CDB638F2}"/>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2E4DEE7-D25F-5BEE-AF61-20E0D3D2FD8C}"/>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9" name="Rectangle: Rounded Corners 59">
            <a:extLst>
              <a:ext uri="{FF2B5EF4-FFF2-40B4-BE49-F238E27FC236}">
                <a16:creationId xmlns:a16="http://schemas.microsoft.com/office/drawing/2014/main" id="{2ACB9BC9-7B3D-7C7A-25F4-E7A34D9AC41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30" name="Rectangle: Rounded Corners 60">
            <a:extLst>
              <a:ext uri="{FF2B5EF4-FFF2-40B4-BE49-F238E27FC236}">
                <a16:creationId xmlns:a16="http://schemas.microsoft.com/office/drawing/2014/main" id="{40456468-7170-183E-A89C-DF53ABBF87C9}"/>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31" name="Straight Connector 230">
            <a:extLst>
              <a:ext uri="{FF2B5EF4-FFF2-40B4-BE49-F238E27FC236}">
                <a16:creationId xmlns:a16="http://schemas.microsoft.com/office/drawing/2014/main" id="{B07A1213-2EE0-A299-1359-48DEB489B319}"/>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C944399D-A999-BE1B-19E0-F800C79C35A3}"/>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B8DE33D-B995-26D3-C8FB-E4C452CC358A}"/>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3DE61F6-BDFA-2010-A45C-50E46B07FFA4}"/>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5FEBF7AF-BC50-FA24-0A8C-9A2BF8860FA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3B9FA04-2E26-F6CD-AA96-7CAC6AF1AC3F}"/>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1EEF7976-2068-EEF5-4420-2F38770EF370}"/>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27E2DCFE-8F1C-C6E4-996B-331065AB60B7}"/>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F2D2744-C073-C818-B3DA-80863AFBFC97}"/>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1CFDD5F-C7F9-670E-342A-7376C8045A49}"/>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D817C029-0ED6-FBED-0617-08924ED658E9}"/>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42" name="TextBox 241">
            <a:extLst>
              <a:ext uri="{FF2B5EF4-FFF2-40B4-BE49-F238E27FC236}">
                <a16:creationId xmlns:a16="http://schemas.microsoft.com/office/drawing/2014/main" id="{CCA329CF-BD15-52FB-6B3D-76E16E5EB925}"/>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43" name="TextBox 242">
            <a:extLst>
              <a:ext uri="{FF2B5EF4-FFF2-40B4-BE49-F238E27FC236}">
                <a16:creationId xmlns:a16="http://schemas.microsoft.com/office/drawing/2014/main" id="{07299022-6CAD-2D76-5479-925103D36B99}"/>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44" name="TextBox 243">
            <a:extLst>
              <a:ext uri="{FF2B5EF4-FFF2-40B4-BE49-F238E27FC236}">
                <a16:creationId xmlns:a16="http://schemas.microsoft.com/office/drawing/2014/main" id="{4E171A71-1FBF-42B7-EABC-43BD629250D9}"/>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45" name="TextBox 244">
            <a:extLst>
              <a:ext uri="{FF2B5EF4-FFF2-40B4-BE49-F238E27FC236}">
                <a16:creationId xmlns:a16="http://schemas.microsoft.com/office/drawing/2014/main" id="{77FC68E9-CBF5-4C6E-361B-895A59593579}"/>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46" name="TextBox 245">
            <a:extLst>
              <a:ext uri="{FF2B5EF4-FFF2-40B4-BE49-F238E27FC236}">
                <a16:creationId xmlns:a16="http://schemas.microsoft.com/office/drawing/2014/main" id="{F5EAAA17-E2BA-7024-2E3D-E47B07D8C2C8}"/>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47" name="TextBox 246">
            <a:extLst>
              <a:ext uri="{FF2B5EF4-FFF2-40B4-BE49-F238E27FC236}">
                <a16:creationId xmlns:a16="http://schemas.microsoft.com/office/drawing/2014/main" id="{76C75842-9DEA-D702-7558-4E947C4A236D}"/>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48" name="TextBox 247">
            <a:extLst>
              <a:ext uri="{FF2B5EF4-FFF2-40B4-BE49-F238E27FC236}">
                <a16:creationId xmlns:a16="http://schemas.microsoft.com/office/drawing/2014/main" id="{9EF5A375-3C4C-F6B4-DEA8-F46DBFAD4AC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49" name="TextBox 248">
            <a:extLst>
              <a:ext uri="{FF2B5EF4-FFF2-40B4-BE49-F238E27FC236}">
                <a16:creationId xmlns:a16="http://schemas.microsoft.com/office/drawing/2014/main" id="{11C19FC1-46D8-8EF1-30D4-94C51755C7DA}"/>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50" name="TextBox 249">
            <a:extLst>
              <a:ext uri="{FF2B5EF4-FFF2-40B4-BE49-F238E27FC236}">
                <a16:creationId xmlns:a16="http://schemas.microsoft.com/office/drawing/2014/main" id="{6DE8B1C2-17A4-FD97-7B09-F5151FCC90C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51" name="TextBox 250">
            <a:extLst>
              <a:ext uri="{FF2B5EF4-FFF2-40B4-BE49-F238E27FC236}">
                <a16:creationId xmlns:a16="http://schemas.microsoft.com/office/drawing/2014/main" id="{7BD003D9-E74B-1103-A09F-3AAD8BBA126F}"/>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52" name="TextBox 251">
            <a:extLst>
              <a:ext uri="{FF2B5EF4-FFF2-40B4-BE49-F238E27FC236}">
                <a16:creationId xmlns:a16="http://schemas.microsoft.com/office/drawing/2014/main" id="{A8732F74-CC09-3B59-6278-33128C2FE887}"/>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53" name="TextBox 252">
            <a:extLst>
              <a:ext uri="{FF2B5EF4-FFF2-40B4-BE49-F238E27FC236}">
                <a16:creationId xmlns:a16="http://schemas.microsoft.com/office/drawing/2014/main" id="{DFE56842-F89B-ABEE-8488-198A612D9821}"/>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54" name="Straight Connector 253">
            <a:extLst>
              <a:ext uri="{FF2B5EF4-FFF2-40B4-BE49-F238E27FC236}">
                <a16:creationId xmlns:a16="http://schemas.microsoft.com/office/drawing/2014/main" id="{365FA9E5-FA0F-5D59-9964-769DA2C9777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D9A8FDCC-1246-42FE-39AD-C9E70A5241E5}"/>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56" name="TextBox 255">
            <a:extLst>
              <a:ext uri="{FF2B5EF4-FFF2-40B4-BE49-F238E27FC236}">
                <a16:creationId xmlns:a16="http://schemas.microsoft.com/office/drawing/2014/main" id="{468AC6FC-DD2B-6340-F671-F2AD01C2AC8D}"/>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57" name="TextBox 256">
            <a:extLst>
              <a:ext uri="{FF2B5EF4-FFF2-40B4-BE49-F238E27FC236}">
                <a16:creationId xmlns:a16="http://schemas.microsoft.com/office/drawing/2014/main" id="{6D309FF1-DECB-FE69-BE11-C06AE608753B}"/>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58" name="TextBox 257">
            <a:extLst>
              <a:ext uri="{FF2B5EF4-FFF2-40B4-BE49-F238E27FC236}">
                <a16:creationId xmlns:a16="http://schemas.microsoft.com/office/drawing/2014/main" id="{31CC1D8C-E8AF-E12D-31C1-7D1F29FA9076}"/>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59" name="TextBox 258">
            <a:extLst>
              <a:ext uri="{FF2B5EF4-FFF2-40B4-BE49-F238E27FC236}">
                <a16:creationId xmlns:a16="http://schemas.microsoft.com/office/drawing/2014/main" id="{8F0D92C5-E108-9FBA-566A-29861FD44ACB}"/>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60" name="TextBox 259">
            <a:extLst>
              <a:ext uri="{FF2B5EF4-FFF2-40B4-BE49-F238E27FC236}">
                <a16:creationId xmlns:a16="http://schemas.microsoft.com/office/drawing/2014/main" id="{4605930F-B1A5-C19F-534A-CFB73DFA08A9}"/>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61" name="Straight Connector 260">
            <a:extLst>
              <a:ext uri="{FF2B5EF4-FFF2-40B4-BE49-F238E27FC236}">
                <a16:creationId xmlns:a16="http://schemas.microsoft.com/office/drawing/2014/main" id="{5AB88D90-699C-95D3-EF26-81FBBD80199D}"/>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86295D00-2A7C-BFDB-940D-37BD5854C625}"/>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8D19863-637B-2721-6CFF-4C2265135701}"/>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18C2875-AC0E-8F43-0BFC-C095CCE4B0CE}"/>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0DF6FD12-905B-37D4-0246-FAC2EDD9D40B}"/>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66D0401-8850-618B-0CA2-06548C3FA99A}"/>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31B5A09-081A-8386-B543-A7FECDE2C1DE}"/>
              </a:ext>
            </a:extLst>
          </p:cNvPr>
          <p:cNvSpPr txBox="1"/>
          <p:nvPr/>
        </p:nvSpPr>
        <p:spPr>
          <a:xfrm>
            <a:off x="807990" y="5832860"/>
            <a:ext cx="4518154" cy="276999"/>
          </a:xfrm>
          <a:prstGeom prst="rect">
            <a:avLst/>
          </a:prstGeom>
          <a:solidFill>
            <a:schemeClr val="bg1">
              <a:lumMod val="95000"/>
            </a:schemeClr>
          </a:solidFill>
          <a:ln w="12700">
            <a:solidFill>
              <a:schemeClr val="tx1">
                <a:lumMod val="50000"/>
                <a:lumOff val="50000"/>
              </a:schemeClr>
            </a:solidFill>
          </a:ln>
        </p:spPr>
        <p:txBody>
          <a:bodyPr wrap="square" rtlCol="0" anchor="ctr">
            <a:spAutoFit/>
          </a:bodyPr>
          <a:lstStyle/>
          <a:p>
            <a:r>
              <a:rPr lang="en-SG" sz="1200" b="1" dirty="0">
                <a:solidFill>
                  <a:schemeClr val="tx1">
                    <a:lumMod val="50000"/>
                    <a:lumOff val="50000"/>
                  </a:schemeClr>
                </a:solidFill>
                <a:latin typeface="Helvetica" panose="020B0604020202020204" pitchFamily="34" charset="0"/>
                <a:cs typeface="Helvetica" panose="020B0604020202020204" pitchFamily="34" charset="0"/>
              </a:rPr>
              <a:t>Task has been created, click </a:t>
            </a:r>
            <a:r>
              <a:rPr lang="en-SG" sz="1200" b="1" u="sng" dirty="0">
                <a:solidFill>
                  <a:schemeClr val="tx1">
                    <a:lumMod val="50000"/>
                    <a:lumOff val="50000"/>
                  </a:schemeClr>
                </a:solidFill>
                <a:latin typeface="Helvetica" panose="020B0604020202020204" pitchFamily="34" charset="0"/>
                <a:cs typeface="Helvetica" panose="020B0604020202020204" pitchFamily="34" charset="0"/>
              </a:rPr>
              <a:t>here</a:t>
            </a:r>
            <a:r>
              <a:rPr lang="en-SG" sz="1200" b="1" dirty="0">
                <a:solidFill>
                  <a:schemeClr val="tx1">
                    <a:lumMod val="50000"/>
                    <a:lumOff val="50000"/>
                  </a:schemeClr>
                </a:solidFill>
                <a:latin typeface="Helvetica" panose="020B0604020202020204" pitchFamily="34" charset="0"/>
                <a:cs typeface="Helvetica" panose="020B0604020202020204" pitchFamily="34" charset="0"/>
              </a:rPr>
              <a:t> to undo previous action.</a:t>
            </a:r>
          </a:p>
        </p:txBody>
      </p:sp>
    </p:spTree>
    <p:extLst>
      <p:ext uri="{BB962C8B-B14F-4D97-AF65-F5344CB8AC3E}">
        <p14:creationId xmlns:p14="http://schemas.microsoft.com/office/powerpoint/2010/main" val="617994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60D9A1"/>
        </a:solidFill>
        <a:effectLst/>
      </p:bgPr>
    </p:bg>
    <p:spTree>
      <p:nvGrpSpPr>
        <p:cNvPr id="1" name="Shape 159"/>
        <p:cNvGrpSpPr/>
        <p:nvPr/>
      </p:nvGrpSpPr>
      <p:grpSpPr>
        <a:xfrm>
          <a:off x="0" y="0"/>
          <a:ext cx="0" cy="0"/>
          <a:chOff x="0" y="0"/>
          <a:chExt cx="0" cy="0"/>
        </a:xfrm>
      </p:grpSpPr>
      <p:sp>
        <p:nvSpPr>
          <p:cNvPr id="170" name="Google Shape;170;p25"/>
          <p:cNvSpPr txBox="1">
            <a:spLocks noGrp="1"/>
          </p:cNvSpPr>
          <p:nvPr>
            <p:ph type="ctrTitle"/>
          </p:nvPr>
        </p:nvSpPr>
        <p:spPr>
          <a:xfrm>
            <a:off x="1191433" y="1864333"/>
            <a:ext cx="7953200" cy="2770800"/>
          </a:xfrm>
          <a:prstGeom prst="rect">
            <a:avLst/>
          </a:prstGeom>
        </p:spPr>
        <p:txBody>
          <a:bodyPr spcFirstLastPara="1" wrap="square" lIns="121900" tIns="0" rIns="121900" bIns="121900" anchor="t" anchorCtr="0">
            <a:noAutofit/>
          </a:bodyPr>
          <a:lstStyle/>
          <a:p>
            <a:r>
              <a:rPr lang="fr" sz="8800" dirty="0"/>
              <a:t>Adding Dependencies</a:t>
            </a:r>
            <a:endParaRPr sz="8800" dirty="0"/>
          </a:p>
        </p:txBody>
      </p:sp>
      <p:sp>
        <p:nvSpPr>
          <p:cNvPr id="160" name="Google Shape;160;p25"/>
          <p:cNvSpPr/>
          <p:nvPr/>
        </p:nvSpPr>
        <p:spPr>
          <a:xfrm>
            <a:off x="1257300" y="4921629"/>
            <a:ext cx="5856400" cy="520800"/>
          </a:xfrm>
          <a:prstGeom prst="roundRect">
            <a:avLst>
              <a:gd name="adj" fmla="val 23842"/>
            </a:avLst>
          </a:prstGeom>
          <a:gradFill>
            <a:gsLst>
              <a:gs pos="0">
                <a:schemeClr val="accent6">
                  <a:lumMod val="40000"/>
                  <a:lumOff val="60000"/>
                </a:schemeClr>
              </a:gs>
              <a:gs pos="100000">
                <a:schemeClr val="accent6"/>
              </a:gs>
            </a:gsLst>
            <a:lin ang="5400012" scaled="0"/>
          </a:gradFill>
          <a:ln>
            <a:noFill/>
          </a:ln>
          <a:effectLst>
            <a:outerShdw blurRad="157163" dist="9525" dir="5400000" algn="bl" rotWithShape="0">
              <a:schemeClr val="dk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1" name="Google Shape;161;p25"/>
          <p:cNvSpPr txBox="1"/>
          <p:nvPr/>
        </p:nvSpPr>
        <p:spPr>
          <a:xfrm>
            <a:off x="1371600" y="719334"/>
            <a:ext cx="6114400" cy="307777"/>
          </a:xfrm>
          <a:prstGeom prst="rect">
            <a:avLst/>
          </a:prstGeom>
          <a:noFill/>
          <a:ln>
            <a:noFill/>
          </a:ln>
        </p:spPr>
        <p:txBody>
          <a:bodyPr spcFirstLastPara="1" wrap="square" lIns="0" tIns="0" rIns="121900" bIns="0" anchor="t" anchorCtr="0">
            <a:spAutoFit/>
          </a:bodyPr>
          <a:lstStyle/>
          <a:p>
            <a:pPr defTabSz="1219170">
              <a:buClr>
                <a:srgbClr val="000000"/>
              </a:buClr>
            </a:pPr>
            <a:r>
              <a:rPr lang="fr" sz="2000" kern="0" dirty="0">
                <a:solidFill>
                  <a:srgbClr val="C7CCE2"/>
                </a:solidFill>
                <a:latin typeface="Questrial"/>
                <a:ea typeface="Questrial"/>
                <a:cs typeface="Questrial"/>
                <a:sym typeface="Questrial"/>
              </a:rPr>
              <a:t>UPCOMING FEATURE</a:t>
            </a:r>
            <a:endParaRPr sz="2000" kern="0" dirty="0">
              <a:solidFill>
                <a:srgbClr val="C7CCE2"/>
              </a:solidFill>
              <a:latin typeface="Questrial"/>
              <a:ea typeface="Questrial"/>
              <a:cs typeface="Questrial"/>
              <a:sym typeface="Questrial"/>
            </a:endParaRPr>
          </a:p>
        </p:txBody>
      </p:sp>
      <p:sp>
        <p:nvSpPr>
          <p:cNvPr id="163" name="Google Shape;163;p25"/>
          <p:cNvSpPr/>
          <p:nvPr/>
        </p:nvSpPr>
        <p:spPr>
          <a:xfrm>
            <a:off x="8133751" y="4922478"/>
            <a:ext cx="448964" cy="449351"/>
          </a:xfrm>
          <a:custGeom>
            <a:avLst/>
            <a:gdLst/>
            <a:ahLst/>
            <a:cxnLst/>
            <a:rect l="l" t="t" r="r" b="b"/>
            <a:pathLst>
              <a:path w="18565" h="18581" extrusionOk="0">
                <a:moveTo>
                  <a:pt x="15647" y="1454"/>
                </a:moveTo>
                <a:cubicBezTo>
                  <a:pt x="16021" y="1454"/>
                  <a:pt x="16397" y="1593"/>
                  <a:pt x="16687" y="1871"/>
                </a:cubicBezTo>
                <a:cubicBezTo>
                  <a:pt x="16942" y="2150"/>
                  <a:pt x="17104" y="2520"/>
                  <a:pt x="17104" y="2891"/>
                </a:cubicBezTo>
                <a:cubicBezTo>
                  <a:pt x="17104" y="3285"/>
                  <a:pt x="16965" y="3656"/>
                  <a:pt x="16687" y="3934"/>
                </a:cubicBezTo>
                <a:lnTo>
                  <a:pt x="5331" y="15336"/>
                </a:lnTo>
                <a:lnTo>
                  <a:pt x="3268" y="13274"/>
                </a:lnTo>
                <a:lnTo>
                  <a:pt x="11055" y="5464"/>
                </a:lnTo>
                <a:lnTo>
                  <a:pt x="12237" y="6646"/>
                </a:lnTo>
                <a:lnTo>
                  <a:pt x="13257" y="5626"/>
                </a:lnTo>
                <a:lnTo>
                  <a:pt x="12075" y="4444"/>
                </a:lnTo>
                <a:lnTo>
                  <a:pt x="13164" y="3331"/>
                </a:lnTo>
                <a:lnTo>
                  <a:pt x="14369" y="4513"/>
                </a:lnTo>
                <a:lnTo>
                  <a:pt x="15389" y="3494"/>
                </a:lnTo>
                <a:lnTo>
                  <a:pt x="14184" y="2312"/>
                </a:lnTo>
                <a:lnTo>
                  <a:pt x="14624" y="1871"/>
                </a:lnTo>
                <a:cubicBezTo>
                  <a:pt x="14902" y="1593"/>
                  <a:pt x="15273" y="1454"/>
                  <a:pt x="15647" y="1454"/>
                </a:cubicBezTo>
                <a:close/>
                <a:moveTo>
                  <a:pt x="2411" y="14479"/>
                </a:moveTo>
                <a:lnTo>
                  <a:pt x="4103" y="16171"/>
                </a:lnTo>
                <a:lnTo>
                  <a:pt x="2550" y="16518"/>
                </a:lnTo>
                <a:lnTo>
                  <a:pt x="2063" y="16031"/>
                </a:lnTo>
                <a:lnTo>
                  <a:pt x="2411" y="14479"/>
                </a:lnTo>
                <a:close/>
                <a:moveTo>
                  <a:pt x="15647" y="0"/>
                </a:moveTo>
                <a:cubicBezTo>
                  <a:pt x="14902" y="0"/>
                  <a:pt x="14161" y="284"/>
                  <a:pt x="13605" y="852"/>
                </a:cubicBezTo>
                <a:lnTo>
                  <a:pt x="1901" y="12602"/>
                </a:lnTo>
                <a:cubicBezTo>
                  <a:pt x="1507" y="12972"/>
                  <a:pt x="1229" y="13459"/>
                  <a:pt x="1044" y="13946"/>
                </a:cubicBezTo>
                <a:lnTo>
                  <a:pt x="1044" y="13992"/>
                </a:lnTo>
                <a:lnTo>
                  <a:pt x="1" y="18581"/>
                </a:lnTo>
                <a:lnTo>
                  <a:pt x="4613" y="17561"/>
                </a:lnTo>
                <a:lnTo>
                  <a:pt x="4636" y="17538"/>
                </a:lnTo>
                <a:cubicBezTo>
                  <a:pt x="5146" y="17376"/>
                  <a:pt x="5632" y="17074"/>
                  <a:pt x="6003" y="16704"/>
                </a:cubicBezTo>
                <a:lnTo>
                  <a:pt x="17707" y="4954"/>
                </a:lnTo>
                <a:cubicBezTo>
                  <a:pt x="18263" y="4398"/>
                  <a:pt x="18564" y="3679"/>
                  <a:pt x="18564" y="2891"/>
                </a:cubicBezTo>
                <a:cubicBezTo>
                  <a:pt x="18564" y="2126"/>
                  <a:pt x="18263" y="1385"/>
                  <a:pt x="17707" y="852"/>
                </a:cubicBezTo>
                <a:cubicBezTo>
                  <a:pt x="17139" y="284"/>
                  <a:pt x="16391" y="0"/>
                  <a:pt x="15647" y="0"/>
                </a:cubicBezTo>
                <a:close/>
                <a:moveTo>
                  <a:pt x="7625" y="17121"/>
                </a:moveTo>
                <a:lnTo>
                  <a:pt x="6189" y="18581"/>
                </a:lnTo>
                <a:lnTo>
                  <a:pt x="18564" y="18581"/>
                </a:lnTo>
                <a:lnTo>
                  <a:pt x="18564" y="1712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4" name="Google Shape;164;p25"/>
          <p:cNvSpPr/>
          <p:nvPr/>
        </p:nvSpPr>
        <p:spPr>
          <a:xfrm flipH="1">
            <a:off x="7399256" y="4957563"/>
            <a:ext cx="448939" cy="448939"/>
          </a:xfrm>
          <a:custGeom>
            <a:avLst/>
            <a:gdLst/>
            <a:ahLst/>
            <a:cxnLst/>
            <a:rect l="l" t="t" r="r" b="b"/>
            <a:pathLst>
              <a:path w="18587" h="18587" extrusionOk="0">
                <a:moveTo>
                  <a:pt x="10522" y="4265"/>
                </a:moveTo>
                <a:lnTo>
                  <a:pt x="5493" y="9294"/>
                </a:lnTo>
                <a:lnTo>
                  <a:pt x="10522" y="14300"/>
                </a:lnTo>
                <a:lnTo>
                  <a:pt x="11542" y="13280"/>
                </a:lnTo>
                <a:lnTo>
                  <a:pt x="7556" y="9294"/>
                </a:lnTo>
                <a:lnTo>
                  <a:pt x="11542" y="5284"/>
                </a:lnTo>
                <a:lnTo>
                  <a:pt x="10522" y="4265"/>
                </a:lnTo>
                <a:close/>
                <a:moveTo>
                  <a:pt x="9294" y="1437"/>
                </a:moveTo>
                <a:cubicBezTo>
                  <a:pt x="13604" y="1437"/>
                  <a:pt x="17127" y="4960"/>
                  <a:pt x="17127" y="9294"/>
                </a:cubicBezTo>
                <a:cubicBezTo>
                  <a:pt x="17127" y="13604"/>
                  <a:pt x="13604" y="17127"/>
                  <a:pt x="9294" y="17127"/>
                </a:cubicBezTo>
                <a:cubicBezTo>
                  <a:pt x="4960" y="17127"/>
                  <a:pt x="1437" y="13604"/>
                  <a:pt x="1437" y="9294"/>
                </a:cubicBezTo>
                <a:cubicBezTo>
                  <a:pt x="1437" y="4960"/>
                  <a:pt x="4960" y="1437"/>
                  <a:pt x="9294" y="1437"/>
                </a:cubicBezTo>
                <a:close/>
                <a:moveTo>
                  <a:pt x="9294" y="0"/>
                </a:moveTo>
                <a:cubicBezTo>
                  <a:pt x="6814" y="0"/>
                  <a:pt x="4473" y="951"/>
                  <a:pt x="2712" y="2712"/>
                </a:cubicBezTo>
                <a:cubicBezTo>
                  <a:pt x="951" y="4473"/>
                  <a:pt x="0" y="6814"/>
                  <a:pt x="0" y="9294"/>
                </a:cubicBezTo>
                <a:cubicBezTo>
                  <a:pt x="0" y="11773"/>
                  <a:pt x="951" y="14114"/>
                  <a:pt x="2712" y="15852"/>
                </a:cubicBezTo>
                <a:cubicBezTo>
                  <a:pt x="4473" y="17614"/>
                  <a:pt x="6814" y="18587"/>
                  <a:pt x="9294" y="18587"/>
                </a:cubicBezTo>
                <a:cubicBezTo>
                  <a:pt x="11773" y="18587"/>
                  <a:pt x="14114" y="17614"/>
                  <a:pt x="15852" y="15852"/>
                </a:cubicBezTo>
                <a:cubicBezTo>
                  <a:pt x="17614" y="14114"/>
                  <a:pt x="18587" y="11773"/>
                  <a:pt x="18587" y="9294"/>
                </a:cubicBezTo>
                <a:cubicBezTo>
                  <a:pt x="18587" y="6814"/>
                  <a:pt x="17614" y="4473"/>
                  <a:pt x="15852" y="2712"/>
                </a:cubicBezTo>
                <a:cubicBezTo>
                  <a:pt x="14114" y="951"/>
                  <a:pt x="11773" y="0"/>
                  <a:pt x="929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5" name="Google Shape;165;p25"/>
          <p:cNvSpPr/>
          <p:nvPr/>
        </p:nvSpPr>
        <p:spPr>
          <a:xfrm>
            <a:off x="10851018" y="868826"/>
            <a:ext cx="619567" cy="620333"/>
          </a:xfrm>
          <a:custGeom>
            <a:avLst/>
            <a:gdLst/>
            <a:ahLst/>
            <a:cxnLst/>
            <a:rect l="l" t="t" r="r" b="b"/>
            <a:pathLst>
              <a:path w="18587" h="18610" extrusionOk="0">
                <a:moveTo>
                  <a:pt x="5307" y="5678"/>
                </a:moveTo>
                <a:lnTo>
                  <a:pt x="5307" y="7115"/>
                </a:lnTo>
                <a:lnTo>
                  <a:pt x="13280" y="7115"/>
                </a:lnTo>
                <a:lnTo>
                  <a:pt x="13280" y="5678"/>
                </a:lnTo>
                <a:close/>
                <a:moveTo>
                  <a:pt x="5307" y="8575"/>
                </a:moveTo>
                <a:lnTo>
                  <a:pt x="5307" y="10035"/>
                </a:lnTo>
                <a:lnTo>
                  <a:pt x="13280" y="10035"/>
                </a:lnTo>
                <a:lnTo>
                  <a:pt x="13280" y="8575"/>
                </a:lnTo>
                <a:close/>
                <a:moveTo>
                  <a:pt x="5307" y="11472"/>
                </a:moveTo>
                <a:lnTo>
                  <a:pt x="5307" y="12932"/>
                </a:lnTo>
                <a:lnTo>
                  <a:pt x="13280" y="12932"/>
                </a:lnTo>
                <a:lnTo>
                  <a:pt x="13280" y="11472"/>
                </a:lnTo>
                <a:close/>
                <a:moveTo>
                  <a:pt x="9294" y="1460"/>
                </a:moveTo>
                <a:cubicBezTo>
                  <a:pt x="13627" y="1460"/>
                  <a:pt x="17127" y="4983"/>
                  <a:pt x="17127" y="9316"/>
                </a:cubicBezTo>
                <a:cubicBezTo>
                  <a:pt x="17127" y="13627"/>
                  <a:pt x="13627" y="17150"/>
                  <a:pt x="9294" y="17150"/>
                </a:cubicBezTo>
                <a:cubicBezTo>
                  <a:pt x="4960" y="17150"/>
                  <a:pt x="1437" y="13627"/>
                  <a:pt x="1437" y="9316"/>
                </a:cubicBezTo>
                <a:cubicBezTo>
                  <a:pt x="1437" y="4983"/>
                  <a:pt x="4960" y="1460"/>
                  <a:pt x="9294" y="1460"/>
                </a:cubicBezTo>
                <a:close/>
                <a:moveTo>
                  <a:pt x="9294" y="0"/>
                </a:moveTo>
                <a:cubicBezTo>
                  <a:pt x="6814" y="0"/>
                  <a:pt x="4473" y="973"/>
                  <a:pt x="2712" y="2735"/>
                </a:cubicBezTo>
                <a:cubicBezTo>
                  <a:pt x="974" y="4496"/>
                  <a:pt x="0" y="6814"/>
                  <a:pt x="0" y="9293"/>
                </a:cubicBezTo>
                <a:cubicBezTo>
                  <a:pt x="0" y="11796"/>
                  <a:pt x="974" y="14114"/>
                  <a:pt x="2712" y="15875"/>
                </a:cubicBezTo>
                <a:cubicBezTo>
                  <a:pt x="4473" y="17636"/>
                  <a:pt x="6814" y="18610"/>
                  <a:pt x="9294" y="18610"/>
                </a:cubicBezTo>
                <a:cubicBezTo>
                  <a:pt x="11773" y="18610"/>
                  <a:pt x="14114" y="17636"/>
                  <a:pt x="15875" y="15875"/>
                </a:cubicBezTo>
                <a:cubicBezTo>
                  <a:pt x="17613" y="14114"/>
                  <a:pt x="18587" y="11796"/>
                  <a:pt x="18587" y="9293"/>
                </a:cubicBezTo>
                <a:cubicBezTo>
                  <a:pt x="18587" y="6814"/>
                  <a:pt x="17613" y="4496"/>
                  <a:pt x="15875" y="2735"/>
                </a:cubicBezTo>
                <a:cubicBezTo>
                  <a:pt x="14114" y="973"/>
                  <a:pt x="11773" y="0"/>
                  <a:pt x="929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cxnSp>
        <p:nvCxnSpPr>
          <p:cNvPr id="169" name="Google Shape;169;p25"/>
          <p:cNvCxnSpPr/>
          <p:nvPr/>
        </p:nvCxnSpPr>
        <p:spPr>
          <a:xfrm>
            <a:off x="1305100" y="1052033"/>
            <a:ext cx="8293600" cy="0"/>
          </a:xfrm>
          <a:prstGeom prst="straightConnector1">
            <a:avLst/>
          </a:prstGeom>
          <a:noFill/>
          <a:ln w="9525" cap="flat" cmpd="sng">
            <a:solidFill>
              <a:schemeClr val="accent3"/>
            </a:solidFill>
            <a:prstDash val="solid"/>
            <a:round/>
            <a:headEnd type="none" w="med" len="med"/>
            <a:tailEnd type="none" w="med" len="med"/>
          </a:ln>
        </p:spPr>
      </p:cxnSp>
      <p:sp>
        <p:nvSpPr>
          <p:cNvPr id="171" name="Google Shape;171;p25"/>
          <p:cNvSpPr txBox="1">
            <a:spLocks noGrp="1"/>
          </p:cNvSpPr>
          <p:nvPr>
            <p:ph type="subTitle" idx="1"/>
          </p:nvPr>
        </p:nvSpPr>
        <p:spPr>
          <a:xfrm>
            <a:off x="1257300" y="4992229"/>
            <a:ext cx="5742590" cy="379600"/>
          </a:xfrm>
          <a:prstGeom prst="rect">
            <a:avLst/>
          </a:prstGeom>
        </p:spPr>
        <p:txBody>
          <a:bodyPr spcFirstLastPara="1" wrap="square" lIns="182867" tIns="0" rIns="121900" bIns="121900" anchor="t" anchorCtr="0">
            <a:noAutofit/>
          </a:bodyPr>
          <a:lstStyle/>
          <a:p>
            <a:pPr marL="0" indent="0"/>
            <a:r>
              <a:rPr lang="fr" dirty="0">
                <a:solidFill>
                  <a:schemeClr val="tx1"/>
                </a:solidFill>
                <a:latin typeface="Helvetica" panose="020B0604020202020204" pitchFamily="34" charset="0"/>
                <a:cs typeface="Helvetica" panose="020B0604020202020204" pitchFamily="34" charset="0"/>
              </a:rPr>
              <a:t>LET’S GO</a:t>
            </a:r>
            <a:endParaRPr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635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2917371" y="115428"/>
            <a:ext cx="6075256" cy="351268"/>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Let’s create another task that is a subtask of handling transport arrangements!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05343" y="5331087"/>
            <a:ext cx="312187" cy="312187"/>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961152" y="2193241"/>
            <a:ext cx="1423169"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133834" y="2221613"/>
            <a:ext cx="1251604"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820585" y="218638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8" name="Rectangle: Rounded Corners 220">
            <a:extLst>
              <a:ext uri="{FF2B5EF4-FFF2-40B4-BE49-F238E27FC236}">
                <a16:creationId xmlns:a16="http://schemas.microsoft.com/office/drawing/2014/main" id="{36FF9090-ACEF-05CA-2551-D0A2623758AE}"/>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19" name="Graphic 18" descr="Play with solid fill">
            <a:extLst>
              <a:ext uri="{FF2B5EF4-FFF2-40B4-BE49-F238E27FC236}">
                <a16:creationId xmlns:a16="http://schemas.microsoft.com/office/drawing/2014/main" id="{5292914A-49E0-0D74-C495-5B936A52C9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21" name="Graphic 20" descr="Earth globe: Americas with solid fill">
            <a:extLst>
              <a:ext uri="{FF2B5EF4-FFF2-40B4-BE49-F238E27FC236}">
                <a16:creationId xmlns:a16="http://schemas.microsoft.com/office/drawing/2014/main" id="{C0B11EEE-F597-8655-912D-D5A4BC8E060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930" y="745162"/>
            <a:ext cx="214216" cy="214216"/>
          </a:xfrm>
          <a:prstGeom prst="rect">
            <a:avLst/>
          </a:prstGeom>
        </p:spPr>
      </p:pic>
      <p:sp>
        <p:nvSpPr>
          <p:cNvPr id="33" name="Rectangle: Rounded Corners 59">
            <a:extLst>
              <a:ext uri="{FF2B5EF4-FFF2-40B4-BE49-F238E27FC236}">
                <a16:creationId xmlns:a16="http://schemas.microsoft.com/office/drawing/2014/main" id="{91858660-EFED-6EC1-C03D-B24A98D1D949}"/>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7" name="Rectangle: Rounded Corners 60">
            <a:extLst>
              <a:ext uri="{FF2B5EF4-FFF2-40B4-BE49-F238E27FC236}">
                <a16:creationId xmlns:a16="http://schemas.microsoft.com/office/drawing/2014/main" id="{CB6C90AC-6BDA-DAC4-6461-ACAFB8D169FB}"/>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9" name="Straight Connector 38">
            <a:extLst>
              <a:ext uri="{FF2B5EF4-FFF2-40B4-BE49-F238E27FC236}">
                <a16:creationId xmlns:a16="http://schemas.microsoft.com/office/drawing/2014/main" id="{0AC80BDF-ECF8-8FD5-8222-FD99A210B70F}"/>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48EB086-38F6-77C5-0507-F45A1959C86C}"/>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2E1B737-46D8-2F04-D547-233003C420B1}"/>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467EAA6-349A-A768-D87A-75D84A96BBFF}"/>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3CF7D1C-65D6-DC83-954C-9FF0E3B84E23}"/>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EEC3CB6-1807-8999-C3FF-DA3917702770}"/>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7E1E414-10FE-3BBD-BB1C-52D3B91A93B9}"/>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C9B458F-3922-6E51-5DA8-0F787A4275C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D9ECB60-3047-4F8E-4066-A0055D54FB9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FF37988-DCBF-EF75-A2B4-9A66B0519B53}"/>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1DAA620-4D5A-58BF-5EFF-A447EECBBB6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63" name="TextBox 62">
            <a:extLst>
              <a:ext uri="{FF2B5EF4-FFF2-40B4-BE49-F238E27FC236}">
                <a16:creationId xmlns:a16="http://schemas.microsoft.com/office/drawing/2014/main" id="{85218AB3-2775-6DA6-6B1B-C8B0F2760BF9}"/>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29" name="TextBox 128">
            <a:extLst>
              <a:ext uri="{FF2B5EF4-FFF2-40B4-BE49-F238E27FC236}">
                <a16:creationId xmlns:a16="http://schemas.microsoft.com/office/drawing/2014/main" id="{62B70253-8700-1F91-DD8F-C0598394E5FA}"/>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30" name="TextBox 129">
            <a:extLst>
              <a:ext uri="{FF2B5EF4-FFF2-40B4-BE49-F238E27FC236}">
                <a16:creationId xmlns:a16="http://schemas.microsoft.com/office/drawing/2014/main" id="{41CCBF5E-2E58-EA20-8C66-FF45BAAEA9B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31" name="TextBox 130">
            <a:extLst>
              <a:ext uri="{FF2B5EF4-FFF2-40B4-BE49-F238E27FC236}">
                <a16:creationId xmlns:a16="http://schemas.microsoft.com/office/drawing/2014/main" id="{5DBB8760-9592-E2DF-4584-EE0745347C06}"/>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32" name="TextBox 131">
            <a:extLst>
              <a:ext uri="{FF2B5EF4-FFF2-40B4-BE49-F238E27FC236}">
                <a16:creationId xmlns:a16="http://schemas.microsoft.com/office/drawing/2014/main" id="{9DD4D127-FA3D-DF93-47FD-88E218E949F3}"/>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33" name="TextBox 132">
            <a:extLst>
              <a:ext uri="{FF2B5EF4-FFF2-40B4-BE49-F238E27FC236}">
                <a16:creationId xmlns:a16="http://schemas.microsoft.com/office/drawing/2014/main" id="{367955EA-C2A0-FEC5-0444-F4FCFE5A442D}"/>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34" name="TextBox 133">
            <a:extLst>
              <a:ext uri="{FF2B5EF4-FFF2-40B4-BE49-F238E27FC236}">
                <a16:creationId xmlns:a16="http://schemas.microsoft.com/office/drawing/2014/main" id="{4DA95E51-2251-74E3-2180-3974445A9653}"/>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37" name="TextBox 136">
            <a:extLst>
              <a:ext uri="{FF2B5EF4-FFF2-40B4-BE49-F238E27FC236}">
                <a16:creationId xmlns:a16="http://schemas.microsoft.com/office/drawing/2014/main" id="{2E1758C0-329C-7E0F-B06B-C1EAB7AD0EAD}"/>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44" name="TextBox 143">
            <a:extLst>
              <a:ext uri="{FF2B5EF4-FFF2-40B4-BE49-F238E27FC236}">
                <a16:creationId xmlns:a16="http://schemas.microsoft.com/office/drawing/2014/main" id="{C4757B2F-6375-2A43-800F-31E32935E42B}"/>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45" name="TextBox 144">
            <a:extLst>
              <a:ext uri="{FF2B5EF4-FFF2-40B4-BE49-F238E27FC236}">
                <a16:creationId xmlns:a16="http://schemas.microsoft.com/office/drawing/2014/main" id="{785BECB1-C250-8A72-08E5-55DC34E62790}"/>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53" name="TextBox 152">
            <a:extLst>
              <a:ext uri="{FF2B5EF4-FFF2-40B4-BE49-F238E27FC236}">
                <a16:creationId xmlns:a16="http://schemas.microsoft.com/office/drawing/2014/main" id="{744ED4AF-4D64-F24F-6C4F-B9D8D654E41C}"/>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54" name="TextBox 153">
            <a:extLst>
              <a:ext uri="{FF2B5EF4-FFF2-40B4-BE49-F238E27FC236}">
                <a16:creationId xmlns:a16="http://schemas.microsoft.com/office/drawing/2014/main" id="{CD8707CD-3D8A-DCBA-AED0-791AF2A8FC8B}"/>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55" name="Straight Connector 154">
            <a:extLst>
              <a:ext uri="{FF2B5EF4-FFF2-40B4-BE49-F238E27FC236}">
                <a16:creationId xmlns:a16="http://schemas.microsoft.com/office/drawing/2014/main" id="{D7958E47-670B-31B4-2695-C49537A7FCEF}"/>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1B7D2CCA-78DE-E296-A6CC-7674DA8AA938}"/>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57" name="TextBox 156">
            <a:extLst>
              <a:ext uri="{FF2B5EF4-FFF2-40B4-BE49-F238E27FC236}">
                <a16:creationId xmlns:a16="http://schemas.microsoft.com/office/drawing/2014/main" id="{84686298-1477-943C-3372-E00A624B8EDE}"/>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58" name="TextBox 157">
            <a:extLst>
              <a:ext uri="{FF2B5EF4-FFF2-40B4-BE49-F238E27FC236}">
                <a16:creationId xmlns:a16="http://schemas.microsoft.com/office/drawing/2014/main" id="{BDAD8361-ADE4-AA4D-0259-DF53C90B3A1D}"/>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9" name="TextBox 158">
            <a:extLst>
              <a:ext uri="{FF2B5EF4-FFF2-40B4-BE49-F238E27FC236}">
                <a16:creationId xmlns:a16="http://schemas.microsoft.com/office/drawing/2014/main" id="{E08240FF-65C2-6CA5-AC47-599CD6EB75B2}"/>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60" name="TextBox 159">
            <a:extLst>
              <a:ext uri="{FF2B5EF4-FFF2-40B4-BE49-F238E27FC236}">
                <a16:creationId xmlns:a16="http://schemas.microsoft.com/office/drawing/2014/main" id="{9AD5E9BC-B180-C8AE-A88C-DE3619E6959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61" name="TextBox 160">
            <a:extLst>
              <a:ext uri="{FF2B5EF4-FFF2-40B4-BE49-F238E27FC236}">
                <a16:creationId xmlns:a16="http://schemas.microsoft.com/office/drawing/2014/main" id="{938F44CF-D199-0F28-20B5-86FE639E49DF}"/>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62" name="Straight Connector 161">
            <a:extLst>
              <a:ext uri="{FF2B5EF4-FFF2-40B4-BE49-F238E27FC236}">
                <a16:creationId xmlns:a16="http://schemas.microsoft.com/office/drawing/2014/main" id="{4ACC20AF-CE96-F34F-B643-18828A9895D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B4C0C806-FB4B-9335-FD38-5C1101FA0E9F}"/>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A4EDE6F-F883-E533-5B31-5C786391C8B3}"/>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ECA96DD-3D69-4D9E-07C7-31EDF29E3B0C}"/>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EDB7D7FD-EB53-96F8-FA25-3A018E30BC23}"/>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C9D086A4-891D-4865-C9F8-00F08ABB73AC}"/>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9" name="Rectangle: Rounded Corners 59">
            <a:extLst>
              <a:ext uri="{FF2B5EF4-FFF2-40B4-BE49-F238E27FC236}">
                <a16:creationId xmlns:a16="http://schemas.microsoft.com/office/drawing/2014/main" id="{4815D455-404E-E0D6-996C-F39461C90BC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1" name="Rectangle: Rounded Corners 60">
            <a:extLst>
              <a:ext uri="{FF2B5EF4-FFF2-40B4-BE49-F238E27FC236}">
                <a16:creationId xmlns:a16="http://schemas.microsoft.com/office/drawing/2014/main" id="{681790CA-9ACB-FF7C-E745-1DC03FEF025A}"/>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72" name="Straight Connector 171">
            <a:extLst>
              <a:ext uri="{FF2B5EF4-FFF2-40B4-BE49-F238E27FC236}">
                <a16:creationId xmlns:a16="http://schemas.microsoft.com/office/drawing/2014/main" id="{310FE860-0739-4F81-EADE-5F09AC6CAE2D}"/>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B135272-9440-B6A5-4F45-985E35796CB0}"/>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91DB801-CC1C-2AD7-E0A1-AEDB1D265B78}"/>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D0C4AC5-F423-BE27-D8DE-42BC183786BE}"/>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8D0BBBE-BB98-573F-9671-FE41C6FB270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5775012-D452-90AD-D250-51108244C3A5}"/>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E931F2C2-C00F-DCE4-388E-9F3D6F5C74F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E1D3D1C-EE11-34ED-B5F7-4C0FD8D6E336}"/>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ABC2633-7036-0FE9-1C32-78F96238E45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3BE43AFE-DDAE-03BE-6E39-89D74597391A}"/>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48913BAB-6420-E6C3-5A9F-AC4E19409AEB}"/>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83" name="TextBox 182">
            <a:extLst>
              <a:ext uri="{FF2B5EF4-FFF2-40B4-BE49-F238E27FC236}">
                <a16:creationId xmlns:a16="http://schemas.microsoft.com/office/drawing/2014/main" id="{24B5E866-D419-5C08-A1FA-178ECBE96DA6}"/>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84" name="TextBox 183">
            <a:extLst>
              <a:ext uri="{FF2B5EF4-FFF2-40B4-BE49-F238E27FC236}">
                <a16:creationId xmlns:a16="http://schemas.microsoft.com/office/drawing/2014/main" id="{82B5036D-5E89-CD94-8504-6854792A2A26}"/>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85" name="TextBox 184">
            <a:extLst>
              <a:ext uri="{FF2B5EF4-FFF2-40B4-BE49-F238E27FC236}">
                <a16:creationId xmlns:a16="http://schemas.microsoft.com/office/drawing/2014/main" id="{30188BEB-C202-9E0A-7C9C-F777FE08E451}"/>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86" name="TextBox 185">
            <a:extLst>
              <a:ext uri="{FF2B5EF4-FFF2-40B4-BE49-F238E27FC236}">
                <a16:creationId xmlns:a16="http://schemas.microsoft.com/office/drawing/2014/main" id="{72559AB9-302F-5BC4-F32A-6B5D0E9A1AC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87" name="TextBox 186">
            <a:extLst>
              <a:ext uri="{FF2B5EF4-FFF2-40B4-BE49-F238E27FC236}">
                <a16:creationId xmlns:a16="http://schemas.microsoft.com/office/drawing/2014/main" id="{AFDDFB91-370E-E236-BB2F-730A484F8154}"/>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88" name="TextBox 187">
            <a:extLst>
              <a:ext uri="{FF2B5EF4-FFF2-40B4-BE49-F238E27FC236}">
                <a16:creationId xmlns:a16="http://schemas.microsoft.com/office/drawing/2014/main" id="{F11BC713-454B-CFB6-6895-E2C490D8F6B6}"/>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89" name="TextBox 188">
            <a:extLst>
              <a:ext uri="{FF2B5EF4-FFF2-40B4-BE49-F238E27FC236}">
                <a16:creationId xmlns:a16="http://schemas.microsoft.com/office/drawing/2014/main" id="{371180EE-076B-ABA9-6F2C-6E8455C94A65}"/>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0" name="TextBox 189">
            <a:extLst>
              <a:ext uri="{FF2B5EF4-FFF2-40B4-BE49-F238E27FC236}">
                <a16:creationId xmlns:a16="http://schemas.microsoft.com/office/drawing/2014/main" id="{1A2E0BE9-36B9-DD8C-81F5-FC981916523E}"/>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91" name="TextBox 190">
            <a:extLst>
              <a:ext uri="{FF2B5EF4-FFF2-40B4-BE49-F238E27FC236}">
                <a16:creationId xmlns:a16="http://schemas.microsoft.com/office/drawing/2014/main" id="{A7FF735C-6D77-9ED8-4C8E-64E76A5A4663}"/>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92" name="TextBox 191">
            <a:extLst>
              <a:ext uri="{FF2B5EF4-FFF2-40B4-BE49-F238E27FC236}">
                <a16:creationId xmlns:a16="http://schemas.microsoft.com/office/drawing/2014/main" id="{81A1CDBD-6C98-9528-74D2-6DA503A6AFF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3" name="TextBox 192">
            <a:extLst>
              <a:ext uri="{FF2B5EF4-FFF2-40B4-BE49-F238E27FC236}">
                <a16:creationId xmlns:a16="http://schemas.microsoft.com/office/drawing/2014/main" id="{C2FB502B-1EF2-1768-FFE9-0841EB4C5ECD}"/>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94" name="TextBox 193">
            <a:extLst>
              <a:ext uri="{FF2B5EF4-FFF2-40B4-BE49-F238E27FC236}">
                <a16:creationId xmlns:a16="http://schemas.microsoft.com/office/drawing/2014/main" id="{ED95B188-9462-462E-1898-3B609AF2233A}"/>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95" name="Straight Connector 194">
            <a:extLst>
              <a:ext uri="{FF2B5EF4-FFF2-40B4-BE49-F238E27FC236}">
                <a16:creationId xmlns:a16="http://schemas.microsoft.com/office/drawing/2014/main" id="{B4956B2C-3486-87FF-8C3A-16E09BC92748}"/>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9B89EBDA-4108-684D-4E99-B9490C8EEF53}"/>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97" name="TextBox 196">
            <a:extLst>
              <a:ext uri="{FF2B5EF4-FFF2-40B4-BE49-F238E27FC236}">
                <a16:creationId xmlns:a16="http://schemas.microsoft.com/office/drawing/2014/main" id="{B9796982-B541-F46C-E377-0C69DEAFA4DF}"/>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98" name="TextBox 197">
            <a:extLst>
              <a:ext uri="{FF2B5EF4-FFF2-40B4-BE49-F238E27FC236}">
                <a16:creationId xmlns:a16="http://schemas.microsoft.com/office/drawing/2014/main" id="{AB8DD2C7-A086-F78A-CCC0-80B58E8A3DB8}"/>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99" name="TextBox 198">
            <a:extLst>
              <a:ext uri="{FF2B5EF4-FFF2-40B4-BE49-F238E27FC236}">
                <a16:creationId xmlns:a16="http://schemas.microsoft.com/office/drawing/2014/main" id="{78DC6E5D-56BF-8636-C593-380782E1421B}"/>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00" name="TextBox 199">
            <a:extLst>
              <a:ext uri="{FF2B5EF4-FFF2-40B4-BE49-F238E27FC236}">
                <a16:creationId xmlns:a16="http://schemas.microsoft.com/office/drawing/2014/main" id="{E57981B4-D014-6D00-FB97-C8A16263DC90}"/>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01" name="TextBox 200">
            <a:extLst>
              <a:ext uri="{FF2B5EF4-FFF2-40B4-BE49-F238E27FC236}">
                <a16:creationId xmlns:a16="http://schemas.microsoft.com/office/drawing/2014/main" id="{69DCF2D1-9135-2FB4-1233-3681348838E6}"/>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02" name="Straight Connector 201">
            <a:extLst>
              <a:ext uri="{FF2B5EF4-FFF2-40B4-BE49-F238E27FC236}">
                <a16:creationId xmlns:a16="http://schemas.microsoft.com/office/drawing/2014/main" id="{73D3C822-71C1-0AEA-42AA-20CE1CC78661}"/>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EC83AB54-19FE-11BF-6DB9-2F5413F9A443}"/>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B11ECD3-8F1B-0A6D-C97A-F1263665940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A94EA3F-94CB-A658-4A73-EE5954A39C16}"/>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D56329E-9010-C7F6-85F2-0548112380F9}"/>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52F1CF66-CB31-1380-D148-471FF2832AC5}"/>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8" name="Rectangle: Rounded Corners 59">
            <a:extLst>
              <a:ext uri="{FF2B5EF4-FFF2-40B4-BE49-F238E27FC236}">
                <a16:creationId xmlns:a16="http://schemas.microsoft.com/office/drawing/2014/main" id="{F327C8B7-6A8D-9352-9753-935788ADC84C}"/>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9" name="Rectangle: Rounded Corners 60">
            <a:extLst>
              <a:ext uri="{FF2B5EF4-FFF2-40B4-BE49-F238E27FC236}">
                <a16:creationId xmlns:a16="http://schemas.microsoft.com/office/drawing/2014/main" id="{349D5C5C-BB62-ED5D-349B-75335754C2D8}"/>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0" name="Straight Connector 209">
            <a:extLst>
              <a:ext uri="{FF2B5EF4-FFF2-40B4-BE49-F238E27FC236}">
                <a16:creationId xmlns:a16="http://schemas.microsoft.com/office/drawing/2014/main" id="{29389775-9CC9-6E81-CCC6-AE023A298624}"/>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3D3C66B-EB18-D1CF-A157-966A07382972}"/>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A560DCB-4E67-1166-F222-4870A5010A6A}"/>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A03AB364-4190-DBD6-BA39-9267EAC85E1C}"/>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C3FDA14-5EBC-3D0A-2B39-1071AA32894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97F1E64E-5A4D-D9D5-4E46-33B1D89C904B}"/>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E983D70-E2FB-CB66-D023-090B2822CCEB}"/>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5838C1D-8463-F7EA-0AD0-C1BD99B57FB5}"/>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29E9AAE4-C850-8F6E-5598-F1009BBF94F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6380F869-857D-690B-8362-DEFDE948347B}"/>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34F1D56A-67E7-9284-C09B-FEE435EFD216}"/>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21" name="TextBox 220">
            <a:extLst>
              <a:ext uri="{FF2B5EF4-FFF2-40B4-BE49-F238E27FC236}">
                <a16:creationId xmlns:a16="http://schemas.microsoft.com/office/drawing/2014/main" id="{A9F833D1-A683-1848-BB6D-CCFB7F545039}"/>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22" name="TextBox 221">
            <a:extLst>
              <a:ext uri="{FF2B5EF4-FFF2-40B4-BE49-F238E27FC236}">
                <a16:creationId xmlns:a16="http://schemas.microsoft.com/office/drawing/2014/main" id="{4625DD38-E58B-176F-B096-4E72635302AD}"/>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23" name="TextBox 222">
            <a:extLst>
              <a:ext uri="{FF2B5EF4-FFF2-40B4-BE49-F238E27FC236}">
                <a16:creationId xmlns:a16="http://schemas.microsoft.com/office/drawing/2014/main" id="{5EF4C1D7-F72B-88CE-A51B-76D71DD424DF}"/>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24" name="TextBox 223">
            <a:extLst>
              <a:ext uri="{FF2B5EF4-FFF2-40B4-BE49-F238E27FC236}">
                <a16:creationId xmlns:a16="http://schemas.microsoft.com/office/drawing/2014/main" id="{634C39B9-5E21-A9AE-CDC5-13380F471CAF}"/>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25" name="TextBox 224">
            <a:extLst>
              <a:ext uri="{FF2B5EF4-FFF2-40B4-BE49-F238E27FC236}">
                <a16:creationId xmlns:a16="http://schemas.microsoft.com/office/drawing/2014/main" id="{D5BD1D9E-DB03-D2AC-AAB9-683736F5F97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26" name="TextBox 225">
            <a:extLst>
              <a:ext uri="{FF2B5EF4-FFF2-40B4-BE49-F238E27FC236}">
                <a16:creationId xmlns:a16="http://schemas.microsoft.com/office/drawing/2014/main" id="{9BFF4522-AFCE-CE45-A04B-5CC391967F45}"/>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27" name="TextBox 226">
            <a:extLst>
              <a:ext uri="{FF2B5EF4-FFF2-40B4-BE49-F238E27FC236}">
                <a16:creationId xmlns:a16="http://schemas.microsoft.com/office/drawing/2014/main" id="{13FD2BDB-94E0-CC6E-FA38-6668FCADEEA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28" name="TextBox 227">
            <a:extLst>
              <a:ext uri="{FF2B5EF4-FFF2-40B4-BE49-F238E27FC236}">
                <a16:creationId xmlns:a16="http://schemas.microsoft.com/office/drawing/2014/main" id="{07E4EFA2-2207-6F03-CB65-41754304D806}"/>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9" name="TextBox 228">
            <a:extLst>
              <a:ext uri="{FF2B5EF4-FFF2-40B4-BE49-F238E27FC236}">
                <a16:creationId xmlns:a16="http://schemas.microsoft.com/office/drawing/2014/main" id="{F34FC6C3-E05D-D9ED-5FC2-49D8BD98B8E6}"/>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30" name="TextBox 229">
            <a:extLst>
              <a:ext uri="{FF2B5EF4-FFF2-40B4-BE49-F238E27FC236}">
                <a16:creationId xmlns:a16="http://schemas.microsoft.com/office/drawing/2014/main" id="{E207DB4F-ABF6-A2CB-FB00-97070BA376D0}"/>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31" name="TextBox 230">
            <a:extLst>
              <a:ext uri="{FF2B5EF4-FFF2-40B4-BE49-F238E27FC236}">
                <a16:creationId xmlns:a16="http://schemas.microsoft.com/office/drawing/2014/main" id="{42DC36B1-96B1-EF41-D4F1-428E212F3013}"/>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32" name="TextBox 231">
            <a:extLst>
              <a:ext uri="{FF2B5EF4-FFF2-40B4-BE49-F238E27FC236}">
                <a16:creationId xmlns:a16="http://schemas.microsoft.com/office/drawing/2014/main" id="{2780B4CB-9835-D8AB-D69F-02C15DBE4866}"/>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33" name="Straight Connector 232">
            <a:extLst>
              <a:ext uri="{FF2B5EF4-FFF2-40B4-BE49-F238E27FC236}">
                <a16:creationId xmlns:a16="http://schemas.microsoft.com/office/drawing/2014/main" id="{D2AF0C7D-87CA-9CD1-512B-F46F07E5D7D2}"/>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97BC9FB5-1438-816C-F363-3857E959A89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35" name="TextBox 234">
            <a:extLst>
              <a:ext uri="{FF2B5EF4-FFF2-40B4-BE49-F238E27FC236}">
                <a16:creationId xmlns:a16="http://schemas.microsoft.com/office/drawing/2014/main" id="{8F9CC880-1242-3E4D-0B1C-811596862294}"/>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36" name="TextBox 235">
            <a:extLst>
              <a:ext uri="{FF2B5EF4-FFF2-40B4-BE49-F238E27FC236}">
                <a16:creationId xmlns:a16="http://schemas.microsoft.com/office/drawing/2014/main" id="{50BFA49E-AF2C-A746-23C5-67A7F18BB747}"/>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37" name="TextBox 236">
            <a:extLst>
              <a:ext uri="{FF2B5EF4-FFF2-40B4-BE49-F238E27FC236}">
                <a16:creationId xmlns:a16="http://schemas.microsoft.com/office/drawing/2014/main" id="{A1B068AD-8751-BD1F-4D72-F80E8B75D227}"/>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38" name="TextBox 237">
            <a:extLst>
              <a:ext uri="{FF2B5EF4-FFF2-40B4-BE49-F238E27FC236}">
                <a16:creationId xmlns:a16="http://schemas.microsoft.com/office/drawing/2014/main" id="{96365A01-CD76-A355-8B3C-696DC4C6259D}"/>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39" name="TextBox 238">
            <a:extLst>
              <a:ext uri="{FF2B5EF4-FFF2-40B4-BE49-F238E27FC236}">
                <a16:creationId xmlns:a16="http://schemas.microsoft.com/office/drawing/2014/main" id="{073EAD4B-4809-888C-A75C-393ACF75426B}"/>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40" name="Straight Connector 239">
            <a:extLst>
              <a:ext uri="{FF2B5EF4-FFF2-40B4-BE49-F238E27FC236}">
                <a16:creationId xmlns:a16="http://schemas.microsoft.com/office/drawing/2014/main" id="{D9817B29-2FD8-D9FB-163C-0F29244E4EB3}"/>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57DBA5EA-A3B6-EB34-733A-F5D35CD1020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4F114CED-2F94-3DBB-8818-1BF2A2E13B5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BDEB4AE-3F01-9CDC-70F6-5BF5E688F8BC}"/>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9620C0B-42A5-7674-F7BE-9CE402B83620}"/>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C41CCCD-BEC2-8224-D29A-D5160D15D47F}"/>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454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Speech Bubble: Rectangle 17">
            <a:extLst>
              <a:ext uri="{FF2B5EF4-FFF2-40B4-BE49-F238E27FC236}">
                <a16:creationId xmlns:a16="http://schemas.microsoft.com/office/drawing/2014/main" id="{A9E6B15C-001D-C11A-C36E-86BD0987BD94}"/>
              </a:ext>
            </a:extLst>
          </p:cNvPr>
          <p:cNvSpPr/>
          <p:nvPr/>
        </p:nvSpPr>
        <p:spPr>
          <a:xfrm>
            <a:off x="4962587" y="156208"/>
            <a:ext cx="2533816" cy="279284"/>
          </a:xfrm>
          <a:prstGeom prst="wedgeRectCallout">
            <a:avLst>
              <a:gd name="adj1" fmla="val -21397"/>
              <a:gd name="adj2" fmla="val 106837"/>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solidFill>
                  <a:schemeClr val="tx1"/>
                </a:solidFill>
                <a:latin typeface="Helvetica" panose="020B0604020202020204" pitchFamily="34" charset="0"/>
                <a:cs typeface="Helvetica" panose="020B0604020202020204" pitchFamily="34" charset="0"/>
              </a:rPr>
              <a:t>This is the main user interface.</a:t>
            </a:r>
          </a:p>
        </p:txBody>
      </p:sp>
      <p:sp>
        <p:nvSpPr>
          <p:cNvPr id="22" name="Rectangle: Rounded Corners 21">
            <a:extLst>
              <a:ext uri="{FF2B5EF4-FFF2-40B4-BE49-F238E27FC236}">
                <a16:creationId xmlns:a16="http://schemas.microsoft.com/office/drawing/2014/main" id="{FE59C720-1CF8-8314-1617-411922274758}"/>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23" name="Rectangle: Rounded Corners 18">
            <a:extLst>
              <a:ext uri="{FF2B5EF4-FFF2-40B4-BE49-F238E27FC236}">
                <a16:creationId xmlns:a16="http://schemas.microsoft.com/office/drawing/2014/main" id="{0510F741-F42F-C075-9ECC-8E0507FA6985}"/>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37" name="TextBox 36">
            <a:extLst>
              <a:ext uri="{FF2B5EF4-FFF2-40B4-BE49-F238E27FC236}">
                <a16:creationId xmlns:a16="http://schemas.microsoft.com/office/drawing/2014/main" id="{E1CDAAF2-8F88-48B6-E816-3497CBC96B70}"/>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49" name="Rectangle: Rounded Corners 220">
            <a:extLst>
              <a:ext uri="{FF2B5EF4-FFF2-40B4-BE49-F238E27FC236}">
                <a16:creationId xmlns:a16="http://schemas.microsoft.com/office/drawing/2014/main" id="{4EF9FFC9-C4F3-DE28-F059-F9B64FE7FBD9}"/>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50" name="Rectangle: Rounded Corners 220">
            <a:extLst>
              <a:ext uri="{FF2B5EF4-FFF2-40B4-BE49-F238E27FC236}">
                <a16:creationId xmlns:a16="http://schemas.microsoft.com/office/drawing/2014/main" id="{A70250E6-8D30-896F-9936-FBF70AEEE9D9}"/>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sp>
        <p:nvSpPr>
          <p:cNvPr id="51" name="Rectangle: Rounded Corners 220">
            <a:extLst>
              <a:ext uri="{FF2B5EF4-FFF2-40B4-BE49-F238E27FC236}">
                <a16:creationId xmlns:a16="http://schemas.microsoft.com/office/drawing/2014/main" id="{27015539-C75D-3755-93A4-94C69D0B65B8}"/>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52" name="Rectangle: Rounded Corners 220">
            <a:extLst>
              <a:ext uri="{FF2B5EF4-FFF2-40B4-BE49-F238E27FC236}">
                <a16:creationId xmlns:a16="http://schemas.microsoft.com/office/drawing/2014/main" id="{45FBCEB6-0501-C8DD-7ACC-25631E97F8C2}"/>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53" name="Rectangle: Rounded Corners 220">
            <a:extLst>
              <a:ext uri="{FF2B5EF4-FFF2-40B4-BE49-F238E27FC236}">
                <a16:creationId xmlns:a16="http://schemas.microsoft.com/office/drawing/2014/main" id="{670469FE-CE3C-4638-5646-4D58A34EEB90}"/>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54" name="Graphic 53" descr="Add with solid fill">
            <a:extLst>
              <a:ext uri="{FF2B5EF4-FFF2-40B4-BE49-F238E27FC236}">
                <a16:creationId xmlns:a16="http://schemas.microsoft.com/office/drawing/2014/main" id="{FA7E52BA-6D1B-462F-A3B5-832AA675F1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57" name="Graphic 56" descr="Play with solid fill">
            <a:extLst>
              <a:ext uri="{FF2B5EF4-FFF2-40B4-BE49-F238E27FC236}">
                <a16:creationId xmlns:a16="http://schemas.microsoft.com/office/drawing/2014/main" id="{8DDB443E-5769-7338-E541-36A6E93A2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58" name="Graphic 57" descr="Play with solid fill">
            <a:extLst>
              <a:ext uri="{FF2B5EF4-FFF2-40B4-BE49-F238E27FC236}">
                <a16:creationId xmlns:a16="http://schemas.microsoft.com/office/drawing/2014/main" id="{B661DE9D-08A2-A329-D5A4-91E74D94EF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59" name="Graphic 58" descr="Play with solid fill">
            <a:extLst>
              <a:ext uri="{FF2B5EF4-FFF2-40B4-BE49-F238E27FC236}">
                <a16:creationId xmlns:a16="http://schemas.microsoft.com/office/drawing/2014/main" id="{0D2B0924-12AA-219F-A400-6C28472F47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60" name="Graphic 59" descr="Play with solid fill">
            <a:extLst>
              <a:ext uri="{FF2B5EF4-FFF2-40B4-BE49-F238E27FC236}">
                <a16:creationId xmlns:a16="http://schemas.microsoft.com/office/drawing/2014/main" id="{88177D46-53D3-D2B0-875E-F03EC090AC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pic>
        <p:nvPicPr>
          <p:cNvPr id="61" name="Graphic 60" descr="Earth globe: Americas with solid fill">
            <a:extLst>
              <a:ext uri="{FF2B5EF4-FFF2-40B4-BE49-F238E27FC236}">
                <a16:creationId xmlns:a16="http://schemas.microsoft.com/office/drawing/2014/main" id="{5DCC605E-BD80-EA35-4D51-C97A19677E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85930" y="745162"/>
            <a:ext cx="214216" cy="214216"/>
          </a:xfrm>
          <a:prstGeom prst="rect">
            <a:avLst/>
          </a:prstGeom>
        </p:spPr>
      </p:pic>
      <p:pic>
        <p:nvPicPr>
          <p:cNvPr id="62" name="Graphic 61" descr="Eye with solid fill">
            <a:extLst>
              <a:ext uri="{FF2B5EF4-FFF2-40B4-BE49-F238E27FC236}">
                <a16:creationId xmlns:a16="http://schemas.microsoft.com/office/drawing/2014/main" id="{A3C37723-7240-32B0-EAB7-B4A5B0D41B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28" name="Graphic 127" descr="Blueprint with solid fill">
            <a:extLst>
              <a:ext uri="{FF2B5EF4-FFF2-40B4-BE49-F238E27FC236}">
                <a16:creationId xmlns:a16="http://schemas.microsoft.com/office/drawing/2014/main" id="{63058897-C41A-E7ED-716E-C2DA1C0451D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29" name="Graphic 128" descr="Eraser with solid fill">
            <a:extLst>
              <a:ext uri="{FF2B5EF4-FFF2-40B4-BE49-F238E27FC236}">
                <a16:creationId xmlns:a16="http://schemas.microsoft.com/office/drawing/2014/main" id="{5BE04A94-8DA7-5937-8CF9-1D1B35F9C16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sp>
        <p:nvSpPr>
          <p:cNvPr id="130" name="Rectangle: Rounded Corners 60">
            <a:extLst>
              <a:ext uri="{FF2B5EF4-FFF2-40B4-BE49-F238E27FC236}">
                <a16:creationId xmlns:a16="http://schemas.microsoft.com/office/drawing/2014/main" id="{481A12E4-F7C3-1ED6-03B6-DF8235D7CD58}"/>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31" name="Straight Connector 130">
            <a:extLst>
              <a:ext uri="{FF2B5EF4-FFF2-40B4-BE49-F238E27FC236}">
                <a16:creationId xmlns:a16="http://schemas.microsoft.com/office/drawing/2014/main" id="{76B8D429-577A-4629-B9EB-F61FB0E5E5CA}"/>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4D4FF47-D591-19C5-30C1-519D838F3820}"/>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D7E122A-FD6D-77D7-5B23-DD93AABC506F}"/>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C06ECC2-E0BA-F168-BC38-325C76E48AEF}"/>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40E546A-D18B-3823-5219-0DC3DE8F121F}"/>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09E8ECC-9E40-D6BA-0859-248EBF3188A3}"/>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9E55811-8FA1-0800-F373-EED76CF4F113}"/>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FEA074A-F020-FF4C-FAF4-1E3F7328E91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22C0610-8124-624D-37F6-A149E0E0120C}"/>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1217F1B-E37F-86A3-05FE-17A0C727722F}"/>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0ECB11E1-440E-4512-567E-26E7B66F06B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42" name="TextBox 141">
            <a:extLst>
              <a:ext uri="{FF2B5EF4-FFF2-40B4-BE49-F238E27FC236}">
                <a16:creationId xmlns:a16="http://schemas.microsoft.com/office/drawing/2014/main" id="{F5F681BF-D065-716B-87CA-F1E8FF8CC609}"/>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43" name="TextBox 142">
            <a:extLst>
              <a:ext uri="{FF2B5EF4-FFF2-40B4-BE49-F238E27FC236}">
                <a16:creationId xmlns:a16="http://schemas.microsoft.com/office/drawing/2014/main" id="{CD1DB3F3-01AF-1684-FBF2-1C466F43B7BB}"/>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44" name="TextBox 143">
            <a:extLst>
              <a:ext uri="{FF2B5EF4-FFF2-40B4-BE49-F238E27FC236}">
                <a16:creationId xmlns:a16="http://schemas.microsoft.com/office/drawing/2014/main" id="{7B1F5D04-3A6E-BD34-70C2-4EA2727E714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145" name="TextBox 144">
            <a:extLst>
              <a:ext uri="{FF2B5EF4-FFF2-40B4-BE49-F238E27FC236}">
                <a16:creationId xmlns:a16="http://schemas.microsoft.com/office/drawing/2014/main" id="{87B27BDF-3C6E-459F-CB42-40B7444537A7}"/>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46" name="TextBox 145">
            <a:extLst>
              <a:ext uri="{FF2B5EF4-FFF2-40B4-BE49-F238E27FC236}">
                <a16:creationId xmlns:a16="http://schemas.microsoft.com/office/drawing/2014/main" id="{18DE9F5D-8479-E73F-C4D5-BDB0D4CC4F0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47" name="TextBox 146">
            <a:extLst>
              <a:ext uri="{FF2B5EF4-FFF2-40B4-BE49-F238E27FC236}">
                <a16:creationId xmlns:a16="http://schemas.microsoft.com/office/drawing/2014/main" id="{A9F29B38-15C6-DD9A-4EE3-272FE3C4C19E}"/>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48" name="TextBox 147">
            <a:extLst>
              <a:ext uri="{FF2B5EF4-FFF2-40B4-BE49-F238E27FC236}">
                <a16:creationId xmlns:a16="http://schemas.microsoft.com/office/drawing/2014/main" id="{EB2296C2-2575-E934-B13B-6A69024070FD}"/>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49" name="TextBox 148">
            <a:extLst>
              <a:ext uri="{FF2B5EF4-FFF2-40B4-BE49-F238E27FC236}">
                <a16:creationId xmlns:a16="http://schemas.microsoft.com/office/drawing/2014/main" id="{2BE11F4A-4EA3-B024-9243-B28401E52829}"/>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50" name="TextBox 149">
            <a:extLst>
              <a:ext uri="{FF2B5EF4-FFF2-40B4-BE49-F238E27FC236}">
                <a16:creationId xmlns:a16="http://schemas.microsoft.com/office/drawing/2014/main" id="{E9D9836F-F438-B61C-71F8-8D661D2930A7}"/>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51" name="TextBox 150">
            <a:extLst>
              <a:ext uri="{FF2B5EF4-FFF2-40B4-BE49-F238E27FC236}">
                <a16:creationId xmlns:a16="http://schemas.microsoft.com/office/drawing/2014/main" id="{3D3EBE0F-D0EE-4D44-63EC-8BA22C338C9F}"/>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52" name="Rectangle: Rounded Corners 123">
            <a:extLst>
              <a:ext uri="{FF2B5EF4-FFF2-40B4-BE49-F238E27FC236}">
                <a16:creationId xmlns:a16="http://schemas.microsoft.com/office/drawing/2014/main" id="{07E4866E-594E-CD91-88CE-20577666291B}"/>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53" name="Straight Connector 152">
            <a:extLst>
              <a:ext uri="{FF2B5EF4-FFF2-40B4-BE49-F238E27FC236}">
                <a16:creationId xmlns:a16="http://schemas.microsoft.com/office/drawing/2014/main" id="{832365C7-77CE-A02C-0334-2EC3B09B7B3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889BA8B4-6AC8-635F-5D73-82D6C7C0F2E8}"/>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58" name="TextBox 157">
            <a:extLst>
              <a:ext uri="{FF2B5EF4-FFF2-40B4-BE49-F238E27FC236}">
                <a16:creationId xmlns:a16="http://schemas.microsoft.com/office/drawing/2014/main" id="{995E88BA-D0AD-EF52-B27F-49FB791CEE3A}"/>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62" name="TextBox 161">
            <a:extLst>
              <a:ext uri="{FF2B5EF4-FFF2-40B4-BE49-F238E27FC236}">
                <a16:creationId xmlns:a16="http://schemas.microsoft.com/office/drawing/2014/main" id="{A40F1A33-CB32-F4FB-336F-DDE827D8116E}"/>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64" name="TextBox 163">
            <a:extLst>
              <a:ext uri="{FF2B5EF4-FFF2-40B4-BE49-F238E27FC236}">
                <a16:creationId xmlns:a16="http://schemas.microsoft.com/office/drawing/2014/main" id="{9963C53D-1E06-692D-D9B7-45DC1EDCFA2F}"/>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65" name="TextBox 164">
            <a:extLst>
              <a:ext uri="{FF2B5EF4-FFF2-40B4-BE49-F238E27FC236}">
                <a16:creationId xmlns:a16="http://schemas.microsoft.com/office/drawing/2014/main" id="{6DB6FDC7-737E-8ADC-15FD-A298C3F604EA}"/>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66" name="TextBox 165">
            <a:extLst>
              <a:ext uri="{FF2B5EF4-FFF2-40B4-BE49-F238E27FC236}">
                <a16:creationId xmlns:a16="http://schemas.microsoft.com/office/drawing/2014/main" id="{4CD0ED96-7A0C-CA57-CCE6-9DC641F4655E}"/>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68" name="Straight Connector 167">
            <a:extLst>
              <a:ext uri="{FF2B5EF4-FFF2-40B4-BE49-F238E27FC236}">
                <a16:creationId xmlns:a16="http://schemas.microsoft.com/office/drawing/2014/main" id="{0BD78775-D5C6-D2C4-62FF-3C8F07B8A242}"/>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7C58574-E77E-094A-64DA-AF22C2F0D755}"/>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2DAE6F3-0D2E-EA82-7EA6-DABCE1092C00}"/>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ACF347E-7452-E255-2942-F2F75AF16A4A}"/>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AD26E5A-F59C-2FD0-A256-A40B5BB7B3D8}"/>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Rounded Corners 59">
            <a:extLst>
              <a:ext uri="{FF2B5EF4-FFF2-40B4-BE49-F238E27FC236}">
                <a16:creationId xmlns:a16="http://schemas.microsoft.com/office/drawing/2014/main" id="{92850817-8410-3B04-97D9-C95B9CF8591C}"/>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7" name="Rectangle: Rounded Corners 60">
            <a:extLst>
              <a:ext uri="{FF2B5EF4-FFF2-40B4-BE49-F238E27FC236}">
                <a16:creationId xmlns:a16="http://schemas.microsoft.com/office/drawing/2014/main" id="{C93C7AA2-9C71-8028-4806-42A009FF541F}"/>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8" name="Straight Connector 7">
            <a:extLst>
              <a:ext uri="{FF2B5EF4-FFF2-40B4-BE49-F238E27FC236}">
                <a16:creationId xmlns:a16="http://schemas.microsoft.com/office/drawing/2014/main" id="{D7CE7D83-4724-0EC7-B5E5-3E7B73027AD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1CD8532-9388-312F-8D97-0CA3459B63CF}"/>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26CCF1-C091-4C8C-6282-FDF2456FF6B6}"/>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5836F-A964-35A3-AD5B-F47ADB816E05}"/>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1F9F2C3-F1EE-A121-5766-5F5F224516F6}"/>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24563B6-90ED-F2F4-2045-AED1BB800E57}"/>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DB2774-8F71-AFF9-584B-83006054FA1B}"/>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EB6C79A-DC8E-1504-8D87-AD154BE46D62}"/>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75F8A2-EB34-37EA-DA71-DF879C530121}"/>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286F01-B53C-2981-5068-A4A1A9302CF6}"/>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51B1959-78A9-3F21-7678-8AE0E9BA764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0" name="TextBox 19">
            <a:extLst>
              <a:ext uri="{FF2B5EF4-FFF2-40B4-BE49-F238E27FC236}">
                <a16:creationId xmlns:a16="http://schemas.microsoft.com/office/drawing/2014/main" id="{3556654D-0BD4-B898-093A-D574252F738D}"/>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1" name="TextBox 20">
            <a:extLst>
              <a:ext uri="{FF2B5EF4-FFF2-40B4-BE49-F238E27FC236}">
                <a16:creationId xmlns:a16="http://schemas.microsoft.com/office/drawing/2014/main" id="{BE3B8D9F-5866-FA14-56F3-B3C69012AB88}"/>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 name="TextBox 24">
            <a:extLst>
              <a:ext uri="{FF2B5EF4-FFF2-40B4-BE49-F238E27FC236}">
                <a16:creationId xmlns:a16="http://schemas.microsoft.com/office/drawing/2014/main" id="{49BC6FB5-793D-BFAE-E9AA-DC56DDF23A30}"/>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7" name="TextBox 26">
            <a:extLst>
              <a:ext uri="{FF2B5EF4-FFF2-40B4-BE49-F238E27FC236}">
                <a16:creationId xmlns:a16="http://schemas.microsoft.com/office/drawing/2014/main" id="{80F0E27D-1034-693F-54AE-499AD60D7407}"/>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8" name="TextBox 27">
            <a:extLst>
              <a:ext uri="{FF2B5EF4-FFF2-40B4-BE49-F238E27FC236}">
                <a16:creationId xmlns:a16="http://schemas.microsoft.com/office/drawing/2014/main" id="{A6D8CEB8-B7E2-1E20-292E-C1E61C2CB98C}"/>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9" name="TextBox 28">
            <a:extLst>
              <a:ext uri="{FF2B5EF4-FFF2-40B4-BE49-F238E27FC236}">
                <a16:creationId xmlns:a16="http://schemas.microsoft.com/office/drawing/2014/main" id="{0249EB64-9EA2-7260-F7EC-4A90178C9504}"/>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0" name="TextBox 29">
            <a:extLst>
              <a:ext uri="{FF2B5EF4-FFF2-40B4-BE49-F238E27FC236}">
                <a16:creationId xmlns:a16="http://schemas.microsoft.com/office/drawing/2014/main" id="{1188BD01-624A-18FB-A4A6-1DF8A9466452}"/>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1" name="TextBox 30">
            <a:extLst>
              <a:ext uri="{FF2B5EF4-FFF2-40B4-BE49-F238E27FC236}">
                <a16:creationId xmlns:a16="http://schemas.microsoft.com/office/drawing/2014/main" id="{697F8718-251B-784C-8139-3E338AA4729F}"/>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2" name="TextBox 31">
            <a:extLst>
              <a:ext uri="{FF2B5EF4-FFF2-40B4-BE49-F238E27FC236}">
                <a16:creationId xmlns:a16="http://schemas.microsoft.com/office/drawing/2014/main" id="{34ECEC74-0D67-538B-2C40-ACE888373993}"/>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3" name="TextBox 32">
            <a:extLst>
              <a:ext uri="{FF2B5EF4-FFF2-40B4-BE49-F238E27FC236}">
                <a16:creationId xmlns:a16="http://schemas.microsoft.com/office/drawing/2014/main" id="{B3E07F87-EE61-31C9-8AE2-6D35B1253164}"/>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4" name="TextBox 33">
            <a:extLst>
              <a:ext uri="{FF2B5EF4-FFF2-40B4-BE49-F238E27FC236}">
                <a16:creationId xmlns:a16="http://schemas.microsoft.com/office/drawing/2014/main" id="{823080B5-632A-0E88-C902-259B6E10FFAC}"/>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5" name="TextBox 34">
            <a:extLst>
              <a:ext uri="{FF2B5EF4-FFF2-40B4-BE49-F238E27FC236}">
                <a16:creationId xmlns:a16="http://schemas.microsoft.com/office/drawing/2014/main" id="{198EA04C-8DE5-C6E3-EBBD-A6A5A685B0A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6" name="Straight Connector 35">
            <a:extLst>
              <a:ext uri="{FF2B5EF4-FFF2-40B4-BE49-F238E27FC236}">
                <a16:creationId xmlns:a16="http://schemas.microsoft.com/office/drawing/2014/main" id="{BEE96B51-F7C9-E5BD-5871-F11672157C47}"/>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C8A800D-BF27-51FD-53AB-17C7E4E5446C}"/>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9" name="TextBox 38">
            <a:extLst>
              <a:ext uri="{FF2B5EF4-FFF2-40B4-BE49-F238E27FC236}">
                <a16:creationId xmlns:a16="http://schemas.microsoft.com/office/drawing/2014/main" id="{EBEE429B-25A9-AFD0-791D-DA897CA52BD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0" name="TextBox 39">
            <a:extLst>
              <a:ext uri="{FF2B5EF4-FFF2-40B4-BE49-F238E27FC236}">
                <a16:creationId xmlns:a16="http://schemas.microsoft.com/office/drawing/2014/main" id="{9D907CBC-7143-6734-6154-CEB3DFF9F5ED}"/>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41" name="TextBox 40">
            <a:extLst>
              <a:ext uri="{FF2B5EF4-FFF2-40B4-BE49-F238E27FC236}">
                <a16:creationId xmlns:a16="http://schemas.microsoft.com/office/drawing/2014/main" id="{A5A106F0-BD64-CA05-6404-5E9D3CF6326A}"/>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43" name="TextBox 42">
            <a:extLst>
              <a:ext uri="{FF2B5EF4-FFF2-40B4-BE49-F238E27FC236}">
                <a16:creationId xmlns:a16="http://schemas.microsoft.com/office/drawing/2014/main" id="{A7B0B116-93F6-A527-86FE-1B9A449704DF}"/>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45" name="TextBox 44">
            <a:extLst>
              <a:ext uri="{FF2B5EF4-FFF2-40B4-BE49-F238E27FC236}">
                <a16:creationId xmlns:a16="http://schemas.microsoft.com/office/drawing/2014/main" id="{6FEAB35B-66D5-7CF5-776B-AB2B525CBCB1}"/>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46" name="Straight Connector 45">
            <a:extLst>
              <a:ext uri="{FF2B5EF4-FFF2-40B4-BE49-F238E27FC236}">
                <a16:creationId xmlns:a16="http://schemas.microsoft.com/office/drawing/2014/main" id="{D93F1B97-221A-6818-07FD-04958F50AAB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256A58-4974-BFD3-5878-8A9A450944C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CCFF28F-257D-B6EE-F015-C6D9020D2E19}"/>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3AE98F2-3A47-92F5-0CDE-15CAAD8A16B8}"/>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A5973E8-E682-1D97-547A-CF2413C421DD}"/>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EBF617-0461-64B6-E938-D824C7C0E82B}"/>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8142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2917371" y="115428"/>
            <a:ext cx="6075256" cy="351268"/>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Let’s create another task that is a subtask of handling transport arrangements!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21609" y="877528"/>
            <a:ext cx="312187" cy="312187"/>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961152" y="2193241"/>
            <a:ext cx="1423169"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133834" y="2221613"/>
            <a:ext cx="1251604"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820585" y="218638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8" name="Rectangle: Rounded Corners 220">
            <a:extLst>
              <a:ext uri="{FF2B5EF4-FFF2-40B4-BE49-F238E27FC236}">
                <a16:creationId xmlns:a16="http://schemas.microsoft.com/office/drawing/2014/main" id="{089F8901-5187-F761-02D0-B39E4966DE50}"/>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19" name="Graphic 18" descr="Play with solid fill">
            <a:extLst>
              <a:ext uri="{FF2B5EF4-FFF2-40B4-BE49-F238E27FC236}">
                <a16:creationId xmlns:a16="http://schemas.microsoft.com/office/drawing/2014/main" id="{DCB3FB3D-DBFE-0743-A4F5-0C15FB594E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21" name="Graphic 20" descr="Earth globe: Americas with solid fill">
            <a:extLst>
              <a:ext uri="{FF2B5EF4-FFF2-40B4-BE49-F238E27FC236}">
                <a16:creationId xmlns:a16="http://schemas.microsoft.com/office/drawing/2014/main" id="{34B8EAC9-A082-2184-A99C-0E27B1C1830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930" y="745162"/>
            <a:ext cx="214216" cy="214216"/>
          </a:xfrm>
          <a:prstGeom prst="rect">
            <a:avLst/>
          </a:prstGeom>
        </p:spPr>
      </p:pic>
      <p:sp>
        <p:nvSpPr>
          <p:cNvPr id="33" name="Rectangle: Rounded Corners 59">
            <a:extLst>
              <a:ext uri="{FF2B5EF4-FFF2-40B4-BE49-F238E27FC236}">
                <a16:creationId xmlns:a16="http://schemas.microsoft.com/office/drawing/2014/main" id="{1A605F5C-A0D3-4848-8D58-173BA9163B3B}"/>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7" name="Rectangle: Rounded Corners 60">
            <a:extLst>
              <a:ext uri="{FF2B5EF4-FFF2-40B4-BE49-F238E27FC236}">
                <a16:creationId xmlns:a16="http://schemas.microsoft.com/office/drawing/2014/main" id="{68C1A4C4-AFF7-D6F5-F6B8-A9E4F0267DAF}"/>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9" name="Straight Connector 38">
            <a:extLst>
              <a:ext uri="{FF2B5EF4-FFF2-40B4-BE49-F238E27FC236}">
                <a16:creationId xmlns:a16="http://schemas.microsoft.com/office/drawing/2014/main" id="{D22739F5-2D88-3F7B-EF1B-EE11D67F41C1}"/>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72F642B-F7B2-62CE-943C-24412B809E82}"/>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452ADA-8942-3622-B8E8-8222544B3ACC}"/>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662738E-727C-1DEB-54A4-F2DD337D2980}"/>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5E862F9-6FE4-2725-8FCD-310D68ED04C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2C73ADF-AF31-9961-76BE-300111CA523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CD3A813-874F-FAC0-7126-F69D57B3272A}"/>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68D710B-BBED-1E8C-2F19-7327E537D1DD}"/>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381AD06-7763-8A86-E6F5-0C10AB1A82EB}"/>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29E53C6-3E1D-7D4E-A85D-229C43B7650F}"/>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1E35D3E-6A42-E8DB-E4F2-881CE47C2356}"/>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63" name="TextBox 62">
            <a:extLst>
              <a:ext uri="{FF2B5EF4-FFF2-40B4-BE49-F238E27FC236}">
                <a16:creationId xmlns:a16="http://schemas.microsoft.com/office/drawing/2014/main" id="{554B32EB-0039-E0A7-776F-622F6F7F0DF0}"/>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29" name="TextBox 128">
            <a:extLst>
              <a:ext uri="{FF2B5EF4-FFF2-40B4-BE49-F238E27FC236}">
                <a16:creationId xmlns:a16="http://schemas.microsoft.com/office/drawing/2014/main" id="{5BF82D8D-0C78-C554-D01B-5C65FE9BB19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30" name="TextBox 129">
            <a:extLst>
              <a:ext uri="{FF2B5EF4-FFF2-40B4-BE49-F238E27FC236}">
                <a16:creationId xmlns:a16="http://schemas.microsoft.com/office/drawing/2014/main" id="{66C4C501-9DA4-C12F-96F5-25DB04951B01}"/>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31" name="TextBox 130">
            <a:extLst>
              <a:ext uri="{FF2B5EF4-FFF2-40B4-BE49-F238E27FC236}">
                <a16:creationId xmlns:a16="http://schemas.microsoft.com/office/drawing/2014/main" id="{DA8545B6-E295-6B2A-85B4-6385791DBAF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32" name="TextBox 131">
            <a:extLst>
              <a:ext uri="{FF2B5EF4-FFF2-40B4-BE49-F238E27FC236}">
                <a16:creationId xmlns:a16="http://schemas.microsoft.com/office/drawing/2014/main" id="{7A0F14EB-7207-5FE7-019A-47A415A030B9}"/>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33" name="TextBox 132">
            <a:extLst>
              <a:ext uri="{FF2B5EF4-FFF2-40B4-BE49-F238E27FC236}">
                <a16:creationId xmlns:a16="http://schemas.microsoft.com/office/drawing/2014/main" id="{CE19264D-E4BE-B929-6DDB-29261A82C5F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34" name="TextBox 133">
            <a:extLst>
              <a:ext uri="{FF2B5EF4-FFF2-40B4-BE49-F238E27FC236}">
                <a16:creationId xmlns:a16="http://schemas.microsoft.com/office/drawing/2014/main" id="{825D31F2-FCA3-1066-A832-F49D665EF709}"/>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37" name="TextBox 136">
            <a:extLst>
              <a:ext uri="{FF2B5EF4-FFF2-40B4-BE49-F238E27FC236}">
                <a16:creationId xmlns:a16="http://schemas.microsoft.com/office/drawing/2014/main" id="{C3E1C9EE-F1A7-AA75-2283-1359422B469D}"/>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44" name="TextBox 143">
            <a:extLst>
              <a:ext uri="{FF2B5EF4-FFF2-40B4-BE49-F238E27FC236}">
                <a16:creationId xmlns:a16="http://schemas.microsoft.com/office/drawing/2014/main" id="{D94AAF63-1FA7-431F-247B-62F02016E6E2}"/>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45" name="TextBox 144">
            <a:extLst>
              <a:ext uri="{FF2B5EF4-FFF2-40B4-BE49-F238E27FC236}">
                <a16:creationId xmlns:a16="http://schemas.microsoft.com/office/drawing/2014/main" id="{CD202C7A-1C00-0017-0708-7C1F4C483160}"/>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53" name="TextBox 152">
            <a:extLst>
              <a:ext uri="{FF2B5EF4-FFF2-40B4-BE49-F238E27FC236}">
                <a16:creationId xmlns:a16="http://schemas.microsoft.com/office/drawing/2014/main" id="{3F4043A8-08DB-AE68-7E2A-9361653BAE1C}"/>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54" name="TextBox 153">
            <a:extLst>
              <a:ext uri="{FF2B5EF4-FFF2-40B4-BE49-F238E27FC236}">
                <a16:creationId xmlns:a16="http://schemas.microsoft.com/office/drawing/2014/main" id="{7372C581-0D65-55C6-3CBC-0481C4BB6649}"/>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55" name="Straight Connector 154">
            <a:extLst>
              <a:ext uri="{FF2B5EF4-FFF2-40B4-BE49-F238E27FC236}">
                <a16:creationId xmlns:a16="http://schemas.microsoft.com/office/drawing/2014/main" id="{260D9EEE-444A-3722-1A9C-94135359E4D4}"/>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26B899F3-6914-1481-D414-5053EB5976B8}"/>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57" name="TextBox 156">
            <a:extLst>
              <a:ext uri="{FF2B5EF4-FFF2-40B4-BE49-F238E27FC236}">
                <a16:creationId xmlns:a16="http://schemas.microsoft.com/office/drawing/2014/main" id="{FDF421F1-EBFD-3909-89B0-99D79971D8EC}"/>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58" name="TextBox 157">
            <a:extLst>
              <a:ext uri="{FF2B5EF4-FFF2-40B4-BE49-F238E27FC236}">
                <a16:creationId xmlns:a16="http://schemas.microsoft.com/office/drawing/2014/main" id="{7CB20DDA-21DD-1801-9FF4-A76691A43A7C}"/>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9" name="TextBox 158">
            <a:extLst>
              <a:ext uri="{FF2B5EF4-FFF2-40B4-BE49-F238E27FC236}">
                <a16:creationId xmlns:a16="http://schemas.microsoft.com/office/drawing/2014/main" id="{42495C88-8B6D-BF20-FE25-1E054AA30C53}"/>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60" name="TextBox 159">
            <a:extLst>
              <a:ext uri="{FF2B5EF4-FFF2-40B4-BE49-F238E27FC236}">
                <a16:creationId xmlns:a16="http://schemas.microsoft.com/office/drawing/2014/main" id="{8384127A-E07E-A5C6-DE84-B961F6CD266C}"/>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61" name="TextBox 160">
            <a:extLst>
              <a:ext uri="{FF2B5EF4-FFF2-40B4-BE49-F238E27FC236}">
                <a16:creationId xmlns:a16="http://schemas.microsoft.com/office/drawing/2014/main" id="{5F4C3BC6-B8C6-9E74-4B9C-47A209D51AF8}"/>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62" name="Straight Connector 161">
            <a:extLst>
              <a:ext uri="{FF2B5EF4-FFF2-40B4-BE49-F238E27FC236}">
                <a16:creationId xmlns:a16="http://schemas.microsoft.com/office/drawing/2014/main" id="{3E71B447-85A6-D955-62C8-3E45199BB789}"/>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892FC5D-ECD9-95FE-0E98-08583D3C9234}"/>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9ED7CF6-4AA7-3915-D9C5-42C1B7031FAF}"/>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1BA9698-9DF3-BE27-5764-44909DA42F3A}"/>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4106727-F869-E7D6-9FA5-B6192FDB4896}"/>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0B9F22F-6567-6935-A55B-C065E1CFC71E}"/>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9" name="Rectangle: Rounded Corners 59">
            <a:extLst>
              <a:ext uri="{FF2B5EF4-FFF2-40B4-BE49-F238E27FC236}">
                <a16:creationId xmlns:a16="http://schemas.microsoft.com/office/drawing/2014/main" id="{7F09FBF2-B1E0-988A-14F2-B4B06DED354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1" name="Rectangle: Rounded Corners 60">
            <a:extLst>
              <a:ext uri="{FF2B5EF4-FFF2-40B4-BE49-F238E27FC236}">
                <a16:creationId xmlns:a16="http://schemas.microsoft.com/office/drawing/2014/main" id="{900AE736-2E87-37D6-D9CD-C1DCC56ED621}"/>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72" name="Straight Connector 171">
            <a:extLst>
              <a:ext uri="{FF2B5EF4-FFF2-40B4-BE49-F238E27FC236}">
                <a16:creationId xmlns:a16="http://schemas.microsoft.com/office/drawing/2014/main" id="{508B70B1-0710-C18E-6DD7-3C05490EE96F}"/>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CF73AB3-5A19-FA20-FE3B-40B42996C04D}"/>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2FF9DF0-CAFA-D8BE-815D-414D0F3A5A43}"/>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2EE9822-B13A-E5F6-83E1-FC8609FDDA6D}"/>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D935A85-0FED-D166-510D-9C9A753AC83C}"/>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034C987-D14B-7CB5-1E47-657DB74A30EF}"/>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9BB63E9-EF42-49AA-45C3-DC3D40D387F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59A18AE-44F5-A3BD-D9AC-92033EDB3EE2}"/>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04CD28D-50E5-8D97-2465-2DC2A49A388A}"/>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48A3918-0E77-32A1-5FB3-7B48A384815E}"/>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341A3C21-D51E-182D-DC63-26341F98A804}"/>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83" name="TextBox 182">
            <a:extLst>
              <a:ext uri="{FF2B5EF4-FFF2-40B4-BE49-F238E27FC236}">
                <a16:creationId xmlns:a16="http://schemas.microsoft.com/office/drawing/2014/main" id="{426D6FCC-92EC-A125-486C-2971B2A56FB3}"/>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84" name="TextBox 183">
            <a:extLst>
              <a:ext uri="{FF2B5EF4-FFF2-40B4-BE49-F238E27FC236}">
                <a16:creationId xmlns:a16="http://schemas.microsoft.com/office/drawing/2014/main" id="{52B41807-7C3A-1053-C1B2-E1B29DDC6190}"/>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85" name="TextBox 184">
            <a:extLst>
              <a:ext uri="{FF2B5EF4-FFF2-40B4-BE49-F238E27FC236}">
                <a16:creationId xmlns:a16="http://schemas.microsoft.com/office/drawing/2014/main" id="{6E84EF62-A4AB-F5EB-F58C-ED757A992768}"/>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86" name="TextBox 185">
            <a:extLst>
              <a:ext uri="{FF2B5EF4-FFF2-40B4-BE49-F238E27FC236}">
                <a16:creationId xmlns:a16="http://schemas.microsoft.com/office/drawing/2014/main" id="{C823548E-27DB-05D7-F8C0-FD616604672B}"/>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87" name="TextBox 186">
            <a:extLst>
              <a:ext uri="{FF2B5EF4-FFF2-40B4-BE49-F238E27FC236}">
                <a16:creationId xmlns:a16="http://schemas.microsoft.com/office/drawing/2014/main" id="{E797F3DC-52F5-FED0-379B-7084CD8EAEF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88" name="TextBox 187">
            <a:extLst>
              <a:ext uri="{FF2B5EF4-FFF2-40B4-BE49-F238E27FC236}">
                <a16:creationId xmlns:a16="http://schemas.microsoft.com/office/drawing/2014/main" id="{0F49587B-6771-851F-118F-9427AE695DE9}"/>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89" name="TextBox 188">
            <a:extLst>
              <a:ext uri="{FF2B5EF4-FFF2-40B4-BE49-F238E27FC236}">
                <a16:creationId xmlns:a16="http://schemas.microsoft.com/office/drawing/2014/main" id="{F4C20BDA-63BE-6E57-9281-A5F027ABB705}"/>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0" name="TextBox 189">
            <a:extLst>
              <a:ext uri="{FF2B5EF4-FFF2-40B4-BE49-F238E27FC236}">
                <a16:creationId xmlns:a16="http://schemas.microsoft.com/office/drawing/2014/main" id="{820EE2F6-7988-1878-228C-D78AFCAB737D}"/>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91" name="TextBox 190">
            <a:extLst>
              <a:ext uri="{FF2B5EF4-FFF2-40B4-BE49-F238E27FC236}">
                <a16:creationId xmlns:a16="http://schemas.microsoft.com/office/drawing/2014/main" id="{0C87642C-0515-1766-24BC-DEB976EA9993}"/>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92" name="TextBox 191">
            <a:extLst>
              <a:ext uri="{FF2B5EF4-FFF2-40B4-BE49-F238E27FC236}">
                <a16:creationId xmlns:a16="http://schemas.microsoft.com/office/drawing/2014/main" id="{09D7B8A1-B3BC-834A-AF1F-12FAD5F05BD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3" name="TextBox 192">
            <a:extLst>
              <a:ext uri="{FF2B5EF4-FFF2-40B4-BE49-F238E27FC236}">
                <a16:creationId xmlns:a16="http://schemas.microsoft.com/office/drawing/2014/main" id="{D576FA62-A92E-8D5F-3223-AA47884E0BE4}"/>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94" name="TextBox 193">
            <a:extLst>
              <a:ext uri="{FF2B5EF4-FFF2-40B4-BE49-F238E27FC236}">
                <a16:creationId xmlns:a16="http://schemas.microsoft.com/office/drawing/2014/main" id="{E895C098-412F-C578-2BF5-09D1CADD51CE}"/>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95" name="Straight Connector 194">
            <a:extLst>
              <a:ext uri="{FF2B5EF4-FFF2-40B4-BE49-F238E27FC236}">
                <a16:creationId xmlns:a16="http://schemas.microsoft.com/office/drawing/2014/main" id="{D73DB041-9ED5-0EF7-B91C-61EB38AC3893}"/>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BBE433B2-64C6-88CB-E8B3-10F824EA4EA6}"/>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97" name="TextBox 196">
            <a:extLst>
              <a:ext uri="{FF2B5EF4-FFF2-40B4-BE49-F238E27FC236}">
                <a16:creationId xmlns:a16="http://schemas.microsoft.com/office/drawing/2014/main" id="{B74600AB-5F93-FC1C-BFCF-746BF5D5492D}"/>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98" name="TextBox 197">
            <a:extLst>
              <a:ext uri="{FF2B5EF4-FFF2-40B4-BE49-F238E27FC236}">
                <a16:creationId xmlns:a16="http://schemas.microsoft.com/office/drawing/2014/main" id="{8A6D9036-185B-9220-1CD3-0E674838FB70}"/>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99" name="TextBox 198">
            <a:extLst>
              <a:ext uri="{FF2B5EF4-FFF2-40B4-BE49-F238E27FC236}">
                <a16:creationId xmlns:a16="http://schemas.microsoft.com/office/drawing/2014/main" id="{259FEA47-4912-A39B-B2CB-8589CA913DA3}"/>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00" name="TextBox 199">
            <a:extLst>
              <a:ext uri="{FF2B5EF4-FFF2-40B4-BE49-F238E27FC236}">
                <a16:creationId xmlns:a16="http://schemas.microsoft.com/office/drawing/2014/main" id="{766F7E9F-3C1F-CC1E-51E6-D8A4078F0616}"/>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01" name="TextBox 200">
            <a:extLst>
              <a:ext uri="{FF2B5EF4-FFF2-40B4-BE49-F238E27FC236}">
                <a16:creationId xmlns:a16="http://schemas.microsoft.com/office/drawing/2014/main" id="{17C2D9C4-327C-03B4-1F66-0E269EBD7B36}"/>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02" name="Straight Connector 201">
            <a:extLst>
              <a:ext uri="{FF2B5EF4-FFF2-40B4-BE49-F238E27FC236}">
                <a16:creationId xmlns:a16="http://schemas.microsoft.com/office/drawing/2014/main" id="{7D8DBE7E-AE7B-981C-C085-324437583CD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8B94A98D-98A4-4EC0-055E-7B0469FB680F}"/>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25513169-C685-E888-6772-83E9C31135A2}"/>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2ECFE11-F34E-3D8D-2905-4695CCDF6298}"/>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051DED1B-196C-860E-A947-4D965690B61C}"/>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45A98CD-5AEA-FEE6-7A7C-4DDA2AF72FFB}"/>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8" name="Rectangle: Rounded Corners 59">
            <a:extLst>
              <a:ext uri="{FF2B5EF4-FFF2-40B4-BE49-F238E27FC236}">
                <a16:creationId xmlns:a16="http://schemas.microsoft.com/office/drawing/2014/main" id="{A40B2F38-0024-574A-886E-F76228C0E62B}"/>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9" name="Rectangle: Rounded Corners 60">
            <a:extLst>
              <a:ext uri="{FF2B5EF4-FFF2-40B4-BE49-F238E27FC236}">
                <a16:creationId xmlns:a16="http://schemas.microsoft.com/office/drawing/2014/main" id="{B75D4EC5-2FC0-6A24-A4EF-123669960444}"/>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0" name="Straight Connector 209">
            <a:extLst>
              <a:ext uri="{FF2B5EF4-FFF2-40B4-BE49-F238E27FC236}">
                <a16:creationId xmlns:a16="http://schemas.microsoft.com/office/drawing/2014/main" id="{4A1F5FCA-34A9-3F46-722F-0A6438F50E34}"/>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3BDE1A1-FB2F-A30C-BF72-DFB773EE4E2C}"/>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55868E48-2358-39F3-4174-50EF2ACD6AEE}"/>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C5A9CAA-FB06-562C-F4D9-3772DA8C2BCB}"/>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17560A6E-8E46-F5BD-59A2-22D4BCB2CA5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7BB2733-CCAF-0D93-BDAD-DDE0D022BDEB}"/>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DDE17A0A-AB85-CCFC-F316-4751AAD0A881}"/>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DD0536E4-E380-DFF2-5010-FF59021AF17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A5447BF9-94B0-1982-B49F-684D871009A8}"/>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91837D3-7A99-8F3A-B39F-818D2CB6F9C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EC8B7F86-36CA-F1F3-F8FB-E692B2EF02BD}"/>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21" name="TextBox 220">
            <a:extLst>
              <a:ext uri="{FF2B5EF4-FFF2-40B4-BE49-F238E27FC236}">
                <a16:creationId xmlns:a16="http://schemas.microsoft.com/office/drawing/2014/main" id="{F9832BAA-ECA2-5399-E18A-23063087F829}"/>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22" name="TextBox 221">
            <a:extLst>
              <a:ext uri="{FF2B5EF4-FFF2-40B4-BE49-F238E27FC236}">
                <a16:creationId xmlns:a16="http://schemas.microsoft.com/office/drawing/2014/main" id="{B72AE104-7A5C-5278-F050-16D4ACD1A789}"/>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23" name="TextBox 222">
            <a:extLst>
              <a:ext uri="{FF2B5EF4-FFF2-40B4-BE49-F238E27FC236}">
                <a16:creationId xmlns:a16="http://schemas.microsoft.com/office/drawing/2014/main" id="{832E8B05-DA70-F591-8B6C-2A73D019FE80}"/>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24" name="TextBox 223">
            <a:extLst>
              <a:ext uri="{FF2B5EF4-FFF2-40B4-BE49-F238E27FC236}">
                <a16:creationId xmlns:a16="http://schemas.microsoft.com/office/drawing/2014/main" id="{44FCB232-314D-79AA-658A-7A65609ABFB6}"/>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25" name="TextBox 224">
            <a:extLst>
              <a:ext uri="{FF2B5EF4-FFF2-40B4-BE49-F238E27FC236}">
                <a16:creationId xmlns:a16="http://schemas.microsoft.com/office/drawing/2014/main" id="{230EECE4-C268-F9D4-A85F-18D35A3E36B1}"/>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26" name="TextBox 225">
            <a:extLst>
              <a:ext uri="{FF2B5EF4-FFF2-40B4-BE49-F238E27FC236}">
                <a16:creationId xmlns:a16="http://schemas.microsoft.com/office/drawing/2014/main" id="{6870D493-EE55-6B7F-D1EB-7ABE52D281E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27" name="TextBox 226">
            <a:extLst>
              <a:ext uri="{FF2B5EF4-FFF2-40B4-BE49-F238E27FC236}">
                <a16:creationId xmlns:a16="http://schemas.microsoft.com/office/drawing/2014/main" id="{107E0713-EAD1-F602-16B8-9F550EE86B8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28" name="TextBox 227">
            <a:extLst>
              <a:ext uri="{FF2B5EF4-FFF2-40B4-BE49-F238E27FC236}">
                <a16:creationId xmlns:a16="http://schemas.microsoft.com/office/drawing/2014/main" id="{C979CAC2-87E3-5AE6-1631-B0D383DE7891}"/>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9" name="TextBox 228">
            <a:extLst>
              <a:ext uri="{FF2B5EF4-FFF2-40B4-BE49-F238E27FC236}">
                <a16:creationId xmlns:a16="http://schemas.microsoft.com/office/drawing/2014/main" id="{B81BBC13-F581-5596-5BB3-0EF7069993D3}"/>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30" name="TextBox 229">
            <a:extLst>
              <a:ext uri="{FF2B5EF4-FFF2-40B4-BE49-F238E27FC236}">
                <a16:creationId xmlns:a16="http://schemas.microsoft.com/office/drawing/2014/main" id="{510B38E4-A73F-D807-1A4A-EB9A43DB6CC7}"/>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31" name="TextBox 230">
            <a:extLst>
              <a:ext uri="{FF2B5EF4-FFF2-40B4-BE49-F238E27FC236}">
                <a16:creationId xmlns:a16="http://schemas.microsoft.com/office/drawing/2014/main" id="{9E07C573-C376-73FC-27F6-17DFAB3BB7E9}"/>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32" name="TextBox 231">
            <a:extLst>
              <a:ext uri="{FF2B5EF4-FFF2-40B4-BE49-F238E27FC236}">
                <a16:creationId xmlns:a16="http://schemas.microsoft.com/office/drawing/2014/main" id="{155D5651-8910-B96E-0E82-C37CA7240D66}"/>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33" name="Straight Connector 232">
            <a:extLst>
              <a:ext uri="{FF2B5EF4-FFF2-40B4-BE49-F238E27FC236}">
                <a16:creationId xmlns:a16="http://schemas.microsoft.com/office/drawing/2014/main" id="{06E1E67E-19D4-4BE8-D5C7-41EC1024D0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98D720DA-51CB-93F2-E151-6537E50DEA92}"/>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35" name="TextBox 234">
            <a:extLst>
              <a:ext uri="{FF2B5EF4-FFF2-40B4-BE49-F238E27FC236}">
                <a16:creationId xmlns:a16="http://schemas.microsoft.com/office/drawing/2014/main" id="{BCFD213E-40D0-6AE2-FC5F-841F70FEF0BA}"/>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36" name="TextBox 235">
            <a:extLst>
              <a:ext uri="{FF2B5EF4-FFF2-40B4-BE49-F238E27FC236}">
                <a16:creationId xmlns:a16="http://schemas.microsoft.com/office/drawing/2014/main" id="{F2788F78-AAE4-83A4-71AB-4A1AB7B27B41}"/>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37" name="TextBox 236">
            <a:extLst>
              <a:ext uri="{FF2B5EF4-FFF2-40B4-BE49-F238E27FC236}">
                <a16:creationId xmlns:a16="http://schemas.microsoft.com/office/drawing/2014/main" id="{0A31A628-C0D7-1F24-0DAE-13F59B8634D9}"/>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38" name="TextBox 237">
            <a:extLst>
              <a:ext uri="{FF2B5EF4-FFF2-40B4-BE49-F238E27FC236}">
                <a16:creationId xmlns:a16="http://schemas.microsoft.com/office/drawing/2014/main" id="{836E5623-355F-6580-88EC-45EA72BAE3AC}"/>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39" name="TextBox 238">
            <a:extLst>
              <a:ext uri="{FF2B5EF4-FFF2-40B4-BE49-F238E27FC236}">
                <a16:creationId xmlns:a16="http://schemas.microsoft.com/office/drawing/2014/main" id="{4DED817B-6D09-6D15-F019-BE5BF6F9E9D9}"/>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40" name="Straight Connector 239">
            <a:extLst>
              <a:ext uri="{FF2B5EF4-FFF2-40B4-BE49-F238E27FC236}">
                <a16:creationId xmlns:a16="http://schemas.microsoft.com/office/drawing/2014/main" id="{696D863F-F1A4-4C38-C207-03E765B94A08}"/>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81CD898-94E1-E00F-99FC-39C17227564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75C4F49-0D7C-0FD5-C96B-0E4D4EBF5212}"/>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C6263F93-F9B4-396F-EF6D-6F29261534EE}"/>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6AEEFB62-B3A4-9093-B9CF-79242C83F5F6}"/>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DACE0A61-351D-D74F-BFA8-F4255511873C}"/>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349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3000375" y="115428"/>
            <a:ext cx="5909248" cy="351268"/>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Basic information has been keyed in already, so let’s head to the next page.</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961152" y="2193241"/>
            <a:ext cx="1423169"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133834" y="2221613"/>
            <a:ext cx="1251604"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820585" y="218638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50" name="Rectangle: Rounded Corners 59">
            <a:extLst>
              <a:ext uri="{FF2B5EF4-FFF2-40B4-BE49-F238E27FC236}">
                <a16:creationId xmlns:a16="http://schemas.microsoft.com/office/drawing/2014/main" id="{167C8818-986A-697F-77DA-077EC1653A18}"/>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7" name="Rectangle: Rounded Corners 60">
            <a:extLst>
              <a:ext uri="{FF2B5EF4-FFF2-40B4-BE49-F238E27FC236}">
                <a16:creationId xmlns:a16="http://schemas.microsoft.com/office/drawing/2014/main" id="{3FEC67EA-D127-9E82-52C8-D77280AEC889}"/>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44" name="Straight Connector 143">
            <a:extLst>
              <a:ext uri="{FF2B5EF4-FFF2-40B4-BE49-F238E27FC236}">
                <a16:creationId xmlns:a16="http://schemas.microsoft.com/office/drawing/2014/main" id="{9FEBB59C-76B3-0937-2172-00E0C831F2C1}"/>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33C60CB-7E65-29C6-7230-0B1EEB61FA28}"/>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5CFDEB5-7EF0-CC7E-DFB8-01DA9D24A347}"/>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4D03226-1704-6CF8-794B-1A867178A031}"/>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135E902F-EC27-C584-3A07-A30EB46E012A}"/>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770F9733-6B84-57C2-0A3E-A7EFEEAC034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C0BCEE9E-824D-DF7A-77C2-AC1AFA9B5091}"/>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D2AC44B-6D9A-11A4-8002-9249152AD823}"/>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0B006E9-1B35-B118-7C26-FDD47AD041F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93CF7A4-5342-BADD-C48A-F16CE2DCA8E9}"/>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8B4F854A-49FC-25DF-4D69-94BDEBEF54BA}"/>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68" name="TextBox 167">
            <a:extLst>
              <a:ext uri="{FF2B5EF4-FFF2-40B4-BE49-F238E27FC236}">
                <a16:creationId xmlns:a16="http://schemas.microsoft.com/office/drawing/2014/main" id="{5EF6F9F2-E57C-CA33-9778-C08D75C91E72}"/>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69" name="TextBox 168">
            <a:extLst>
              <a:ext uri="{FF2B5EF4-FFF2-40B4-BE49-F238E27FC236}">
                <a16:creationId xmlns:a16="http://schemas.microsoft.com/office/drawing/2014/main" id="{1DD49ADC-2425-3EDA-6589-A7F97076D275}"/>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71" name="TextBox 170">
            <a:extLst>
              <a:ext uri="{FF2B5EF4-FFF2-40B4-BE49-F238E27FC236}">
                <a16:creationId xmlns:a16="http://schemas.microsoft.com/office/drawing/2014/main" id="{FC17556D-087A-76F5-69F1-720532A2ACAA}"/>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72" name="TextBox 171">
            <a:extLst>
              <a:ext uri="{FF2B5EF4-FFF2-40B4-BE49-F238E27FC236}">
                <a16:creationId xmlns:a16="http://schemas.microsoft.com/office/drawing/2014/main" id="{B3345B9D-B501-DBB9-8DEE-F7A433BFC1B8}"/>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73" name="TextBox 172">
            <a:extLst>
              <a:ext uri="{FF2B5EF4-FFF2-40B4-BE49-F238E27FC236}">
                <a16:creationId xmlns:a16="http://schemas.microsoft.com/office/drawing/2014/main" id="{7AFB8A0A-76B2-34D3-7BCC-8E5AA8CE4692}"/>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74" name="TextBox 173">
            <a:extLst>
              <a:ext uri="{FF2B5EF4-FFF2-40B4-BE49-F238E27FC236}">
                <a16:creationId xmlns:a16="http://schemas.microsoft.com/office/drawing/2014/main" id="{60B1C6C5-8757-3190-9895-4750F7627D72}"/>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75" name="TextBox 174">
            <a:extLst>
              <a:ext uri="{FF2B5EF4-FFF2-40B4-BE49-F238E27FC236}">
                <a16:creationId xmlns:a16="http://schemas.microsoft.com/office/drawing/2014/main" id="{7FA6E1EA-225F-B966-27D4-69027E3032B6}"/>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76" name="TextBox 175">
            <a:extLst>
              <a:ext uri="{FF2B5EF4-FFF2-40B4-BE49-F238E27FC236}">
                <a16:creationId xmlns:a16="http://schemas.microsoft.com/office/drawing/2014/main" id="{79BEB257-AE81-3DC4-2DFC-63F3D89E1E4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77" name="TextBox 176">
            <a:extLst>
              <a:ext uri="{FF2B5EF4-FFF2-40B4-BE49-F238E27FC236}">
                <a16:creationId xmlns:a16="http://schemas.microsoft.com/office/drawing/2014/main" id="{A77D4DD6-A366-FF7C-8976-78DD5ABA2F3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78" name="TextBox 177">
            <a:extLst>
              <a:ext uri="{FF2B5EF4-FFF2-40B4-BE49-F238E27FC236}">
                <a16:creationId xmlns:a16="http://schemas.microsoft.com/office/drawing/2014/main" id="{028239AC-69CC-378B-598D-6071A49CD90A}"/>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79" name="TextBox 178">
            <a:extLst>
              <a:ext uri="{FF2B5EF4-FFF2-40B4-BE49-F238E27FC236}">
                <a16:creationId xmlns:a16="http://schemas.microsoft.com/office/drawing/2014/main" id="{C2AFAE8E-ADEF-2CBA-19E0-29BF641DEBF3}"/>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80" name="TextBox 179">
            <a:extLst>
              <a:ext uri="{FF2B5EF4-FFF2-40B4-BE49-F238E27FC236}">
                <a16:creationId xmlns:a16="http://schemas.microsoft.com/office/drawing/2014/main" id="{A1903916-C983-A2AD-C69D-9294B1C6C24B}"/>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81" name="Straight Connector 180">
            <a:extLst>
              <a:ext uri="{FF2B5EF4-FFF2-40B4-BE49-F238E27FC236}">
                <a16:creationId xmlns:a16="http://schemas.microsoft.com/office/drawing/2014/main" id="{C2452C71-8860-AC3B-7865-DEBA6D2F979E}"/>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3F94B29-FDA0-BFE7-EB4E-CCC76F150222}"/>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83" name="TextBox 182">
            <a:extLst>
              <a:ext uri="{FF2B5EF4-FFF2-40B4-BE49-F238E27FC236}">
                <a16:creationId xmlns:a16="http://schemas.microsoft.com/office/drawing/2014/main" id="{DD24B95E-6809-0467-AB92-310936CC822E}"/>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4" name="TextBox 183">
            <a:extLst>
              <a:ext uri="{FF2B5EF4-FFF2-40B4-BE49-F238E27FC236}">
                <a16:creationId xmlns:a16="http://schemas.microsoft.com/office/drawing/2014/main" id="{0F0D3933-9E5A-CE51-DB37-133DC2ED9700}"/>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5" name="TextBox 184">
            <a:extLst>
              <a:ext uri="{FF2B5EF4-FFF2-40B4-BE49-F238E27FC236}">
                <a16:creationId xmlns:a16="http://schemas.microsoft.com/office/drawing/2014/main" id="{DAFB0198-748C-9287-679B-A739D783EF40}"/>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6" name="TextBox 185">
            <a:extLst>
              <a:ext uri="{FF2B5EF4-FFF2-40B4-BE49-F238E27FC236}">
                <a16:creationId xmlns:a16="http://schemas.microsoft.com/office/drawing/2014/main" id="{30D30564-48EE-5B1B-D510-E9E34483BE88}"/>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87" name="TextBox 186">
            <a:extLst>
              <a:ext uri="{FF2B5EF4-FFF2-40B4-BE49-F238E27FC236}">
                <a16:creationId xmlns:a16="http://schemas.microsoft.com/office/drawing/2014/main" id="{A10F1240-C695-4E81-6046-11F257A10B61}"/>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88" name="Straight Connector 187">
            <a:extLst>
              <a:ext uri="{FF2B5EF4-FFF2-40B4-BE49-F238E27FC236}">
                <a16:creationId xmlns:a16="http://schemas.microsoft.com/office/drawing/2014/main" id="{06C049B1-47F5-ED19-553E-BB55C92AEA51}"/>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ABBC0E3-BCC1-9F13-CEA0-B3D1A1D6CCFF}"/>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DE9EC50D-86D4-BDBE-58F1-CD3C00216F45}"/>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E01EDF3-B942-27FD-A9E4-97377E3361C1}"/>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4745BAA-D888-0EE6-ECA9-7885D16B2276}"/>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27082161-E84F-674E-921A-A8929A23969D}"/>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4" name="Rectangle: Rounded Corners 59">
            <a:extLst>
              <a:ext uri="{FF2B5EF4-FFF2-40B4-BE49-F238E27FC236}">
                <a16:creationId xmlns:a16="http://schemas.microsoft.com/office/drawing/2014/main" id="{0B26E328-5D4D-573E-8C9D-7F3806B5CE8D}"/>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95" name="Rectangle: Rounded Corners 60">
            <a:extLst>
              <a:ext uri="{FF2B5EF4-FFF2-40B4-BE49-F238E27FC236}">
                <a16:creationId xmlns:a16="http://schemas.microsoft.com/office/drawing/2014/main" id="{6AAAA83E-A245-1146-5F8B-37C9A37ADECB}"/>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96" name="Straight Connector 195">
            <a:extLst>
              <a:ext uri="{FF2B5EF4-FFF2-40B4-BE49-F238E27FC236}">
                <a16:creationId xmlns:a16="http://schemas.microsoft.com/office/drawing/2014/main" id="{4F79FFC9-4438-CD6F-61DC-A46EE5E24AF1}"/>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36B457AB-9C7B-5723-37B4-998F0F60295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02E7510-15E5-6EA0-2794-4ACDC97BD15F}"/>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11B3CF4-8243-B145-A87A-B4ED9FCEABD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755CE53-5D7F-C468-9D98-D7E6E24EF6F7}"/>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461E58B-6819-26BF-1F29-5209AF7009C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FE616F5-A0F1-8DBA-C918-3753CF72CA54}"/>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A4ABBD2-CE46-AC00-064D-A1E19E3FA6C6}"/>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46F83773-28F4-1D74-C094-1F9288578591}"/>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F88BBEE-1B6F-088F-0DF9-1228C92AD0C4}"/>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ADFA238A-0864-B113-01A0-1FB88791AEB0}"/>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07" name="TextBox 206">
            <a:extLst>
              <a:ext uri="{FF2B5EF4-FFF2-40B4-BE49-F238E27FC236}">
                <a16:creationId xmlns:a16="http://schemas.microsoft.com/office/drawing/2014/main" id="{EC6A30C5-30C2-B4C3-C20A-C49F19B033EB}"/>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08" name="TextBox 207">
            <a:extLst>
              <a:ext uri="{FF2B5EF4-FFF2-40B4-BE49-F238E27FC236}">
                <a16:creationId xmlns:a16="http://schemas.microsoft.com/office/drawing/2014/main" id="{C830EB14-B5B9-A286-79B4-0557221D18E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9" name="TextBox 208">
            <a:extLst>
              <a:ext uri="{FF2B5EF4-FFF2-40B4-BE49-F238E27FC236}">
                <a16:creationId xmlns:a16="http://schemas.microsoft.com/office/drawing/2014/main" id="{CD028286-C95F-526F-166E-5D6EA8A778EC}"/>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10" name="TextBox 209">
            <a:extLst>
              <a:ext uri="{FF2B5EF4-FFF2-40B4-BE49-F238E27FC236}">
                <a16:creationId xmlns:a16="http://schemas.microsoft.com/office/drawing/2014/main" id="{401DCDA5-B2FF-9E5B-F969-81DA10FD4907}"/>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11" name="TextBox 210">
            <a:extLst>
              <a:ext uri="{FF2B5EF4-FFF2-40B4-BE49-F238E27FC236}">
                <a16:creationId xmlns:a16="http://schemas.microsoft.com/office/drawing/2014/main" id="{A22A8C0D-11B8-5439-B509-E348DE3E59CD}"/>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12" name="TextBox 211">
            <a:extLst>
              <a:ext uri="{FF2B5EF4-FFF2-40B4-BE49-F238E27FC236}">
                <a16:creationId xmlns:a16="http://schemas.microsoft.com/office/drawing/2014/main" id="{7429C617-9CC8-53CC-C208-EFD9B3B24F1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13" name="TextBox 212">
            <a:extLst>
              <a:ext uri="{FF2B5EF4-FFF2-40B4-BE49-F238E27FC236}">
                <a16:creationId xmlns:a16="http://schemas.microsoft.com/office/drawing/2014/main" id="{822EECF5-25E6-1F67-612E-628D819518D9}"/>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14" name="TextBox 213">
            <a:extLst>
              <a:ext uri="{FF2B5EF4-FFF2-40B4-BE49-F238E27FC236}">
                <a16:creationId xmlns:a16="http://schemas.microsoft.com/office/drawing/2014/main" id="{CE83F16D-C939-9D1E-46DF-85FF02A170F0}"/>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15" name="TextBox 214">
            <a:extLst>
              <a:ext uri="{FF2B5EF4-FFF2-40B4-BE49-F238E27FC236}">
                <a16:creationId xmlns:a16="http://schemas.microsoft.com/office/drawing/2014/main" id="{B1DD3F49-9FA5-B8CD-839E-6DB59919A164}"/>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16" name="TextBox 215">
            <a:extLst>
              <a:ext uri="{FF2B5EF4-FFF2-40B4-BE49-F238E27FC236}">
                <a16:creationId xmlns:a16="http://schemas.microsoft.com/office/drawing/2014/main" id="{29A7856A-AB71-5FFC-6B57-1457A8C36365}"/>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17" name="TextBox 216">
            <a:extLst>
              <a:ext uri="{FF2B5EF4-FFF2-40B4-BE49-F238E27FC236}">
                <a16:creationId xmlns:a16="http://schemas.microsoft.com/office/drawing/2014/main" id="{F52043A0-9477-FA41-5E38-2090101B499F}"/>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18" name="TextBox 217">
            <a:extLst>
              <a:ext uri="{FF2B5EF4-FFF2-40B4-BE49-F238E27FC236}">
                <a16:creationId xmlns:a16="http://schemas.microsoft.com/office/drawing/2014/main" id="{9D48D32F-074E-0701-4207-E3593D7E4E9A}"/>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19" name="Straight Connector 218">
            <a:extLst>
              <a:ext uri="{FF2B5EF4-FFF2-40B4-BE49-F238E27FC236}">
                <a16:creationId xmlns:a16="http://schemas.microsoft.com/office/drawing/2014/main" id="{CA07BFF5-0123-B7C8-F226-87D76AA252F9}"/>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AB901268-42BD-F341-ADD6-2EF5BAC515D2}"/>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21" name="TextBox 220">
            <a:extLst>
              <a:ext uri="{FF2B5EF4-FFF2-40B4-BE49-F238E27FC236}">
                <a16:creationId xmlns:a16="http://schemas.microsoft.com/office/drawing/2014/main" id="{6BACB411-EA69-5EFE-55CE-E74925CCC909}"/>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22" name="TextBox 221">
            <a:extLst>
              <a:ext uri="{FF2B5EF4-FFF2-40B4-BE49-F238E27FC236}">
                <a16:creationId xmlns:a16="http://schemas.microsoft.com/office/drawing/2014/main" id="{420988B4-D9F8-B182-BBB9-FB68ACD3B7F0}"/>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23" name="TextBox 222">
            <a:extLst>
              <a:ext uri="{FF2B5EF4-FFF2-40B4-BE49-F238E27FC236}">
                <a16:creationId xmlns:a16="http://schemas.microsoft.com/office/drawing/2014/main" id="{650DAA10-489B-47AF-D08C-6FF198A05BF0}"/>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24" name="TextBox 223">
            <a:extLst>
              <a:ext uri="{FF2B5EF4-FFF2-40B4-BE49-F238E27FC236}">
                <a16:creationId xmlns:a16="http://schemas.microsoft.com/office/drawing/2014/main" id="{03716D23-02F6-6C04-4FF8-5D2910237F49}"/>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25" name="TextBox 224">
            <a:extLst>
              <a:ext uri="{FF2B5EF4-FFF2-40B4-BE49-F238E27FC236}">
                <a16:creationId xmlns:a16="http://schemas.microsoft.com/office/drawing/2014/main" id="{B2D61F28-8194-F90E-146C-8EE000A5ACEF}"/>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26" name="Straight Connector 225">
            <a:extLst>
              <a:ext uri="{FF2B5EF4-FFF2-40B4-BE49-F238E27FC236}">
                <a16:creationId xmlns:a16="http://schemas.microsoft.com/office/drawing/2014/main" id="{2E34E5A0-01B6-9456-7322-B49A35A6E7D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CC9C04B2-9C75-B1FD-E919-FA7095421B24}"/>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D49753B2-7103-378D-0EBD-261EC16FEF3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B8D20B3-FB66-9F95-D831-0BD49746EB0B}"/>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28D04C40-8284-4A94-28AC-2FF991BCCB12}"/>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B6AB599-35EB-4A4E-8B27-5AB91744D5E5}"/>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2" name="Rectangle: Rounded Corners 59">
            <a:extLst>
              <a:ext uri="{FF2B5EF4-FFF2-40B4-BE49-F238E27FC236}">
                <a16:creationId xmlns:a16="http://schemas.microsoft.com/office/drawing/2014/main" id="{F29993BC-9693-2811-429D-EEFEE7426B86}"/>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33" name="Rectangle: Rounded Corners 60">
            <a:extLst>
              <a:ext uri="{FF2B5EF4-FFF2-40B4-BE49-F238E27FC236}">
                <a16:creationId xmlns:a16="http://schemas.microsoft.com/office/drawing/2014/main" id="{D402118D-BB7B-F098-70CB-E28D445303F4}"/>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34" name="Straight Connector 233">
            <a:extLst>
              <a:ext uri="{FF2B5EF4-FFF2-40B4-BE49-F238E27FC236}">
                <a16:creationId xmlns:a16="http://schemas.microsoft.com/office/drawing/2014/main" id="{885D45A3-A51E-F52A-F25C-32651A0A1F05}"/>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E5026F17-589D-7460-151D-F766DCE1BB8D}"/>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66145C9-F551-22A2-EC73-ED1185F1C36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F38CCC9-1FC7-8651-EBDB-BC70496CE10B}"/>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26FEF47D-1B78-31FF-7273-9EC49699681C}"/>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30D599AF-8384-AF59-26E1-D2195A31CD4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371ED80-4EB7-E8AB-CCDC-7F8FAA2DB07E}"/>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5BE7D71B-3673-32A7-B427-FBEE1E7E8008}"/>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A11CEEAA-2D64-4552-BE56-68EDDB11746B}"/>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9C641430-FE48-6341-63CE-9ED527FA407B}"/>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4" name="TextBox 243">
            <a:extLst>
              <a:ext uri="{FF2B5EF4-FFF2-40B4-BE49-F238E27FC236}">
                <a16:creationId xmlns:a16="http://schemas.microsoft.com/office/drawing/2014/main" id="{42E3C4D0-D8A3-5557-1C83-170301EF64F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45" name="TextBox 244">
            <a:extLst>
              <a:ext uri="{FF2B5EF4-FFF2-40B4-BE49-F238E27FC236}">
                <a16:creationId xmlns:a16="http://schemas.microsoft.com/office/drawing/2014/main" id="{D9259F50-0043-3E6F-F1C3-544A8D3D87A4}"/>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46" name="TextBox 245">
            <a:extLst>
              <a:ext uri="{FF2B5EF4-FFF2-40B4-BE49-F238E27FC236}">
                <a16:creationId xmlns:a16="http://schemas.microsoft.com/office/drawing/2014/main" id="{17E4F955-1822-5E12-38A4-E80078E3686D}"/>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47" name="TextBox 246">
            <a:extLst>
              <a:ext uri="{FF2B5EF4-FFF2-40B4-BE49-F238E27FC236}">
                <a16:creationId xmlns:a16="http://schemas.microsoft.com/office/drawing/2014/main" id="{07D74E63-3F18-3F74-5A9D-062192F0335B}"/>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48" name="TextBox 247">
            <a:extLst>
              <a:ext uri="{FF2B5EF4-FFF2-40B4-BE49-F238E27FC236}">
                <a16:creationId xmlns:a16="http://schemas.microsoft.com/office/drawing/2014/main" id="{CADEB4C2-A540-AE48-16E9-6A1047F93885}"/>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49" name="TextBox 248">
            <a:extLst>
              <a:ext uri="{FF2B5EF4-FFF2-40B4-BE49-F238E27FC236}">
                <a16:creationId xmlns:a16="http://schemas.microsoft.com/office/drawing/2014/main" id="{682162ED-A226-32FD-6250-BBE527C26432}"/>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50" name="TextBox 249">
            <a:extLst>
              <a:ext uri="{FF2B5EF4-FFF2-40B4-BE49-F238E27FC236}">
                <a16:creationId xmlns:a16="http://schemas.microsoft.com/office/drawing/2014/main" id="{3922A7B8-4BED-B33F-F720-8C8325AB620D}"/>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51" name="TextBox 250">
            <a:extLst>
              <a:ext uri="{FF2B5EF4-FFF2-40B4-BE49-F238E27FC236}">
                <a16:creationId xmlns:a16="http://schemas.microsoft.com/office/drawing/2014/main" id="{8C198DCE-437A-3733-B92B-B98AEFDAB57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52" name="TextBox 251">
            <a:extLst>
              <a:ext uri="{FF2B5EF4-FFF2-40B4-BE49-F238E27FC236}">
                <a16:creationId xmlns:a16="http://schemas.microsoft.com/office/drawing/2014/main" id="{D19BFC7C-50FC-C318-80C8-63EE1BCA07B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53" name="TextBox 252">
            <a:extLst>
              <a:ext uri="{FF2B5EF4-FFF2-40B4-BE49-F238E27FC236}">
                <a16:creationId xmlns:a16="http://schemas.microsoft.com/office/drawing/2014/main" id="{6F2C49B3-2B6C-E9C1-5621-607C12F680BC}"/>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54" name="TextBox 253">
            <a:extLst>
              <a:ext uri="{FF2B5EF4-FFF2-40B4-BE49-F238E27FC236}">
                <a16:creationId xmlns:a16="http://schemas.microsoft.com/office/drawing/2014/main" id="{32712702-1AFA-6025-F9A6-4AD0FE9E7C19}"/>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55" name="TextBox 254">
            <a:extLst>
              <a:ext uri="{FF2B5EF4-FFF2-40B4-BE49-F238E27FC236}">
                <a16:creationId xmlns:a16="http://schemas.microsoft.com/office/drawing/2014/main" id="{AFC92D31-BE1B-F220-B8A5-457C0FFC5872}"/>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56" name="TextBox 255">
            <a:extLst>
              <a:ext uri="{FF2B5EF4-FFF2-40B4-BE49-F238E27FC236}">
                <a16:creationId xmlns:a16="http://schemas.microsoft.com/office/drawing/2014/main" id="{DA791695-1B6D-E943-C3EA-39810BC1164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57" name="Straight Connector 256">
            <a:extLst>
              <a:ext uri="{FF2B5EF4-FFF2-40B4-BE49-F238E27FC236}">
                <a16:creationId xmlns:a16="http://schemas.microsoft.com/office/drawing/2014/main" id="{6914096E-B5D9-3F47-F3D3-80923B72FF55}"/>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8" name="TextBox 257">
            <a:extLst>
              <a:ext uri="{FF2B5EF4-FFF2-40B4-BE49-F238E27FC236}">
                <a16:creationId xmlns:a16="http://schemas.microsoft.com/office/drawing/2014/main" id="{9136E21F-16BF-F411-0D21-154E4DAC06AA}"/>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59" name="TextBox 258">
            <a:extLst>
              <a:ext uri="{FF2B5EF4-FFF2-40B4-BE49-F238E27FC236}">
                <a16:creationId xmlns:a16="http://schemas.microsoft.com/office/drawing/2014/main" id="{640F37B6-5D7F-A83C-D481-77D473C8A9A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60" name="TextBox 259">
            <a:extLst>
              <a:ext uri="{FF2B5EF4-FFF2-40B4-BE49-F238E27FC236}">
                <a16:creationId xmlns:a16="http://schemas.microsoft.com/office/drawing/2014/main" id="{0F938C74-3824-9F34-4235-EAECCB2708A8}"/>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61" name="TextBox 260">
            <a:extLst>
              <a:ext uri="{FF2B5EF4-FFF2-40B4-BE49-F238E27FC236}">
                <a16:creationId xmlns:a16="http://schemas.microsoft.com/office/drawing/2014/main" id="{176F52F5-B3F0-2D37-CC11-22258C7E8C64}"/>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62" name="TextBox 261">
            <a:extLst>
              <a:ext uri="{FF2B5EF4-FFF2-40B4-BE49-F238E27FC236}">
                <a16:creationId xmlns:a16="http://schemas.microsoft.com/office/drawing/2014/main" id="{0BE1E8CF-0F74-C563-6E8D-D90B2A749037}"/>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63" name="TextBox 262">
            <a:extLst>
              <a:ext uri="{FF2B5EF4-FFF2-40B4-BE49-F238E27FC236}">
                <a16:creationId xmlns:a16="http://schemas.microsoft.com/office/drawing/2014/main" id="{019EC12E-1218-C69D-A676-09A38EE989C0}"/>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64" name="Straight Connector 263">
            <a:extLst>
              <a:ext uri="{FF2B5EF4-FFF2-40B4-BE49-F238E27FC236}">
                <a16:creationId xmlns:a16="http://schemas.microsoft.com/office/drawing/2014/main" id="{5EF2CCF6-C0B4-DD37-E251-FF63C99BAA79}"/>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773DE4DC-56B1-DB9C-2440-8585558AFA11}"/>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691196B8-D8BF-0C77-B67F-CAAAC3CD16A0}"/>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F3BF5D33-7EBE-D34E-5CEB-F8E0BFF9EF8E}"/>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842E635-AE05-F2D3-6F29-6DD16D9B92DC}"/>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0F5B08FF-F438-1201-716C-C5FF8731BE9E}"/>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F5C5A25-3CD8-F2C4-3543-D58B6C18CDB5}"/>
              </a:ext>
            </a:extLst>
          </p:cNvPr>
          <p:cNvSpPr/>
          <p:nvPr/>
        </p:nvSpPr>
        <p:spPr>
          <a:xfrm>
            <a:off x="725464" y="682573"/>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DB773274-8B10-A889-1B7D-B46E38390571}"/>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21" name="TextBox 20">
            <a:extLst>
              <a:ext uri="{FF2B5EF4-FFF2-40B4-BE49-F238E27FC236}">
                <a16:creationId xmlns:a16="http://schemas.microsoft.com/office/drawing/2014/main" id="{262EF33F-2FE3-DEE4-486B-7A2872943FD0}"/>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33" name="Rectangle: Rounded Corners 220">
            <a:extLst>
              <a:ext uri="{FF2B5EF4-FFF2-40B4-BE49-F238E27FC236}">
                <a16:creationId xmlns:a16="http://schemas.microsoft.com/office/drawing/2014/main" id="{16DEA1B1-B264-E801-484B-843406D01A0D}"/>
              </a:ext>
            </a:extLst>
          </p:cNvPr>
          <p:cNvSpPr/>
          <p:nvPr/>
        </p:nvSpPr>
        <p:spPr>
          <a:xfrm>
            <a:off x="4849089" y="2839338"/>
            <a:ext cx="2185124"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Call bus companies for quotation</a:t>
            </a:r>
            <a:endParaRPr lang="en-SG" sz="1000" dirty="0">
              <a:solidFill>
                <a:schemeClr val="tx1">
                  <a:lumMod val="50000"/>
                  <a:lumOff val="50000"/>
                </a:schemeClr>
              </a:solidFill>
              <a:latin typeface="Helvetica" pitchFamily="2" charset="0"/>
            </a:endParaRPr>
          </a:p>
        </p:txBody>
      </p:sp>
      <p:sp>
        <p:nvSpPr>
          <p:cNvPr id="37" name="Rectangle: Rounded Corners 220">
            <a:extLst>
              <a:ext uri="{FF2B5EF4-FFF2-40B4-BE49-F238E27FC236}">
                <a16:creationId xmlns:a16="http://schemas.microsoft.com/office/drawing/2014/main" id="{E2D90585-6BB0-3A07-6E98-F1FC828D2F6B}"/>
              </a:ext>
            </a:extLst>
          </p:cNvPr>
          <p:cNvSpPr/>
          <p:nvPr/>
        </p:nvSpPr>
        <p:spPr>
          <a:xfrm>
            <a:off x="4849089" y="3228792"/>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26/06/2022     </a:t>
            </a:r>
            <a:r>
              <a:rPr lang="en-SG" sz="1000" dirty="0">
                <a:solidFill>
                  <a:srgbClr val="FFFFFF"/>
                </a:solidFill>
                <a:latin typeface="Helvetica" pitchFamily="2" charset="0"/>
              </a:rPr>
              <a:t>     .</a:t>
            </a:r>
          </a:p>
        </p:txBody>
      </p:sp>
      <p:sp>
        <p:nvSpPr>
          <p:cNvPr id="39" name="Rectangle: Rounded Corners 220">
            <a:extLst>
              <a:ext uri="{FF2B5EF4-FFF2-40B4-BE49-F238E27FC236}">
                <a16:creationId xmlns:a16="http://schemas.microsoft.com/office/drawing/2014/main" id="{B40D17FE-3D2B-7FAA-DF8A-58EDE86373A5}"/>
              </a:ext>
            </a:extLst>
          </p:cNvPr>
          <p:cNvSpPr/>
          <p:nvPr/>
        </p:nvSpPr>
        <p:spPr>
          <a:xfrm>
            <a:off x="4850133" y="3598912"/>
            <a:ext cx="70156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2</a:t>
            </a:r>
            <a:endParaRPr lang="en-SG" sz="1000" dirty="0">
              <a:solidFill>
                <a:schemeClr val="tx1">
                  <a:lumMod val="50000"/>
                  <a:lumOff val="50000"/>
                </a:schemeClr>
              </a:solidFill>
              <a:latin typeface="Helvetica" pitchFamily="2" charset="0"/>
            </a:endParaRPr>
          </a:p>
        </p:txBody>
      </p:sp>
      <p:sp>
        <p:nvSpPr>
          <p:cNvPr id="40" name="Rectangle: Rounded Corners 220">
            <a:extLst>
              <a:ext uri="{FF2B5EF4-FFF2-40B4-BE49-F238E27FC236}">
                <a16:creationId xmlns:a16="http://schemas.microsoft.com/office/drawing/2014/main" id="{87A4FF31-DFAD-A121-FC74-7F19F52AE63C}"/>
              </a:ext>
            </a:extLst>
          </p:cNvPr>
          <p:cNvSpPr/>
          <p:nvPr/>
        </p:nvSpPr>
        <p:spPr>
          <a:xfrm>
            <a:off x="4842253" y="3968801"/>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27/06/2022     </a:t>
            </a:r>
            <a:r>
              <a:rPr lang="en-SG" sz="1000" dirty="0">
                <a:solidFill>
                  <a:srgbClr val="FFFFFF"/>
                </a:solidFill>
                <a:latin typeface="Helvetica" pitchFamily="2" charset="0"/>
              </a:rPr>
              <a:t>     .</a:t>
            </a:r>
          </a:p>
        </p:txBody>
      </p:sp>
      <p:sp>
        <p:nvSpPr>
          <p:cNvPr id="49" name="Rectangle: Rounded Corners 220">
            <a:extLst>
              <a:ext uri="{FF2B5EF4-FFF2-40B4-BE49-F238E27FC236}">
                <a16:creationId xmlns:a16="http://schemas.microsoft.com/office/drawing/2014/main" id="{3F15A89C-5D91-5529-8762-A4BF8D7AC1D2}"/>
              </a:ext>
            </a:extLst>
          </p:cNvPr>
          <p:cNvSpPr/>
          <p:nvPr/>
        </p:nvSpPr>
        <p:spPr>
          <a:xfrm>
            <a:off x="5245244" y="432462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pic>
        <p:nvPicPr>
          <p:cNvPr id="53" name="Graphic 52" descr="Daily calendar with solid fill">
            <a:extLst>
              <a:ext uri="{FF2B5EF4-FFF2-40B4-BE49-F238E27FC236}">
                <a16:creationId xmlns:a16="http://schemas.microsoft.com/office/drawing/2014/main" id="{9F3EBE89-6127-D909-2CE5-1EA568F1502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07365" y="3234942"/>
            <a:ext cx="273707" cy="273707"/>
          </a:xfrm>
          <a:prstGeom prst="rect">
            <a:avLst/>
          </a:prstGeom>
        </p:spPr>
      </p:pic>
      <p:pic>
        <p:nvPicPr>
          <p:cNvPr id="54" name="Graphic 53" descr="Daily calendar with solid fill">
            <a:extLst>
              <a:ext uri="{FF2B5EF4-FFF2-40B4-BE49-F238E27FC236}">
                <a16:creationId xmlns:a16="http://schemas.microsoft.com/office/drawing/2014/main" id="{6D995ECA-9817-E3CB-4FFF-764CFBA1381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92031" y="3976552"/>
            <a:ext cx="273707" cy="273707"/>
          </a:xfrm>
          <a:prstGeom prst="rect">
            <a:avLst/>
          </a:prstGeom>
        </p:spPr>
      </p:pic>
      <p:sp>
        <p:nvSpPr>
          <p:cNvPr id="57" name="Rectangle 56">
            <a:extLst>
              <a:ext uri="{FF2B5EF4-FFF2-40B4-BE49-F238E27FC236}">
                <a16:creationId xmlns:a16="http://schemas.microsoft.com/office/drawing/2014/main" id="{EDF5E6FD-6453-A1EE-52F9-B3724C987364}"/>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Rectangle: Rounded Corners 220">
            <a:extLst>
              <a:ext uri="{FF2B5EF4-FFF2-40B4-BE49-F238E27FC236}">
                <a16:creationId xmlns:a16="http://schemas.microsoft.com/office/drawing/2014/main" id="{620DC756-B242-A1EE-1F3C-C1080633EC50}"/>
              </a:ext>
            </a:extLst>
          </p:cNvPr>
          <p:cNvSpPr/>
          <p:nvPr/>
        </p:nvSpPr>
        <p:spPr>
          <a:xfrm>
            <a:off x="5621937" y="3597080"/>
            <a:ext cx="1036644"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Day(s)</a:t>
            </a:r>
          </a:p>
        </p:txBody>
      </p:sp>
      <p:pic>
        <p:nvPicPr>
          <p:cNvPr id="59" name="Graphic 58" descr="Play with solid fill">
            <a:extLst>
              <a:ext uri="{FF2B5EF4-FFF2-40B4-BE49-F238E27FC236}">
                <a16:creationId xmlns:a16="http://schemas.microsoft.com/office/drawing/2014/main" id="{8C3A53E2-06FA-87BF-E610-7DB158EC5981}"/>
              </a:ext>
            </a:extLst>
          </p:cNvPr>
          <p:cNvPicPr>
            <a:picLocks noChangeAspect="1"/>
          </p:cNvPicPr>
          <p:nvPr/>
        </p:nvPicPr>
        <p:blipFill>
          <a:blip r:embed="rId6">
            <a:extLst>
              <a:ext uri="{96DAC541-7B7A-43D3-8B79-37D633B846F1}">
                <asvg:svgBlip xmlns:asvg="http://schemas.microsoft.com/office/drawing/2016/SVG/main" r:embed="rId19"/>
              </a:ext>
            </a:extLst>
          </a:blip>
          <a:stretch>
            <a:fillRect/>
          </a:stretch>
        </p:blipFill>
        <p:spPr>
          <a:xfrm rot="5400000">
            <a:off x="5334340" y="3661838"/>
            <a:ext cx="199103" cy="199103"/>
          </a:xfrm>
          <a:prstGeom prst="rect">
            <a:avLst/>
          </a:prstGeom>
        </p:spPr>
      </p:pic>
      <p:pic>
        <p:nvPicPr>
          <p:cNvPr id="60" name="Graphic 59" descr="Play with solid fill">
            <a:extLst>
              <a:ext uri="{FF2B5EF4-FFF2-40B4-BE49-F238E27FC236}">
                <a16:creationId xmlns:a16="http://schemas.microsoft.com/office/drawing/2014/main" id="{EAE13A2F-D603-AEFD-104C-399A6C5DC2B1}"/>
              </a:ext>
            </a:extLst>
          </p:cNvPr>
          <p:cNvPicPr>
            <a:picLocks noChangeAspect="1"/>
          </p:cNvPicPr>
          <p:nvPr/>
        </p:nvPicPr>
        <p:blipFill>
          <a:blip r:embed="rId6">
            <a:extLst>
              <a:ext uri="{96DAC541-7B7A-43D3-8B79-37D633B846F1}">
                <asvg:svgBlip xmlns:asvg="http://schemas.microsoft.com/office/drawing/2016/SVG/main" r:embed="rId19"/>
              </a:ext>
            </a:extLst>
          </a:blip>
          <a:stretch>
            <a:fillRect/>
          </a:stretch>
        </p:blipFill>
        <p:spPr>
          <a:xfrm rot="5400000">
            <a:off x="6444846" y="3661837"/>
            <a:ext cx="199103" cy="199103"/>
          </a:xfrm>
          <a:prstGeom prst="rect">
            <a:avLst/>
          </a:prstGeom>
        </p:spPr>
      </p:pic>
      <p:pic>
        <p:nvPicPr>
          <p:cNvPr id="61" name="Graphic 60" descr="Play with solid fill">
            <a:extLst>
              <a:ext uri="{FF2B5EF4-FFF2-40B4-BE49-F238E27FC236}">
                <a16:creationId xmlns:a16="http://schemas.microsoft.com/office/drawing/2014/main" id="{D03FF194-B77A-D203-4189-BD12417C6F74}"/>
              </a:ext>
            </a:extLst>
          </p:cNvPr>
          <p:cNvPicPr>
            <a:picLocks noChangeAspect="1"/>
          </p:cNvPicPr>
          <p:nvPr/>
        </p:nvPicPr>
        <p:blipFill>
          <a:blip r:embed="rId6">
            <a:extLst>
              <a:ext uri="{96DAC541-7B7A-43D3-8B79-37D633B846F1}">
                <asvg:svgBlip xmlns:asvg="http://schemas.microsoft.com/office/drawing/2016/SVG/main" r:embed="rId19"/>
              </a:ext>
            </a:extLst>
          </a:blip>
          <a:stretch>
            <a:fillRect/>
          </a:stretch>
        </p:blipFill>
        <p:spPr>
          <a:xfrm rot="5400000">
            <a:off x="6307266" y="4395039"/>
            <a:ext cx="199103" cy="199103"/>
          </a:xfrm>
          <a:prstGeom prst="rect">
            <a:avLst/>
          </a:prstGeom>
        </p:spPr>
      </p:pic>
      <p:sp>
        <p:nvSpPr>
          <p:cNvPr id="62" name="Rectangle: Rounded Corners 220">
            <a:extLst>
              <a:ext uri="{FF2B5EF4-FFF2-40B4-BE49-F238E27FC236}">
                <a16:creationId xmlns:a16="http://schemas.microsoft.com/office/drawing/2014/main" id="{4D1D7166-CD2B-9DE0-CE63-AC1C779DB465}"/>
              </a:ext>
            </a:extLst>
          </p:cNvPr>
          <p:cNvSpPr/>
          <p:nvPr/>
        </p:nvSpPr>
        <p:spPr>
          <a:xfrm>
            <a:off x="3922185" y="2401962"/>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63" name="Rectangle: Rounded Corners 220">
            <a:extLst>
              <a:ext uri="{FF2B5EF4-FFF2-40B4-BE49-F238E27FC236}">
                <a16:creationId xmlns:a16="http://schemas.microsoft.com/office/drawing/2014/main" id="{D2425C0E-27D9-17DE-A517-A51A32A60319}"/>
              </a:ext>
            </a:extLst>
          </p:cNvPr>
          <p:cNvSpPr/>
          <p:nvPr/>
        </p:nvSpPr>
        <p:spPr>
          <a:xfrm>
            <a:off x="5238078" y="2406956"/>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29" name="Rectangle: Rounded Corners 220">
            <a:extLst>
              <a:ext uri="{FF2B5EF4-FFF2-40B4-BE49-F238E27FC236}">
                <a16:creationId xmlns:a16="http://schemas.microsoft.com/office/drawing/2014/main" id="{C8516B30-EE6E-AE2F-8FBB-541DEF55ECA4}"/>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30" name="Straight Arrow Connector 129">
            <a:extLst>
              <a:ext uri="{FF2B5EF4-FFF2-40B4-BE49-F238E27FC236}">
                <a16:creationId xmlns:a16="http://schemas.microsoft.com/office/drawing/2014/main" id="{37D9402E-37BE-9E29-6B49-E744AAE6116C}"/>
              </a:ext>
            </a:extLst>
          </p:cNvPr>
          <p:cNvCxnSpPr>
            <a:cxnSpLocks/>
            <a:stCxn id="62" idx="3"/>
            <a:endCxn id="63"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2EBE3EB5-AECF-1D41-28FA-61465EC88D6A}"/>
              </a:ext>
            </a:extLst>
          </p:cNvPr>
          <p:cNvCxnSpPr>
            <a:stCxn id="63" idx="3"/>
            <a:endCxn id="129"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Rounded Corners 220">
            <a:extLst>
              <a:ext uri="{FF2B5EF4-FFF2-40B4-BE49-F238E27FC236}">
                <a16:creationId xmlns:a16="http://schemas.microsoft.com/office/drawing/2014/main" id="{FD9DBE3C-A4FF-DF63-25C2-3900565FED98}"/>
              </a:ext>
            </a:extLst>
          </p:cNvPr>
          <p:cNvSpPr/>
          <p:nvPr/>
        </p:nvSpPr>
        <p:spPr>
          <a:xfrm>
            <a:off x="6228733" y="3237189"/>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134" name="Rectangle: Rounded Corners 220">
            <a:extLst>
              <a:ext uri="{FF2B5EF4-FFF2-40B4-BE49-F238E27FC236}">
                <a16:creationId xmlns:a16="http://schemas.microsoft.com/office/drawing/2014/main" id="{0B5BE22B-BEB1-2866-3E12-CE39D32850CE}"/>
              </a:ext>
            </a:extLst>
          </p:cNvPr>
          <p:cNvSpPr/>
          <p:nvPr/>
        </p:nvSpPr>
        <p:spPr>
          <a:xfrm>
            <a:off x="6219603" y="3983455"/>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153" name="Rectangle: Rounded Corners 220">
            <a:extLst>
              <a:ext uri="{FF2B5EF4-FFF2-40B4-BE49-F238E27FC236}">
                <a16:creationId xmlns:a16="http://schemas.microsoft.com/office/drawing/2014/main" id="{7EED7682-08A7-90E1-4861-A22481DBBBB1}"/>
              </a:ext>
            </a:extLst>
          </p:cNvPr>
          <p:cNvSpPr/>
          <p:nvPr/>
        </p:nvSpPr>
        <p:spPr>
          <a:xfrm>
            <a:off x="4043938" y="4779259"/>
            <a:ext cx="891030" cy="269513"/>
          </a:xfrm>
          <a:prstGeom prst="roundRect">
            <a:avLst>
              <a:gd name="adj" fmla="val 8424"/>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154" name="Rectangle: Rounded Corners 220">
            <a:extLst>
              <a:ext uri="{FF2B5EF4-FFF2-40B4-BE49-F238E27FC236}">
                <a16:creationId xmlns:a16="http://schemas.microsoft.com/office/drawing/2014/main" id="{81479759-B439-C6F3-E20D-7B54D842D061}"/>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5" name="Rectangle: Rounded Corners 220">
            <a:extLst>
              <a:ext uri="{FF2B5EF4-FFF2-40B4-BE49-F238E27FC236}">
                <a16:creationId xmlns:a16="http://schemas.microsoft.com/office/drawing/2014/main" id="{2D13CE05-D0EC-22D1-DEBE-53286DC5C7F1}"/>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6" name="Rectangle: Rounded Corners 220">
            <a:extLst>
              <a:ext uri="{FF2B5EF4-FFF2-40B4-BE49-F238E27FC236}">
                <a16:creationId xmlns:a16="http://schemas.microsoft.com/office/drawing/2014/main" id="{EE83A255-0018-E182-8B94-B1DAA9E6A4BE}"/>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pic>
        <p:nvPicPr>
          <p:cNvPr id="132" name="Graphic 131" descr="Cursor with solid fill">
            <a:extLst>
              <a:ext uri="{FF2B5EF4-FFF2-40B4-BE49-F238E27FC236}">
                <a16:creationId xmlns:a16="http://schemas.microsoft.com/office/drawing/2014/main" id="{A08E7BF3-2DCF-0FF9-7092-C9EC9C1694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11969" y="4917615"/>
            <a:ext cx="312187" cy="312187"/>
          </a:xfrm>
          <a:prstGeom prst="rect">
            <a:avLst/>
          </a:prstGeom>
        </p:spPr>
      </p:pic>
      <p:pic>
        <p:nvPicPr>
          <p:cNvPr id="159" name="Picture 158">
            <a:extLst>
              <a:ext uri="{FF2B5EF4-FFF2-40B4-BE49-F238E27FC236}">
                <a16:creationId xmlns:a16="http://schemas.microsoft.com/office/drawing/2014/main" id="{B248E310-B6DE-BFCF-938B-68448B962F52}"/>
              </a:ext>
            </a:extLst>
          </p:cNvPr>
          <p:cNvPicPr>
            <a:picLocks noChangeAspect="1"/>
          </p:cNvPicPr>
          <p:nvPr/>
        </p:nvPicPr>
        <p:blipFill>
          <a:blip r:embed="rId22"/>
          <a:stretch>
            <a:fillRect/>
          </a:stretch>
        </p:blipFill>
        <p:spPr>
          <a:xfrm>
            <a:off x="9010256" y="690172"/>
            <a:ext cx="2397805" cy="340865"/>
          </a:xfrm>
          <a:prstGeom prst="rect">
            <a:avLst/>
          </a:prstGeom>
        </p:spPr>
      </p:pic>
    </p:spTree>
    <p:extLst>
      <p:ext uri="{BB962C8B-B14F-4D97-AF65-F5344CB8AC3E}">
        <p14:creationId xmlns:p14="http://schemas.microsoft.com/office/powerpoint/2010/main" val="2526543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4485736" y="115428"/>
            <a:ext cx="2938526" cy="351268"/>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Now we can key in more details.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961152" y="2193241"/>
            <a:ext cx="1423169"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133834" y="2221613"/>
            <a:ext cx="1251604"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820585" y="218638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21" name="Rectangle: Rounded Corners 59">
            <a:extLst>
              <a:ext uri="{FF2B5EF4-FFF2-40B4-BE49-F238E27FC236}">
                <a16:creationId xmlns:a16="http://schemas.microsoft.com/office/drawing/2014/main" id="{2BC33FAD-88CC-1127-3392-9CEE7B3C4BE2}"/>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3" name="Rectangle: Rounded Corners 60">
            <a:extLst>
              <a:ext uri="{FF2B5EF4-FFF2-40B4-BE49-F238E27FC236}">
                <a16:creationId xmlns:a16="http://schemas.microsoft.com/office/drawing/2014/main" id="{AAFEE9FA-F83E-0877-16B3-7B6F0D46AF72}"/>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7" name="Straight Connector 36">
            <a:extLst>
              <a:ext uri="{FF2B5EF4-FFF2-40B4-BE49-F238E27FC236}">
                <a16:creationId xmlns:a16="http://schemas.microsoft.com/office/drawing/2014/main" id="{5E305055-3CAD-8BFD-200B-38E6EDC44EB9}"/>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0E9F614-4294-657C-2FC9-D9D1150ECC2D}"/>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4F12312-D235-1757-E25B-B7CECC01967A}"/>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60BECA0-2AC1-D563-0F61-E38E9D7DBFA3}"/>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F36C52B-88F7-5C48-88CA-375F5136869D}"/>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7A1EDF3-EB72-8D71-397D-B136ED60FA83}"/>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9226D9E-F43E-6780-51B6-F9B11422BDE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500B890-515C-BDC3-B95A-90B62FC344B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1C0D192-D991-FDE9-2694-D641BAAA5CD7}"/>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8CDEDD2-5754-151A-6C6B-602BB93D42EA}"/>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FE5156E-A212-2D15-CB2A-EC772087D6C8}"/>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62" name="TextBox 61">
            <a:extLst>
              <a:ext uri="{FF2B5EF4-FFF2-40B4-BE49-F238E27FC236}">
                <a16:creationId xmlns:a16="http://schemas.microsoft.com/office/drawing/2014/main" id="{4381323B-5EFB-66F8-AEC7-7F3212FBA43A}"/>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63" name="TextBox 62">
            <a:extLst>
              <a:ext uri="{FF2B5EF4-FFF2-40B4-BE49-F238E27FC236}">
                <a16:creationId xmlns:a16="http://schemas.microsoft.com/office/drawing/2014/main" id="{0F38FDBF-5DA9-3F22-D7B7-49551849B287}"/>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29" name="TextBox 128">
            <a:extLst>
              <a:ext uri="{FF2B5EF4-FFF2-40B4-BE49-F238E27FC236}">
                <a16:creationId xmlns:a16="http://schemas.microsoft.com/office/drawing/2014/main" id="{19FF2507-ADAC-4107-052C-F3364EFCFA50}"/>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30" name="TextBox 129">
            <a:extLst>
              <a:ext uri="{FF2B5EF4-FFF2-40B4-BE49-F238E27FC236}">
                <a16:creationId xmlns:a16="http://schemas.microsoft.com/office/drawing/2014/main" id="{EC0F1DE0-055E-C2EE-07B2-9E1F9EFB0F7D}"/>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31" name="TextBox 130">
            <a:extLst>
              <a:ext uri="{FF2B5EF4-FFF2-40B4-BE49-F238E27FC236}">
                <a16:creationId xmlns:a16="http://schemas.microsoft.com/office/drawing/2014/main" id="{DC385B68-B64F-BD41-3975-CBC3214588CB}"/>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32" name="TextBox 131">
            <a:extLst>
              <a:ext uri="{FF2B5EF4-FFF2-40B4-BE49-F238E27FC236}">
                <a16:creationId xmlns:a16="http://schemas.microsoft.com/office/drawing/2014/main" id="{A177EF6D-1CFF-092A-566A-35E7F04D4F6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33" name="TextBox 132">
            <a:extLst>
              <a:ext uri="{FF2B5EF4-FFF2-40B4-BE49-F238E27FC236}">
                <a16:creationId xmlns:a16="http://schemas.microsoft.com/office/drawing/2014/main" id="{C69221B7-AFE8-BFB6-DED4-DE6C6A651002}"/>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34" name="TextBox 133">
            <a:extLst>
              <a:ext uri="{FF2B5EF4-FFF2-40B4-BE49-F238E27FC236}">
                <a16:creationId xmlns:a16="http://schemas.microsoft.com/office/drawing/2014/main" id="{33CFE525-AD6F-A8A1-D47A-8C9CF745612D}"/>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53" name="TextBox 152">
            <a:extLst>
              <a:ext uri="{FF2B5EF4-FFF2-40B4-BE49-F238E27FC236}">
                <a16:creationId xmlns:a16="http://schemas.microsoft.com/office/drawing/2014/main" id="{D33F49DF-4858-5E12-F1C7-4B5308C292F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54" name="TextBox 153">
            <a:extLst>
              <a:ext uri="{FF2B5EF4-FFF2-40B4-BE49-F238E27FC236}">
                <a16:creationId xmlns:a16="http://schemas.microsoft.com/office/drawing/2014/main" id="{DB941F90-409D-EDDB-6BC2-68F1E6E76CA8}"/>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55" name="TextBox 154">
            <a:extLst>
              <a:ext uri="{FF2B5EF4-FFF2-40B4-BE49-F238E27FC236}">
                <a16:creationId xmlns:a16="http://schemas.microsoft.com/office/drawing/2014/main" id="{869CC749-76A1-8FE5-BD93-DF17FB806A68}"/>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56" name="TextBox 155">
            <a:extLst>
              <a:ext uri="{FF2B5EF4-FFF2-40B4-BE49-F238E27FC236}">
                <a16:creationId xmlns:a16="http://schemas.microsoft.com/office/drawing/2014/main" id="{37EED038-6528-BCF6-866F-985723A6EC4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77" name="Straight Connector 176">
            <a:extLst>
              <a:ext uri="{FF2B5EF4-FFF2-40B4-BE49-F238E27FC236}">
                <a16:creationId xmlns:a16="http://schemas.microsoft.com/office/drawing/2014/main" id="{605F751F-DB90-F12D-2167-E86CA50FE4C1}"/>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26DEC480-3474-168F-5CF6-C5B672A12E95}"/>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79" name="TextBox 178">
            <a:extLst>
              <a:ext uri="{FF2B5EF4-FFF2-40B4-BE49-F238E27FC236}">
                <a16:creationId xmlns:a16="http://schemas.microsoft.com/office/drawing/2014/main" id="{2BA0AA12-C1AC-4791-98EC-16FA0E984B24}"/>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0" name="TextBox 179">
            <a:extLst>
              <a:ext uri="{FF2B5EF4-FFF2-40B4-BE49-F238E27FC236}">
                <a16:creationId xmlns:a16="http://schemas.microsoft.com/office/drawing/2014/main" id="{E670273B-591D-A707-CE17-CCBC7B238C81}"/>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1" name="TextBox 180">
            <a:extLst>
              <a:ext uri="{FF2B5EF4-FFF2-40B4-BE49-F238E27FC236}">
                <a16:creationId xmlns:a16="http://schemas.microsoft.com/office/drawing/2014/main" id="{22E99D6A-24D1-BF6D-DE9C-8B06729A57B0}"/>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2" name="TextBox 181">
            <a:extLst>
              <a:ext uri="{FF2B5EF4-FFF2-40B4-BE49-F238E27FC236}">
                <a16:creationId xmlns:a16="http://schemas.microsoft.com/office/drawing/2014/main" id="{6295564D-C9ED-F58E-5EEF-E80C93E915F4}"/>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83" name="TextBox 182">
            <a:extLst>
              <a:ext uri="{FF2B5EF4-FFF2-40B4-BE49-F238E27FC236}">
                <a16:creationId xmlns:a16="http://schemas.microsoft.com/office/drawing/2014/main" id="{B4FA66A8-3E16-EA10-7F84-81E066ED9252}"/>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84" name="Straight Connector 183">
            <a:extLst>
              <a:ext uri="{FF2B5EF4-FFF2-40B4-BE49-F238E27FC236}">
                <a16:creationId xmlns:a16="http://schemas.microsoft.com/office/drawing/2014/main" id="{F5963752-AECE-AC98-61A7-89B5A68CE88A}"/>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648A40A-DED1-0CFA-CEF3-12F8F1DD721E}"/>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79D79C7-44E0-63EF-B39F-0EA1EE4AAFFF}"/>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FCFF5742-E505-DF43-00DC-F0F38646CC0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86495C8-11A8-DE8F-2ED3-F0FB1E316BD8}"/>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0C2C37C-455D-7898-9F92-4D85ACC39C28}"/>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0" name="Rectangle: Rounded Corners 59">
            <a:extLst>
              <a:ext uri="{FF2B5EF4-FFF2-40B4-BE49-F238E27FC236}">
                <a16:creationId xmlns:a16="http://schemas.microsoft.com/office/drawing/2014/main" id="{1F44E313-9902-1022-8AC5-108893A69073}"/>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91" name="Rectangle: Rounded Corners 60">
            <a:extLst>
              <a:ext uri="{FF2B5EF4-FFF2-40B4-BE49-F238E27FC236}">
                <a16:creationId xmlns:a16="http://schemas.microsoft.com/office/drawing/2014/main" id="{75192169-99B9-A79A-7D0F-A2DA1B9005C9}"/>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92" name="Straight Connector 191">
            <a:extLst>
              <a:ext uri="{FF2B5EF4-FFF2-40B4-BE49-F238E27FC236}">
                <a16:creationId xmlns:a16="http://schemas.microsoft.com/office/drawing/2014/main" id="{118F2C1E-83F1-781D-E86C-39EEB85F2F75}"/>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F40B9318-3035-CCE1-490E-35B6F7E4154F}"/>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7682DD7-0776-8D61-5EB3-97C1A858A2D7}"/>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BA70B586-990C-C002-DA3B-2AF1336BA33E}"/>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B673B763-7DA9-EC08-7C00-035673967CC2}"/>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70AEE358-6D3F-83BE-7B36-88E328AFEAF1}"/>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8E18251-E171-F4E2-3607-3EA04846332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04A4149-60F1-A069-9B23-532A33248960}"/>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C7EE05AE-5AA6-9F58-A5FB-2C35E41D070A}"/>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9147E03-4BA0-BB89-A87A-C6B0FDE32974}"/>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56A0617F-EF26-A0BB-22C4-D7D086285607}"/>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03" name="TextBox 202">
            <a:extLst>
              <a:ext uri="{FF2B5EF4-FFF2-40B4-BE49-F238E27FC236}">
                <a16:creationId xmlns:a16="http://schemas.microsoft.com/office/drawing/2014/main" id="{74A37FAE-311B-AB3E-EA18-31BD7EC5D4A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04" name="TextBox 203">
            <a:extLst>
              <a:ext uri="{FF2B5EF4-FFF2-40B4-BE49-F238E27FC236}">
                <a16:creationId xmlns:a16="http://schemas.microsoft.com/office/drawing/2014/main" id="{D6B7B6F9-BC94-B7F1-B577-1825F790F77B}"/>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5" name="TextBox 204">
            <a:extLst>
              <a:ext uri="{FF2B5EF4-FFF2-40B4-BE49-F238E27FC236}">
                <a16:creationId xmlns:a16="http://schemas.microsoft.com/office/drawing/2014/main" id="{DD86A7E3-BE3B-5B99-BEB7-872C19667B3A}"/>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6" name="TextBox 205">
            <a:extLst>
              <a:ext uri="{FF2B5EF4-FFF2-40B4-BE49-F238E27FC236}">
                <a16:creationId xmlns:a16="http://schemas.microsoft.com/office/drawing/2014/main" id="{F76227E9-A7CB-CFB7-149F-5E0B6532676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7" name="TextBox 206">
            <a:extLst>
              <a:ext uri="{FF2B5EF4-FFF2-40B4-BE49-F238E27FC236}">
                <a16:creationId xmlns:a16="http://schemas.microsoft.com/office/drawing/2014/main" id="{956BDD0B-0DE2-CDF3-646C-C86515D965E2}"/>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08" name="TextBox 207">
            <a:extLst>
              <a:ext uri="{FF2B5EF4-FFF2-40B4-BE49-F238E27FC236}">
                <a16:creationId xmlns:a16="http://schemas.microsoft.com/office/drawing/2014/main" id="{7D9C1DD7-4F45-E8A9-B17F-512F14AFB256}"/>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09" name="TextBox 208">
            <a:extLst>
              <a:ext uri="{FF2B5EF4-FFF2-40B4-BE49-F238E27FC236}">
                <a16:creationId xmlns:a16="http://schemas.microsoft.com/office/drawing/2014/main" id="{9405D0EC-09B3-27EF-EF75-B5F1B7A27D7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10" name="TextBox 209">
            <a:extLst>
              <a:ext uri="{FF2B5EF4-FFF2-40B4-BE49-F238E27FC236}">
                <a16:creationId xmlns:a16="http://schemas.microsoft.com/office/drawing/2014/main" id="{74D258A6-3448-7A88-CF4D-BB40480C6167}"/>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11" name="TextBox 210">
            <a:extLst>
              <a:ext uri="{FF2B5EF4-FFF2-40B4-BE49-F238E27FC236}">
                <a16:creationId xmlns:a16="http://schemas.microsoft.com/office/drawing/2014/main" id="{7317501F-57AB-840F-8F47-00FCD26F2A7D}"/>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12" name="TextBox 211">
            <a:extLst>
              <a:ext uri="{FF2B5EF4-FFF2-40B4-BE49-F238E27FC236}">
                <a16:creationId xmlns:a16="http://schemas.microsoft.com/office/drawing/2014/main" id="{52C2D1E0-134D-B7C6-08B0-2AEBCE35D625}"/>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13" name="TextBox 212">
            <a:extLst>
              <a:ext uri="{FF2B5EF4-FFF2-40B4-BE49-F238E27FC236}">
                <a16:creationId xmlns:a16="http://schemas.microsoft.com/office/drawing/2014/main" id="{E0515459-5151-DEA9-B394-BC698AED0604}"/>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14" name="TextBox 213">
            <a:extLst>
              <a:ext uri="{FF2B5EF4-FFF2-40B4-BE49-F238E27FC236}">
                <a16:creationId xmlns:a16="http://schemas.microsoft.com/office/drawing/2014/main" id="{979028F0-6844-D8E2-4584-E7D7B10311AA}"/>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15" name="Straight Connector 214">
            <a:extLst>
              <a:ext uri="{FF2B5EF4-FFF2-40B4-BE49-F238E27FC236}">
                <a16:creationId xmlns:a16="http://schemas.microsoft.com/office/drawing/2014/main" id="{B333893F-7DE0-6862-E780-2663D37BE7E3}"/>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93E66948-B7A9-E93B-207B-7CC0295BAB57}"/>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7" name="TextBox 216">
            <a:extLst>
              <a:ext uri="{FF2B5EF4-FFF2-40B4-BE49-F238E27FC236}">
                <a16:creationId xmlns:a16="http://schemas.microsoft.com/office/drawing/2014/main" id="{B11EC694-87F4-9F6F-C57F-151197FE111E}"/>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18" name="TextBox 217">
            <a:extLst>
              <a:ext uri="{FF2B5EF4-FFF2-40B4-BE49-F238E27FC236}">
                <a16:creationId xmlns:a16="http://schemas.microsoft.com/office/drawing/2014/main" id="{7BA18B65-8871-E092-3F43-8407023E5D41}"/>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19" name="TextBox 218">
            <a:extLst>
              <a:ext uri="{FF2B5EF4-FFF2-40B4-BE49-F238E27FC236}">
                <a16:creationId xmlns:a16="http://schemas.microsoft.com/office/drawing/2014/main" id="{C8BC977A-8B00-6F9F-CDC3-3816111A3FE2}"/>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20" name="TextBox 219">
            <a:extLst>
              <a:ext uri="{FF2B5EF4-FFF2-40B4-BE49-F238E27FC236}">
                <a16:creationId xmlns:a16="http://schemas.microsoft.com/office/drawing/2014/main" id="{D1162634-B3AB-A70E-9552-BAEC603234C7}"/>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21" name="TextBox 220">
            <a:extLst>
              <a:ext uri="{FF2B5EF4-FFF2-40B4-BE49-F238E27FC236}">
                <a16:creationId xmlns:a16="http://schemas.microsoft.com/office/drawing/2014/main" id="{3F637798-1CAA-BA48-3B79-348A7B89EAE9}"/>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22" name="Straight Connector 221">
            <a:extLst>
              <a:ext uri="{FF2B5EF4-FFF2-40B4-BE49-F238E27FC236}">
                <a16:creationId xmlns:a16="http://schemas.microsoft.com/office/drawing/2014/main" id="{A2E5DD81-2858-071A-9F4C-2C57050D1AF4}"/>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F3AAEE4-2AC3-A7ED-EC99-150276924E56}"/>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A2C14C9-069B-AEC8-778A-C4360AFDA86B}"/>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A680A6B-23D6-A7BC-EA0D-76F0875977F0}"/>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22362814-DD08-1C09-078B-0C619DF594B9}"/>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ED68715-E47C-64F9-C89E-3BBE79EF283E}"/>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8" name="Rectangle: Rounded Corners 59">
            <a:extLst>
              <a:ext uri="{FF2B5EF4-FFF2-40B4-BE49-F238E27FC236}">
                <a16:creationId xmlns:a16="http://schemas.microsoft.com/office/drawing/2014/main" id="{CF95EAAD-63AC-F847-BE2F-FEB13D959C8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9" name="Rectangle: Rounded Corners 60">
            <a:extLst>
              <a:ext uri="{FF2B5EF4-FFF2-40B4-BE49-F238E27FC236}">
                <a16:creationId xmlns:a16="http://schemas.microsoft.com/office/drawing/2014/main" id="{2C12657D-366E-CEBF-B815-07AA844CEF9E}"/>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30" name="Straight Connector 229">
            <a:extLst>
              <a:ext uri="{FF2B5EF4-FFF2-40B4-BE49-F238E27FC236}">
                <a16:creationId xmlns:a16="http://schemas.microsoft.com/office/drawing/2014/main" id="{EF562B4C-8A65-8752-B8C0-AE46C7F456D8}"/>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4BC6D35-ACFB-F10D-AB0C-E328C02F62E5}"/>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D9676715-0414-14F7-2783-DCC646194C9D}"/>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E501038-FA8A-06A8-AE4C-E132C66AE7B7}"/>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5BB27498-F08C-A9D1-45AF-2661ED2EAA26}"/>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D1F97A44-35E9-5CCD-2C70-DE56DBF5AABA}"/>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9AF2C25-69B3-A5ED-3706-EDDEDEF44576}"/>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FD745CC-D580-CA22-9D29-19D8AB1F3905}"/>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25530F-DB72-EDA6-888B-A2BF4289892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867B3210-303D-615E-3E33-7075A147E192}"/>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0" name="TextBox 239">
            <a:extLst>
              <a:ext uri="{FF2B5EF4-FFF2-40B4-BE49-F238E27FC236}">
                <a16:creationId xmlns:a16="http://schemas.microsoft.com/office/drawing/2014/main" id="{45ACBDA9-E073-B876-316B-1067F61FC526}"/>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41" name="TextBox 240">
            <a:extLst>
              <a:ext uri="{FF2B5EF4-FFF2-40B4-BE49-F238E27FC236}">
                <a16:creationId xmlns:a16="http://schemas.microsoft.com/office/drawing/2014/main" id="{F171E2C7-FD21-3ED6-2688-556F48E4724B}"/>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42" name="TextBox 241">
            <a:extLst>
              <a:ext uri="{FF2B5EF4-FFF2-40B4-BE49-F238E27FC236}">
                <a16:creationId xmlns:a16="http://schemas.microsoft.com/office/drawing/2014/main" id="{E84E86CF-579A-076B-B6B4-A6E90EDAA8EC}"/>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43" name="TextBox 242">
            <a:extLst>
              <a:ext uri="{FF2B5EF4-FFF2-40B4-BE49-F238E27FC236}">
                <a16:creationId xmlns:a16="http://schemas.microsoft.com/office/drawing/2014/main" id="{47A48D74-CD60-6596-07A7-FB1F3BFF0DED}"/>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44" name="TextBox 243">
            <a:extLst>
              <a:ext uri="{FF2B5EF4-FFF2-40B4-BE49-F238E27FC236}">
                <a16:creationId xmlns:a16="http://schemas.microsoft.com/office/drawing/2014/main" id="{F15E9535-49ED-9FAD-A1AF-AAA02A51BBF9}"/>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45" name="TextBox 244">
            <a:extLst>
              <a:ext uri="{FF2B5EF4-FFF2-40B4-BE49-F238E27FC236}">
                <a16:creationId xmlns:a16="http://schemas.microsoft.com/office/drawing/2014/main" id="{A4179B18-F1AA-272A-B6F9-9F2C4E289B1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46" name="TextBox 245">
            <a:extLst>
              <a:ext uri="{FF2B5EF4-FFF2-40B4-BE49-F238E27FC236}">
                <a16:creationId xmlns:a16="http://schemas.microsoft.com/office/drawing/2014/main" id="{34F5025B-6B8C-644D-67FE-EC87BA7684BD}"/>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47" name="TextBox 246">
            <a:extLst>
              <a:ext uri="{FF2B5EF4-FFF2-40B4-BE49-F238E27FC236}">
                <a16:creationId xmlns:a16="http://schemas.microsoft.com/office/drawing/2014/main" id="{AEE2832E-792C-325C-8170-6AAC508DDF48}"/>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48" name="TextBox 247">
            <a:extLst>
              <a:ext uri="{FF2B5EF4-FFF2-40B4-BE49-F238E27FC236}">
                <a16:creationId xmlns:a16="http://schemas.microsoft.com/office/drawing/2014/main" id="{FC20AB5C-8346-3059-03C3-0BAB4FB3939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49" name="TextBox 248">
            <a:extLst>
              <a:ext uri="{FF2B5EF4-FFF2-40B4-BE49-F238E27FC236}">
                <a16:creationId xmlns:a16="http://schemas.microsoft.com/office/drawing/2014/main" id="{B7E8A256-935D-1CC8-FD79-FF4E5A19F46A}"/>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50" name="TextBox 249">
            <a:extLst>
              <a:ext uri="{FF2B5EF4-FFF2-40B4-BE49-F238E27FC236}">
                <a16:creationId xmlns:a16="http://schemas.microsoft.com/office/drawing/2014/main" id="{463B9FFB-66B5-4AD8-9C6D-E2518E808C9D}"/>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51" name="TextBox 250">
            <a:extLst>
              <a:ext uri="{FF2B5EF4-FFF2-40B4-BE49-F238E27FC236}">
                <a16:creationId xmlns:a16="http://schemas.microsoft.com/office/drawing/2014/main" id="{17B7004A-542C-A16C-BB62-32EDB167314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52" name="TextBox 251">
            <a:extLst>
              <a:ext uri="{FF2B5EF4-FFF2-40B4-BE49-F238E27FC236}">
                <a16:creationId xmlns:a16="http://schemas.microsoft.com/office/drawing/2014/main" id="{C55F4D78-F3DA-6E08-7732-D074956BFB17}"/>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53" name="Straight Connector 252">
            <a:extLst>
              <a:ext uri="{FF2B5EF4-FFF2-40B4-BE49-F238E27FC236}">
                <a16:creationId xmlns:a16="http://schemas.microsoft.com/office/drawing/2014/main" id="{317A2225-EAA1-3C8E-3B5C-8B6AE892CAE5}"/>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5250E555-FA52-A813-274A-4B2DC9D673FF}"/>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55" name="TextBox 254">
            <a:extLst>
              <a:ext uri="{FF2B5EF4-FFF2-40B4-BE49-F238E27FC236}">
                <a16:creationId xmlns:a16="http://schemas.microsoft.com/office/drawing/2014/main" id="{1236948B-492C-1330-22C9-1A5259A845CF}"/>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56" name="TextBox 255">
            <a:extLst>
              <a:ext uri="{FF2B5EF4-FFF2-40B4-BE49-F238E27FC236}">
                <a16:creationId xmlns:a16="http://schemas.microsoft.com/office/drawing/2014/main" id="{6193F875-B79B-03F4-7879-91EE1E138ED0}"/>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57" name="TextBox 256">
            <a:extLst>
              <a:ext uri="{FF2B5EF4-FFF2-40B4-BE49-F238E27FC236}">
                <a16:creationId xmlns:a16="http://schemas.microsoft.com/office/drawing/2014/main" id="{E1F8EFA1-1BCB-FEF1-7C86-9426B369DFCA}"/>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58" name="TextBox 257">
            <a:extLst>
              <a:ext uri="{FF2B5EF4-FFF2-40B4-BE49-F238E27FC236}">
                <a16:creationId xmlns:a16="http://schemas.microsoft.com/office/drawing/2014/main" id="{1B6A668E-74B8-3E9E-9D84-3C8D1D25E843}"/>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59" name="TextBox 258">
            <a:extLst>
              <a:ext uri="{FF2B5EF4-FFF2-40B4-BE49-F238E27FC236}">
                <a16:creationId xmlns:a16="http://schemas.microsoft.com/office/drawing/2014/main" id="{62F93CB4-4AC5-0F57-8DEE-010BA8E94308}"/>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60" name="Straight Connector 259">
            <a:extLst>
              <a:ext uri="{FF2B5EF4-FFF2-40B4-BE49-F238E27FC236}">
                <a16:creationId xmlns:a16="http://schemas.microsoft.com/office/drawing/2014/main" id="{E4F27FAC-4367-7A04-FC65-7211CF6BAF71}"/>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EDF2E4DA-6BEB-939C-3419-95FB08A46CDE}"/>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9B47B7D-8E29-311D-B8BB-CE2A87722298}"/>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12C273FB-B087-0A94-0A5A-377E5A7D6098}"/>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91EBB4BA-0D0C-BCCC-22C7-836919DFF2A6}"/>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B2B6BAA-0D3A-CCD4-4B6E-5FBC6646256A}"/>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F5C5A25-3CD8-F2C4-3543-D58B6C18CDB5}"/>
              </a:ext>
            </a:extLst>
          </p:cNvPr>
          <p:cNvSpPr/>
          <p:nvPr/>
        </p:nvSpPr>
        <p:spPr>
          <a:xfrm>
            <a:off x="725464" y="682573"/>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Rounded Corners 18">
            <a:extLst>
              <a:ext uri="{FF2B5EF4-FFF2-40B4-BE49-F238E27FC236}">
                <a16:creationId xmlns:a16="http://schemas.microsoft.com/office/drawing/2014/main" id="{777EA486-074B-FFF9-FCDB-FB6A15A3C531}"/>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000" b="1" dirty="0">
                <a:solidFill>
                  <a:schemeClr val="tx1">
                    <a:lumMod val="50000"/>
                    <a:lumOff val="50000"/>
                  </a:schemeClr>
                </a:solidFill>
                <a:latin typeface="Helvetica" panose="020B0604020202020204" pitchFamily="34" charset="0"/>
                <a:cs typeface="Helvetica" panose="020B0604020202020204" pitchFamily="34" charset="0"/>
              </a:rPr>
              <a:t>  </a:t>
            </a:r>
            <a:r>
              <a:rPr lang="en-US" sz="1000" b="1" u="sng" dirty="0">
                <a:solidFill>
                  <a:schemeClr val="tx1">
                    <a:lumMod val="50000"/>
                    <a:lumOff val="50000"/>
                  </a:schemeClr>
                </a:solidFill>
                <a:latin typeface="Helvetica" panose="020B0604020202020204" pitchFamily="34" charset="0"/>
                <a:cs typeface="Helvetica" panose="020B0604020202020204" pitchFamily="34" charset="0"/>
              </a:rPr>
              <a:t>Call bus companies for quotation</a:t>
            </a:r>
            <a:r>
              <a:rPr lang="en-US" sz="1000" u="sng" dirty="0">
                <a:solidFill>
                  <a:schemeClr val="tx1">
                    <a:lumMod val="50000"/>
                    <a:lumOff val="50000"/>
                  </a:schemeClr>
                </a:solidFill>
                <a:latin typeface="Helvetica" panose="020B0604020202020204" pitchFamily="34" charset="0"/>
                <a:cs typeface="Helvetica" panose="020B0604020202020204" pitchFamily="34" charset="0"/>
              </a:rPr>
              <a:t>, </a:t>
            </a:r>
            <a:r>
              <a:rPr lang="en-SG" sz="10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158" name="TextBox 157">
            <a:extLst>
              <a:ext uri="{FF2B5EF4-FFF2-40B4-BE49-F238E27FC236}">
                <a16:creationId xmlns:a16="http://schemas.microsoft.com/office/drawing/2014/main" id="{FE673B38-A67D-7271-10B9-8C12360AC189}"/>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59" name="Rectangle: Rounded Corners 220">
            <a:extLst>
              <a:ext uri="{FF2B5EF4-FFF2-40B4-BE49-F238E27FC236}">
                <a16:creationId xmlns:a16="http://schemas.microsoft.com/office/drawing/2014/main" id="{30C468CE-EDAA-5FC2-BEA2-81F053342327}"/>
              </a:ext>
            </a:extLst>
          </p:cNvPr>
          <p:cNvSpPr/>
          <p:nvPr/>
        </p:nvSpPr>
        <p:spPr>
          <a:xfrm>
            <a:off x="5128067" y="3215987"/>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sp>
        <p:nvSpPr>
          <p:cNvPr id="160" name="Rectangle: Rounded Corners 220">
            <a:extLst>
              <a:ext uri="{FF2B5EF4-FFF2-40B4-BE49-F238E27FC236}">
                <a16:creationId xmlns:a16="http://schemas.microsoft.com/office/drawing/2014/main" id="{B1BA9531-74F5-B1A0-8862-8116329B46BA}"/>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61" name="Rectangle 160">
            <a:extLst>
              <a:ext uri="{FF2B5EF4-FFF2-40B4-BE49-F238E27FC236}">
                <a16:creationId xmlns:a16="http://schemas.microsoft.com/office/drawing/2014/main" id="{B430240A-2C7F-6A34-E4B6-8ABB1D7BCD51}"/>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2" name="Graphic 161" descr="Play with solid fill">
            <a:extLst>
              <a:ext uri="{FF2B5EF4-FFF2-40B4-BE49-F238E27FC236}">
                <a16:creationId xmlns:a16="http://schemas.microsoft.com/office/drawing/2014/main" id="{57C47832-3EF7-7D2B-79FD-BCEA25D0BDA6}"/>
              </a:ext>
            </a:extLst>
          </p:cNvPr>
          <p:cNvPicPr>
            <a:picLocks noChangeAspect="1"/>
          </p:cNvPicPr>
          <p:nvPr/>
        </p:nvPicPr>
        <p:blipFill>
          <a:blip r:embed="rId6">
            <a:extLst>
              <a:ext uri="{96DAC541-7B7A-43D3-8B79-37D633B846F1}">
                <asvg:svgBlip xmlns:asvg="http://schemas.microsoft.com/office/drawing/2016/SVG/main" r:embed="rId17"/>
              </a:ext>
            </a:extLst>
          </a:blip>
          <a:stretch>
            <a:fillRect/>
          </a:stretch>
        </p:blipFill>
        <p:spPr>
          <a:xfrm rot="5400000">
            <a:off x="6186370" y="4380976"/>
            <a:ext cx="199103" cy="199103"/>
          </a:xfrm>
          <a:prstGeom prst="rect">
            <a:avLst/>
          </a:prstGeom>
        </p:spPr>
      </p:pic>
      <p:sp>
        <p:nvSpPr>
          <p:cNvPr id="163" name="Rectangle: Rounded Corners 220">
            <a:extLst>
              <a:ext uri="{FF2B5EF4-FFF2-40B4-BE49-F238E27FC236}">
                <a16:creationId xmlns:a16="http://schemas.microsoft.com/office/drawing/2014/main" id="{66AC9733-406A-7C95-FF3B-AFB03A37BF18}"/>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64" name="Rectangle: Rounded Corners 220">
            <a:extLst>
              <a:ext uri="{FF2B5EF4-FFF2-40B4-BE49-F238E27FC236}">
                <a16:creationId xmlns:a16="http://schemas.microsoft.com/office/drawing/2014/main" id="{6E0EA4A0-0ED3-AB4D-2499-445F714810A8}"/>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65" name="Rectangle: Rounded Corners 220">
            <a:extLst>
              <a:ext uri="{FF2B5EF4-FFF2-40B4-BE49-F238E27FC236}">
                <a16:creationId xmlns:a16="http://schemas.microsoft.com/office/drawing/2014/main" id="{FDFA9BE1-671A-73EF-A31F-628C5DB48C54}"/>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66" name="Straight Arrow Connector 165">
            <a:extLst>
              <a:ext uri="{FF2B5EF4-FFF2-40B4-BE49-F238E27FC236}">
                <a16:creationId xmlns:a16="http://schemas.microsoft.com/office/drawing/2014/main" id="{0927BF45-7D4B-F544-B3E5-495B2C4F005C}"/>
              </a:ext>
            </a:extLst>
          </p:cNvPr>
          <p:cNvCxnSpPr>
            <a:cxnSpLocks/>
            <a:stCxn id="163" idx="3"/>
            <a:endCxn id="16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38FD59C5-2503-5716-8C5F-E5406B107B86}"/>
              </a:ext>
            </a:extLst>
          </p:cNvPr>
          <p:cNvCxnSpPr>
            <a:stCxn id="164" idx="3"/>
            <a:endCxn id="165"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69" name="Rectangle: Rounded Corners 220">
            <a:extLst>
              <a:ext uri="{FF2B5EF4-FFF2-40B4-BE49-F238E27FC236}">
                <a16:creationId xmlns:a16="http://schemas.microsoft.com/office/drawing/2014/main" id="{0395F44D-AB36-E9C6-701D-DD053F0456E6}"/>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171" name="Rectangle: Rounded Corners 220">
            <a:extLst>
              <a:ext uri="{FF2B5EF4-FFF2-40B4-BE49-F238E27FC236}">
                <a16:creationId xmlns:a16="http://schemas.microsoft.com/office/drawing/2014/main" id="{EC73326D-8B8C-0033-F5F8-3FA309863271}"/>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72" name="Rectangle: Rounded Corners 220">
            <a:extLst>
              <a:ext uri="{FF2B5EF4-FFF2-40B4-BE49-F238E27FC236}">
                <a16:creationId xmlns:a16="http://schemas.microsoft.com/office/drawing/2014/main" id="{4014B845-C4BD-864E-4E45-27F5A1FFB09F}"/>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73" name="Rectangle: Rounded Corners 220">
            <a:extLst>
              <a:ext uri="{FF2B5EF4-FFF2-40B4-BE49-F238E27FC236}">
                <a16:creationId xmlns:a16="http://schemas.microsoft.com/office/drawing/2014/main" id="{B30150EC-8275-3447-871B-A6CA2E036814}"/>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74" name="Rectangle: Rounded Corners 220">
            <a:extLst>
              <a:ext uri="{FF2B5EF4-FFF2-40B4-BE49-F238E27FC236}">
                <a16:creationId xmlns:a16="http://schemas.microsoft.com/office/drawing/2014/main" id="{9CB1488B-71A3-2FC2-0224-87B60D8768D8}"/>
              </a:ext>
            </a:extLst>
          </p:cNvPr>
          <p:cNvSpPr/>
          <p:nvPr/>
        </p:nvSpPr>
        <p:spPr>
          <a:xfrm>
            <a:off x="5128067" y="3616831"/>
            <a:ext cx="1765756"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75" name="Graphic 174" descr="Add with solid fill">
            <a:extLst>
              <a:ext uri="{FF2B5EF4-FFF2-40B4-BE49-F238E27FC236}">
                <a16:creationId xmlns:a16="http://schemas.microsoft.com/office/drawing/2014/main" id="{0C5F2384-6D1A-2494-F894-61E6C192AE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31430" y="3672289"/>
            <a:ext cx="170856" cy="170856"/>
          </a:xfrm>
          <a:prstGeom prst="rect">
            <a:avLst/>
          </a:prstGeom>
        </p:spPr>
      </p:pic>
      <p:sp>
        <p:nvSpPr>
          <p:cNvPr id="176" name="Rectangle: Rounded Corners 220">
            <a:extLst>
              <a:ext uri="{FF2B5EF4-FFF2-40B4-BE49-F238E27FC236}">
                <a16:creationId xmlns:a16="http://schemas.microsoft.com/office/drawing/2014/main" id="{F1F8DACD-1564-4F3C-1B55-931BF0580185}"/>
              </a:ext>
            </a:extLst>
          </p:cNvPr>
          <p:cNvSpPr/>
          <p:nvPr/>
        </p:nvSpPr>
        <p:spPr>
          <a:xfrm>
            <a:off x="5128067" y="3971081"/>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72653" y="3581013"/>
            <a:ext cx="312187" cy="312187"/>
          </a:xfrm>
          <a:prstGeom prst="rect">
            <a:avLst/>
          </a:prstGeom>
        </p:spPr>
      </p:pic>
      <p:pic>
        <p:nvPicPr>
          <p:cNvPr id="19" name="Picture 18">
            <a:extLst>
              <a:ext uri="{FF2B5EF4-FFF2-40B4-BE49-F238E27FC236}">
                <a16:creationId xmlns:a16="http://schemas.microsoft.com/office/drawing/2014/main" id="{F5ED8872-6697-34AB-DBBC-8964EFB49FCB}"/>
              </a:ext>
            </a:extLst>
          </p:cNvPr>
          <p:cNvPicPr>
            <a:picLocks noChangeAspect="1"/>
          </p:cNvPicPr>
          <p:nvPr/>
        </p:nvPicPr>
        <p:blipFill>
          <a:blip r:embed="rId20"/>
          <a:stretch>
            <a:fillRect/>
          </a:stretch>
        </p:blipFill>
        <p:spPr>
          <a:xfrm>
            <a:off x="9010256" y="690172"/>
            <a:ext cx="2397805" cy="340865"/>
          </a:xfrm>
          <a:prstGeom prst="rect">
            <a:avLst/>
          </a:prstGeom>
        </p:spPr>
      </p:pic>
    </p:spTree>
    <p:extLst>
      <p:ext uri="{BB962C8B-B14F-4D97-AF65-F5344CB8AC3E}">
        <p14:creationId xmlns:p14="http://schemas.microsoft.com/office/powerpoint/2010/main" val="1806091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3741947" y="115428"/>
            <a:ext cx="4426104" cy="351268"/>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More specific details can added be in the description.</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961152" y="2193241"/>
            <a:ext cx="1423169"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133834" y="2221613"/>
            <a:ext cx="1251604"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820585" y="218638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33" name="Rectangle: Rounded Corners 59">
            <a:extLst>
              <a:ext uri="{FF2B5EF4-FFF2-40B4-BE49-F238E27FC236}">
                <a16:creationId xmlns:a16="http://schemas.microsoft.com/office/drawing/2014/main" id="{A25845A1-A39A-1200-6D02-C2598B33430C}"/>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7" name="Rectangle: Rounded Corners 60">
            <a:extLst>
              <a:ext uri="{FF2B5EF4-FFF2-40B4-BE49-F238E27FC236}">
                <a16:creationId xmlns:a16="http://schemas.microsoft.com/office/drawing/2014/main" id="{20182130-EA2E-F3EB-5065-E6501A6A1D5E}"/>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9" name="Straight Connector 38">
            <a:extLst>
              <a:ext uri="{FF2B5EF4-FFF2-40B4-BE49-F238E27FC236}">
                <a16:creationId xmlns:a16="http://schemas.microsoft.com/office/drawing/2014/main" id="{93976C5C-F349-753D-5372-37D459242F7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33B3DCC-6F35-4F6E-DBF7-363DA39CAF8D}"/>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DFA796E-13F7-8D5E-1983-953A523D7C8A}"/>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6574B48-0098-BEA3-3692-004ED980A01B}"/>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1A7F69C-BBBA-2903-F154-CC686C3962A7}"/>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305F7E7-126A-749B-4721-CF76D81DD5A5}"/>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0072B2B-EAE6-5220-B110-E0BEA16C8278}"/>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78ACBD6-D1DE-B9DF-470C-EBF80FE4AB36}"/>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9DFCAE1-1E87-2003-5AB1-0DFD106FE94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533F1F-A99D-BC7D-6D45-6AE18DC48ABF}"/>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A1AA282-71C9-8442-720E-50FFCB74E8DD}"/>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63" name="TextBox 62">
            <a:extLst>
              <a:ext uri="{FF2B5EF4-FFF2-40B4-BE49-F238E27FC236}">
                <a16:creationId xmlns:a16="http://schemas.microsoft.com/office/drawing/2014/main" id="{F9205E1C-F0DF-AC2D-4EB0-1296A24D5899}"/>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29" name="TextBox 128">
            <a:extLst>
              <a:ext uri="{FF2B5EF4-FFF2-40B4-BE49-F238E27FC236}">
                <a16:creationId xmlns:a16="http://schemas.microsoft.com/office/drawing/2014/main" id="{FD8FBB33-3077-08C0-6B41-A814F5AF8735}"/>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30" name="TextBox 129">
            <a:extLst>
              <a:ext uri="{FF2B5EF4-FFF2-40B4-BE49-F238E27FC236}">
                <a16:creationId xmlns:a16="http://schemas.microsoft.com/office/drawing/2014/main" id="{A088DEF5-8B04-ECA7-5ECC-306C8216E531}"/>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31" name="TextBox 130">
            <a:extLst>
              <a:ext uri="{FF2B5EF4-FFF2-40B4-BE49-F238E27FC236}">
                <a16:creationId xmlns:a16="http://schemas.microsoft.com/office/drawing/2014/main" id="{630461B3-4FBE-848D-FA5E-6C02E66055B7}"/>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32" name="TextBox 131">
            <a:extLst>
              <a:ext uri="{FF2B5EF4-FFF2-40B4-BE49-F238E27FC236}">
                <a16:creationId xmlns:a16="http://schemas.microsoft.com/office/drawing/2014/main" id="{F250559F-2990-325F-F527-5B3645969B1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33" name="TextBox 132">
            <a:extLst>
              <a:ext uri="{FF2B5EF4-FFF2-40B4-BE49-F238E27FC236}">
                <a16:creationId xmlns:a16="http://schemas.microsoft.com/office/drawing/2014/main" id="{CC2A7905-AB10-0019-E2A7-015DDFBC1A52}"/>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34" name="TextBox 133">
            <a:extLst>
              <a:ext uri="{FF2B5EF4-FFF2-40B4-BE49-F238E27FC236}">
                <a16:creationId xmlns:a16="http://schemas.microsoft.com/office/drawing/2014/main" id="{5C7CBB3D-6A92-692F-56CA-4932BAD3B748}"/>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53" name="TextBox 152">
            <a:extLst>
              <a:ext uri="{FF2B5EF4-FFF2-40B4-BE49-F238E27FC236}">
                <a16:creationId xmlns:a16="http://schemas.microsoft.com/office/drawing/2014/main" id="{D851C61E-B8B6-CD23-2A1D-6E15AF4588B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54" name="TextBox 153">
            <a:extLst>
              <a:ext uri="{FF2B5EF4-FFF2-40B4-BE49-F238E27FC236}">
                <a16:creationId xmlns:a16="http://schemas.microsoft.com/office/drawing/2014/main" id="{B7254A2C-5B92-897D-E8A3-0773323E3F4A}"/>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55" name="TextBox 154">
            <a:extLst>
              <a:ext uri="{FF2B5EF4-FFF2-40B4-BE49-F238E27FC236}">
                <a16:creationId xmlns:a16="http://schemas.microsoft.com/office/drawing/2014/main" id="{655CEF43-EFA6-F6F6-9C11-8AB1CA0A8942}"/>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56" name="TextBox 155">
            <a:extLst>
              <a:ext uri="{FF2B5EF4-FFF2-40B4-BE49-F238E27FC236}">
                <a16:creationId xmlns:a16="http://schemas.microsoft.com/office/drawing/2014/main" id="{B59582BA-76D6-7784-56DC-83A5AE736CBA}"/>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77" name="TextBox 176">
            <a:extLst>
              <a:ext uri="{FF2B5EF4-FFF2-40B4-BE49-F238E27FC236}">
                <a16:creationId xmlns:a16="http://schemas.microsoft.com/office/drawing/2014/main" id="{914B11D6-143B-2D28-390B-D8F0F32276A9}"/>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78" name="Straight Connector 177">
            <a:extLst>
              <a:ext uri="{FF2B5EF4-FFF2-40B4-BE49-F238E27FC236}">
                <a16:creationId xmlns:a16="http://schemas.microsoft.com/office/drawing/2014/main" id="{577198A0-936D-0448-58AC-8D14D5C31F84}"/>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1D089CA6-30AE-5814-B433-DC133DF92567}"/>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80" name="TextBox 179">
            <a:extLst>
              <a:ext uri="{FF2B5EF4-FFF2-40B4-BE49-F238E27FC236}">
                <a16:creationId xmlns:a16="http://schemas.microsoft.com/office/drawing/2014/main" id="{6EB51D51-0A98-6423-4258-8BE2DB308485}"/>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1" name="TextBox 180">
            <a:extLst>
              <a:ext uri="{FF2B5EF4-FFF2-40B4-BE49-F238E27FC236}">
                <a16:creationId xmlns:a16="http://schemas.microsoft.com/office/drawing/2014/main" id="{AF5DCD52-3080-F397-8E92-4E260E478230}"/>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2" name="TextBox 181">
            <a:extLst>
              <a:ext uri="{FF2B5EF4-FFF2-40B4-BE49-F238E27FC236}">
                <a16:creationId xmlns:a16="http://schemas.microsoft.com/office/drawing/2014/main" id="{C9B08CCF-F64E-9C26-411E-2D4EE06BC459}"/>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3" name="TextBox 182">
            <a:extLst>
              <a:ext uri="{FF2B5EF4-FFF2-40B4-BE49-F238E27FC236}">
                <a16:creationId xmlns:a16="http://schemas.microsoft.com/office/drawing/2014/main" id="{1C03B79A-2960-A8C1-8996-0A983317280F}"/>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84" name="TextBox 183">
            <a:extLst>
              <a:ext uri="{FF2B5EF4-FFF2-40B4-BE49-F238E27FC236}">
                <a16:creationId xmlns:a16="http://schemas.microsoft.com/office/drawing/2014/main" id="{3AB19F25-66B1-EDF3-D2AE-A458145CB148}"/>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85" name="Straight Connector 184">
            <a:extLst>
              <a:ext uri="{FF2B5EF4-FFF2-40B4-BE49-F238E27FC236}">
                <a16:creationId xmlns:a16="http://schemas.microsoft.com/office/drawing/2014/main" id="{40C86776-760B-0B81-8776-32622D92A75D}"/>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57705C9-B7E7-AD2D-2A09-B96384ED2C81}"/>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9151601-15E7-92F7-2F25-C25E9550B21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BC6D2A92-72EF-64CC-1787-93372DBED445}"/>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F80ECE50-0119-69EB-88CC-2F8AE2391AD4}"/>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D764F9CD-2A01-184B-9178-BA5B78B1D40D}"/>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1" name="Rectangle: Rounded Corners 59">
            <a:extLst>
              <a:ext uri="{FF2B5EF4-FFF2-40B4-BE49-F238E27FC236}">
                <a16:creationId xmlns:a16="http://schemas.microsoft.com/office/drawing/2014/main" id="{01145FF1-A032-C4A5-69BE-80C8D2937EF8}"/>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92" name="Rectangle: Rounded Corners 60">
            <a:extLst>
              <a:ext uri="{FF2B5EF4-FFF2-40B4-BE49-F238E27FC236}">
                <a16:creationId xmlns:a16="http://schemas.microsoft.com/office/drawing/2014/main" id="{83297F3E-153A-B28B-6D24-3D466A80980B}"/>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93" name="Straight Connector 192">
            <a:extLst>
              <a:ext uri="{FF2B5EF4-FFF2-40B4-BE49-F238E27FC236}">
                <a16:creationId xmlns:a16="http://schemas.microsoft.com/office/drawing/2014/main" id="{F14A1F0B-2256-F571-A146-51197C5E4659}"/>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6465C78-62B7-D6FC-BCD0-A117F5315A7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A74D9F9-8DD0-9ECA-34AD-3DC2296053A5}"/>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B9204296-58D3-181D-9664-C5C7A1A34CC3}"/>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364A5F03-07E8-3A5F-B5BC-BD9AE07D386F}"/>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0C06E3DE-D284-241D-058F-B318E0B6891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6B7E5B4-17C9-403E-46BA-9EE124B783ED}"/>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4FF9823D-EA8D-87FD-97ED-C7C1826A4C9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8E7D7BDE-6686-FF6F-7BC6-E97E3583CA0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7B3EE243-B2FA-7676-94B9-AF276757712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45C84478-A2E2-4BAB-DDAE-593721BC9537}"/>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04" name="TextBox 203">
            <a:extLst>
              <a:ext uri="{FF2B5EF4-FFF2-40B4-BE49-F238E27FC236}">
                <a16:creationId xmlns:a16="http://schemas.microsoft.com/office/drawing/2014/main" id="{31D995BB-8240-C2F7-F7BD-69936C4B6781}"/>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05" name="TextBox 204">
            <a:extLst>
              <a:ext uri="{FF2B5EF4-FFF2-40B4-BE49-F238E27FC236}">
                <a16:creationId xmlns:a16="http://schemas.microsoft.com/office/drawing/2014/main" id="{4EED2799-D71F-B24D-4F32-7C7B926A1C1A}"/>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6" name="TextBox 205">
            <a:extLst>
              <a:ext uri="{FF2B5EF4-FFF2-40B4-BE49-F238E27FC236}">
                <a16:creationId xmlns:a16="http://schemas.microsoft.com/office/drawing/2014/main" id="{8B1A3723-B65B-B463-E4B1-BED693E1C53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7" name="TextBox 206">
            <a:extLst>
              <a:ext uri="{FF2B5EF4-FFF2-40B4-BE49-F238E27FC236}">
                <a16:creationId xmlns:a16="http://schemas.microsoft.com/office/drawing/2014/main" id="{68643433-057D-D7B3-5DC7-A484559E2ED3}"/>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8" name="TextBox 207">
            <a:extLst>
              <a:ext uri="{FF2B5EF4-FFF2-40B4-BE49-F238E27FC236}">
                <a16:creationId xmlns:a16="http://schemas.microsoft.com/office/drawing/2014/main" id="{F7E6F5CE-29B3-BBAD-728B-75F07FE4158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09" name="TextBox 208">
            <a:extLst>
              <a:ext uri="{FF2B5EF4-FFF2-40B4-BE49-F238E27FC236}">
                <a16:creationId xmlns:a16="http://schemas.microsoft.com/office/drawing/2014/main" id="{B787722C-9F81-8363-AEBA-6FC0597444D5}"/>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10" name="TextBox 209">
            <a:extLst>
              <a:ext uri="{FF2B5EF4-FFF2-40B4-BE49-F238E27FC236}">
                <a16:creationId xmlns:a16="http://schemas.microsoft.com/office/drawing/2014/main" id="{92EC85FE-C320-66A2-ED6E-850268098238}"/>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11" name="TextBox 210">
            <a:extLst>
              <a:ext uri="{FF2B5EF4-FFF2-40B4-BE49-F238E27FC236}">
                <a16:creationId xmlns:a16="http://schemas.microsoft.com/office/drawing/2014/main" id="{34E2690E-F6BD-A27D-6BA6-F753CA04479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12" name="TextBox 211">
            <a:extLst>
              <a:ext uri="{FF2B5EF4-FFF2-40B4-BE49-F238E27FC236}">
                <a16:creationId xmlns:a16="http://schemas.microsoft.com/office/drawing/2014/main" id="{0125D1E2-4B91-3004-66A6-D178DF3415A7}"/>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13" name="TextBox 212">
            <a:extLst>
              <a:ext uri="{FF2B5EF4-FFF2-40B4-BE49-F238E27FC236}">
                <a16:creationId xmlns:a16="http://schemas.microsoft.com/office/drawing/2014/main" id="{5572E3EC-8BD7-1FAC-74F5-FCCB5A0DE7A4}"/>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14" name="TextBox 213">
            <a:extLst>
              <a:ext uri="{FF2B5EF4-FFF2-40B4-BE49-F238E27FC236}">
                <a16:creationId xmlns:a16="http://schemas.microsoft.com/office/drawing/2014/main" id="{C88B1D8D-5419-33F8-BA6F-9263BB7399B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15" name="TextBox 214">
            <a:extLst>
              <a:ext uri="{FF2B5EF4-FFF2-40B4-BE49-F238E27FC236}">
                <a16:creationId xmlns:a16="http://schemas.microsoft.com/office/drawing/2014/main" id="{6627FEF0-ECD6-D37B-3FBE-D1B2CAEF6BF9}"/>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16" name="Straight Connector 215">
            <a:extLst>
              <a:ext uri="{FF2B5EF4-FFF2-40B4-BE49-F238E27FC236}">
                <a16:creationId xmlns:a16="http://schemas.microsoft.com/office/drawing/2014/main" id="{4CB9F0DE-ACEA-A329-E828-0C8B9C0229DC}"/>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FFA2C00C-C32F-4B46-7C17-28C0521E871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8" name="TextBox 217">
            <a:extLst>
              <a:ext uri="{FF2B5EF4-FFF2-40B4-BE49-F238E27FC236}">
                <a16:creationId xmlns:a16="http://schemas.microsoft.com/office/drawing/2014/main" id="{AF83D186-BE44-AAB8-B4A2-C5C2D1A5C425}"/>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19" name="TextBox 218">
            <a:extLst>
              <a:ext uri="{FF2B5EF4-FFF2-40B4-BE49-F238E27FC236}">
                <a16:creationId xmlns:a16="http://schemas.microsoft.com/office/drawing/2014/main" id="{663A89D6-FAF9-37BB-16AD-8162FD482F91}"/>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20" name="TextBox 219">
            <a:extLst>
              <a:ext uri="{FF2B5EF4-FFF2-40B4-BE49-F238E27FC236}">
                <a16:creationId xmlns:a16="http://schemas.microsoft.com/office/drawing/2014/main" id="{C8083286-3959-EE67-75DC-4AD8B04AAFCC}"/>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21" name="TextBox 220">
            <a:extLst>
              <a:ext uri="{FF2B5EF4-FFF2-40B4-BE49-F238E27FC236}">
                <a16:creationId xmlns:a16="http://schemas.microsoft.com/office/drawing/2014/main" id="{C9EC0541-21B8-1E8C-4944-F78E7C2A5451}"/>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22" name="TextBox 221">
            <a:extLst>
              <a:ext uri="{FF2B5EF4-FFF2-40B4-BE49-F238E27FC236}">
                <a16:creationId xmlns:a16="http://schemas.microsoft.com/office/drawing/2014/main" id="{46EC9763-1034-77B6-E708-03BF8E58131E}"/>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23" name="Straight Connector 222">
            <a:extLst>
              <a:ext uri="{FF2B5EF4-FFF2-40B4-BE49-F238E27FC236}">
                <a16:creationId xmlns:a16="http://schemas.microsoft.com/office/drawing/2014/main" id="{31847430-6581-0A67-9F93-282015F51BC6}"/>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220E72EE-DA67-5AC0-3B79-5A3346003A30}"/>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CBA793E-0C60-E84A-2FAA-DB34D07DDE55}"/>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EF98E46-250A-3DB2-26CE-303495BDB1E6}"/>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F92A9E61-3932-E3EB-A5DA-A4E260005789}"/>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03541D3-93D5-41DC-8DE9-91DFEC60590A}"/>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9" name="Rectangle: Rounded Corners 59">
            <a:extLst>
              <a:ext uri="{FF2B5EF4-FFF2-40B4-BE49-F238E27FC236}">
                <a16:creationId xmlns:a16="http://schemas.microsoft.com/office/drawing/2014/main" id="{9594CD3D-DCFC-0491-8108-2006692C7FD9}"/>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30" name="Rectangle: Rounded Corners 60">
            <a:extLst>
              <a:ext uri="{FF2B5EF4-FFF2-40B4-BE49-F238E27FC236}">
                <a16:creationId xmlns:a16="http://schemas.microsoft.com/office/drawing/2014/main" id="{ABC67FB5-E33E-E49C-B7B7-6F371D97C6AD}"/>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31" name="Straight Connector 230">
            <a:extLst>
              <a:ext uri="{FF2B5EF4-FFF2-40B4-BE49-F238E27FC236}">
                <a16:creationId xmlns:a16="http://schemas.microsoft.com/office/drawing/2014/main" id="{394F3F7E-F2AF-CC46-3884-F64863CC4264}"/>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134AB0C1-1BD2-4B1D-5878-31D4520D186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23DBD271-F47E-9CB7-5B29-F33DD72E18A9}"/>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9F44E34-68C4-B43E-CE6F-83701E526238}"/>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46EAC4E-CC50-2201-BC9A-919CA58CC09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CDC9605C-5478-C37F-5175-5FC7D6E0C065}"/>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51D0E088-E3BB-3830-29FE-E943BF07F924}"/>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C80C77D-4DEF-30DF-FFC3-24C74F4A0F03}"/>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362646-B876-9B73-EAC9-ED9A993F11A5}"/>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5A219324-5BA4-931E-D65C-B7C71D70E869}"/>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436F7334-1761-D95A-8732-1ED920B199EB}"/>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42" name="TextBox 241">
            <a:extLst>
              <a:ext uri="{FF2B5EF4-FFF2-40B4-BE49-F238E27FC236}">
                <a16:creationId xmlns:a16="http://schemas.microsoft.com/office/drawing/2014/main" id="{F0F09C80-5789-30FE-E46D-F5B40369A7A7}"/>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43" name="TextBox 242">
            <a:extLst>
              <a:ext uri="{FF2B5EF4-FFF2-40B4-BE49-F238E27FC236}">
                <a16:creationId xmlns:a16="http://schemas.microsoft.com/office/drawing/2014/main" id="{0B4A97F6-D2CE-D75D-397F-F9AF59487A11}"/>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44" name="TextBox 243">
            <a:extLst>
              <a:ext uri="{FF2B5EF4-FFF2-40B4-BE49-F238E27FC236}">
                <a16:creationId xmlns:a16="http://schemas.microsoft.com/office/drawing/2014/main" id="{D2EAD1EB-D017-C940-61BE-D8E8B9D9B1F9}"/>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45" name="TextBox 244">
            <a:extLst>
              <a:ext uri="{FF2B5EF4-FFF2-40B4-BE49-F238E27FC236}">
                <a16:creationId xmlns:a16="http://schemas.microsoft.com/office/drawing/2014/main" id="{84198B0F-650E-ACC5-6A67-5D2805FEA873}"/>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46" name="TextBox 245">
            <a:extLst>
              <a:ext uri="{FF2B5EF4-FFF2-40B4-BE49-F238E27FC236}">
                <a16:creationId xmlns:a16="http://schemas.microsoft.com/office/drawing/2014/main" id="{0ACBF0A3-8B87-9777-C14D-45B940D2D0D9}"/>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47" name="TextBox 246">
            <a:extLst>
              <a:ext uri="{FF2B5EF4-FFF2-40B4-BE49-F238E27FC236}">
                <a16:creationId xmlns:a16="http://schemas.microsoft.com/office/drawing/2014/main" id="{F97FE3BE-FD7D-7B79-50F4-109771AF1D6C}"/>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48" name="TextBox 247">
            <a:extLst>
              <a:ext uri="{FF2B5EF4-FFF2-40B4-BE49-F238E27FC236}">
                <a16:creationId xmlns:a16="http://schemas.microsoft.com/office/drawing/2014/main" id="{87937650-ECF6-36ED-2834-3BF776F78F4E}"/>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49" name="TextBox 248">
            <a:extLst>
              <a:ext uri="{FF2B5EF4-FFF2-40B4-BE49-F238E27FC236}">
                <a16:creationId xmlns:a16="http://schemas.microsoft.com/office/drawing/2014/main" id="{5E126139-5611-B3FA-C39C-4B55405DC9A6}"/>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50" name="TextBox 249">
            <a:extLst>
              <a:ext uri="{FF2B5EF4-FFF2-40B4-BE49-F238E27FC236}">
                <a16:creationId xmlns:a16="http://schemas.microsoft.com/office/drawing/2014/main" id="{24DE19DD-F67F-CCF5-2A11-8BC572EB480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51" name="TextBox 250">
            <a:extLst>
              <a:ext uri="{FF2B5EF4-FFF2-40B4-BE49-F238E27FC236}">
                <a16:creationId xmlns:a16="http://schemas.microsoft.com/office/drawing/2014/main" id="{0BB86F2A-F6FC-7CC3-A0C1-6DA579E320F1}"/>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52" name="TextBox 251">
            <a:extLst>
              <a:ext uri="{FF2B5EF4-FFF2-40B4-BE49-F238E27FC236}">
                <a16:creationId xmlns:a16="http://schemas.microsoft.com/office/drawing/2014/main" id="{54258126-744C-BB50-3347-E665FDA9450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53" name="TextBox 252">
            <a:extLst>
              <a:ext uri="{FF2B5EF4-FFF2-40B4-BE49-F238E27FC236}">
                <a16:creationId xmlns:a16="http://schemas.microsoft.com/office/drawing/2014/main" id="{ABD66959-A271-A72A-E089-0B9ADE01A756}"/>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54" name="Straight Connector 253">
            <a:extLst>
              <a:ext uri="{FF2B5EF4-FFF2-40B4-BE49-F238E27FC236}">
                <a16:creationId xmlns:a16="http://schemas.microsoft.com/office/drawing/2014/main" id="{C3CC5681-0956-6C01-F0B2-6F85B1C14F14}"/>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B28C5084-F8E7-31AB-6E50-55F83937474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56" name="TextBox 255">
            <a:extLst>
              <a:ext uri="{FF2B5EF4-FFF2-40B4-BE49-F238E27FC236}">
                <a16:creationId xmlns:a16="http://schemas.microsoft.com/office/drawing/2014/main" id="{C86026A6-70A9-4417-B44E-0F98842F44A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57" name="TextBox 256">
            <a:extLst>
              <a:ext uri="{FF2B5EF4-FFF2-40B4-BE49-F238E27FC236}">
                <a16:creationId xmlns:a16="http://schemas.microsoft.com/office/drawing/2014/main" id="{5B899E3C-B53F-65E0-45AE-114B29C6E98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58" name="TextBox 257">
            <a:extLst>
              <a:ext uri="{FF2B5EF4-FFF2-40B4-BE49-F238E27FC236}">
                <a16:creationId xmlns:a16="http://schemas.microsoft.com/office/drawing/2014/main" id="{451E99C6-B7D3-1491-0D34-3CD5E35DA2E9}"/>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59" name="TextBox 258">
            <a:extLst>
              <a:ext uri="{FF2B5EF4-FFF2-40B4-BE49-F238E27FC236}">
                <a16:creationId xmlns:a16="http://schemas.microsoft.com/office/drawing/2014/main" id="{0FCD6B03-00AF-25C8-C47C-9B2743AFFDB6}"/>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60" name="TextBox 259">
            <a:extLst>
              <a:ext uri="{FF2B5EF4-FFF2-40B4-BE49-F238E27FC236}">
                <a16:creationId xmlns:a16="http://schemas.microsoft.com/office/drawing/2014/main" id="{D99641E7-80BD-A05F-DBB8-10287FDE97E6}"/>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61" name="Straight Connector 260">
            <a:extLst>
              <a:ext uri="{FF2B5EF4-FFF2-40B4-BE49-F238E27FC236}">
                <a16:creationId xmlns:a16="http://schemas.microsoft.com/office/drawing/2014/main" id="{D4C1ED99-8907-82FC-188D-C3CBC4E5C1F2}"/>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ACCDBD55-0C71-A137-9D14-C5C20F7BD3B8}"/>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8F5A0804-EF73-38AE-838F-4597B879D1CF}"/>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BE541CD-6967-12E6-9CFB-8729E8978AA9}"/>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085011E-6A44-34B1-AC37-D964D608B3C3}"/>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8C3E6C4E-9906-08DF-E69D-8E02D2EAB9C3}"/>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A609C906-0EC9-99A3-301B-CFD621B50D05}"/>
              </a:ext>
            </a:extLst>
          </p:cNvPr>
          <p:cNvGrpSpPr/>
          <p:nvPr/>
        </p:nvGrpSpPr>
        <p:grpSpPr>
          <a:xfrm>
            <a:off x="725464" y="682573"/>
            <a:ext cx="10756522" cy="5571933"/>
            <a:chOff x="725464" y="682573"/>
            <a:chExt cx="10756522" cy="5571933"/>
          </a:xfrm>
        </p:grpSpPr>
        <p:sp>
          <p:nvSpPr>
            <p:cNvPr id="18" name="Rectangle 17">
              <a:extLst>
                <a:ext uri="{FF2B5EF4-FFF2-40B4-BE49-F238E27FC236}">
                  <a16:creationId xmlns:a16="http://schemas.microsoft.com/office/drawing/2014/main" id="{DF5C5A25-3CD8-F2C4-3543-D58B6C18CDB5}"/>
                </a:ext>
              </a:extLst>
            </p:cNvPr>
            <p:cNvSpPr/>
            <p:nvPr/>
          </p:nvSpPr>
          <p:spPr>
            <a:xfrm>
              <a:off x="725464" y="682573"/>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Rounded Corners 18">
              <a:extLst>
                <a:ext uri="{FF2B5EF4-FFF2-40B4-BE49-F238E27FC236}">
                  <a16:creationId xmlns:a16="http://schemas.microsoft.com/office/drawing/2014/main" id="{777EA486-074B-FFF9-FCDB-FB6A15A3C531}"/>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000" b="1" dirty="0">
                  <a:solidFill>
                    <a:schemeClr val="tx1">
                      <a:lumMod val="50000"/>
                      <a:lumOff val="50000"/>
                    </a:schemeClr>
                  </a:solidFill>
                  <a:latin typeface="Helvetica" panose="020B0604020202020204" pitchFamily="34" charset="0"/>
                  <a:cs typeface="Helvetica" panose="020B0604020202020204" pitchFamily="34" charset="0"/>
                </a:rPr>
                <a:t>  </a:t>
              </a:r>
              <a:r>
                <a:rPr lang="en-US" sz="1000" b="1" u="sng" dirty="0">
                  <a:solidFill>
                    <a:schemeClr val="tx1">
                      <a:lumMod val="50000"/>
                      <a:lumOff val="50000"/>
                    </a:schemeClr>
                  </a:solidFill>
                  <a:latin typeface="Helvetica" panose="020B0604020202020204" pitchFamily="34" charset="0"/>
                  <a:cs typeface="Helvetica" panose="020B0604020202020204" pitchFamily="34" charset="0"/>
                </a:rPr>
                <a:t>Call bus companies for quotation</a:t>
              </a:r>
              <a:r>
                <a:rPr lang="en-US" sz="1000" u="sng" dirty="0">
                  <a:solidFill>
                    <a:schemeClr val="tx1">
                      <a:lumMod val="50000"/>
                      <a:lumOff val="50000"/>
                    </a:schemeClr>
                  </a:solidFill>
                  <a:latin typeface="Helvetica" panose="020B0604020202020204" pitchFamily="34" charset="0"/>
                  <a:cs typeface="Helvetica" panose="020B0604020202020204" pitchFamily="34" charset="0"/>
                </a:rPr>
                <a:t>, </a:t>
              </a:r>
              <a:r>
                <a:rPr lang="en-SG" sz="10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158" name="TextBox 157">
              <a:extLst>
                <a:ext uri="{FF2B5EF4-FFF2-40B4-BE49-F238E27FC236}">
                  <a16:creationId xmlns:a16="http://schemas.microsoft.com/office/drawing/2014/main" id="{FE673B38-A67D-7271-10B9-8C12360AC189}"/>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59" name="Rectangle: Rounded Corners 220">
              <a:extLst>
                <a:ext uri="{FF2B5EF4-FFF2-40B4-BE49-F238E27FC236}">
                  <a16:creationId xmlns:a16="http://schemas.microsoft.com/office/drawing/2014/main" id="{30C468CE-EDAA-5FC2-BEA2-81F053342327}"/>
                </a:ext>
              </a:extLst>
            </p:cNvPr>
            <p:cNvSpPr/>
            <p:nvPr/>
          </p:nvSpPr>
          <p:spPr>
            <a:xfrm>
              <a:off x="5128067" y="3215987"/>
              <a:ext cx="2037881"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Get list from anna @ 87654321</a:t>
              </a:r>
              <a:endParaRPr lang="en-SG" sz="1000" dirty="0">
                <a:solidFill>
                  <a:schemeClr val="tx1">
                    <a:lumMod val="50000"/>
                    <a:lumOff val="50000"/>
                  </a:schemeClr>
                </a:solidFill>
                <a:latin typeface="Helvetica" pitchFamily="2" charset="0"/>
              </a:endParaRPr>
            </a:p>
          </p:txBody>
        </p:sp>
        <p:sp>
          <p:nvSpPr>
            <p:cNvPr id="160" name="Rectangle: Rounded Corners 220">
              <a:extLst>
                <a:ext uri="{FF2B5EF4-FFF2-40B4-BE49-F238E27FC236}">
                  <a16:creationId xmlns:a16="http://schemas.microsoft.com/office/drawing/2014/main" id="{B1BA9531-74F5-B1A0-8862-8116329B46BA}"/>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61" name="Rectangle 160">
              <a:extLst>
                <a:ext uri="{FF2B5EF4-FFF2-40B4-BE49-F238E27FC236}">
                  <a16:creationId xmlns:a16="http://schemas.microsoft.com/office/drawing/2014/main" id="{B430240A-2C7F-6A34-E4B6-8ABB1D7BCD51}"/>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2" name="Graphic 161" descr="Play with solid fill">
              <a:extLst>
                <a:ext uri="{FF2B5EF4-FFF2-40B4-BE49-F238E27FC236}">
                  <a16:creationId xmlns:a16="http://schemas.microsoft.com/office/drawing/2014/main" id="{57C47832-3EF7-7D2B-79FD-BCEA25D0BDA6}"/>
                </a:ext>
              </a:extLst>
            </p:cNvPr>
            <p:cNvPicPr>
              <a:picLocks noChangeAspect="1"/>
            </p:cNvPicPr>
            <p:nvPr/>
          </p:nvPicPr>
          <p:blipFill>
            <a:blip r:embed="rId6">
              <a:extLst>
                <a:ext uri="{96DAC541-7B7A-43D3-8B79-37D633B846F1}">
                  <asvg:svgBlip xmlns:asvg="http://schemas.microsoft.com/office/drawing/2016/SVG/main" r:embed="rId17"/>
                </a:ext>
              </a:extLst>
            </a:blip>
            <a:stretch>
              <a:fillRect/>
            </a:stretch>
          </p:blipFill>
          <p:spPr>
            <a:xfrm rot="5400000">
              <a:off x="6186370" y="4380976"/>
              <a:ext cx="199103" cy="199103"/>
            </a:xfrm>
            <a:prstGeom prst="rect">
              <a:avLst/>
            </a:prstGeom>
          </p:spPr>
        </p:pic>
        <p:sp>
          <p:nvSpPr>
            <p:cNvPr id="163" name="Rectangle: Rounded Corners 220">
              <a:extLst>
                <a:ext uri="{FF2B5EF4-FFF2-40B4-BE49-F238E27FC236}">
                  <a16:creationId xmlns:a16="http://schemas.microsoft.com/office/drawing/2014/main" id="{66AC9733-406A-7C95-FF3B-AFB03A37BF18}"/>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64" name="Rectangle: Rounded Corners 220">
              <a:extLst>
                <a:ext uri="{FF2B5EF4-FFF2-40B4-BE49-F238E27FC236}">
                  <a16:creationId xmlns:a16="http://schemas.microsoft.com/office/drawing/2014/main" id="{6E0EA4A0-0ED3-AB4D-2499-445F714810A8}"/>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65" name="Rectangle: Rounded Corners 220">
              <a:extLst>
                <a:ext uri="{FF2B5EF4-FFF2-40B4-BE49-F238E27FC236}">
                  <a16:creationId xmlns:a16="http://schemas.microsoft.com/office/drawing/2014/main" id="{FDFA9BE1-671A-73EF-A31F-628C5DB48C54}"/>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66" name="Straight Arrow Connector 165">
              <a:extLst>
                <a:ext uri="{FF2B5EF4-FFF2-40B4-BE49-F238E27FC236}">
                  <a16:creationId xmlns:a16="http://schemas.microsoft.com/office/drawing/2014/main" id="{0927BF45-7D4B-F544-B3E5-495B2C4F005C}"/>
                </a:ext>
              </a:extLst>
            </p:cNvPr>
            <p:cNvCxnSpPr>
              <a:cxnSpLocks/>
              <a:stCxn id="163" idx="3"/>
              <a:endCxn id="16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38FD59C5-2503-5716-8C5F-E5406B107B86}"/>
                </a:ext>
              </a:extLst>
            </p:cNvPr>
            <p:cNvCxnSpPr>
              <a:stCxn id="164" idx="3"/>
              <a:endCxn id="165"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69" name="Rectangle: Rounded Corners 220">
              <a:extLst>
                <a:ext uri="{FF2B5EF4-FFF2-40B4-BE49-F238E27FC236}">
                  <a16:creationId xmlns:a16="http://schemas.microsoft.com/office/drawing/2014/main" id="{0395F44D-AB36-E9C6-701D-DD053F0456E6}"/>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171" name="Rectangle: Rounded Corners 220">
              <a:extLst>
                <a:ext uri="{FF2B5EF4-FFF2-40B4-BE49-F238E27FC236}">
                  <a16:creationId xmlns:a16="http://schemas.microsoft.com/office/drawing/2014/main" id="{EC73326D-8B8C-0033-F5F8-3FA309863271}"/>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72" name="Rectangle: Rounded Corners 220">
              <a:extLst>
                <a:ext uri="{FF2B5EF4-FFF2-40B4-BE49-F238E27FC236}">
                  <a16:creationId xmlns:a16="http://schemas.microsoft.com/office/drawing/2014/main" id="{4014B845-C4BD-864E-4E45-27F5A1FFB09F}"/>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73" name="Rectangle: Rounded Corners 220">
              <a:extLst>
                <a:ext uri="{FF2B5EF4-FFF2-40B4-BE49-F238E27FC236}">
                  <a16:creationId xmlns:a16="http://schemas.microsoft.com/office/drawing/2014/main" id="{B30150EC-8275-3447-871B-A6CA2E036814}"/>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74" name="Rectangle: Rounded Corners 220">
              <a:extLst>
                <a:ext uri="{FF2B5EF4-FFF2-40B4-BE49-F238E27FC236}">
                  <a16:creationId xmlns:a16="http://schemas.microsoft.com/office/drawing/2014/main" id="{9CB1488B-71A3-2FC2-0224-87B60D8768D8}"/>
                </a:ext>
              </a:extLst>
            </p:cNvPr>
            <p:cNvSpPr/>
            <p:nvPr/>
          </p:nvSpPr>
          <p:spPr>
            <a:xfrm>
              <a:off x="5128067" y="3616831"/>
              <a:ext cx="1765756"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75" name="Graphic 174" descr="Add with solid fill">
              <a:extLst>
                <a:ext uri="{FF2B5EF4-FFF2-40B4-BE49-F238E27FC236}">
                  <a16:creationId xmlns:a16="http://schemas.microsoft.com/office/drawing/2014/main" id="{0C5F2384-6D1A-2494-F894-61E6C192AE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31430" y="3672289"/>
              <a:ext cx="170856" cy="170856"/>
            </a:xfrm>
            <a:prstGeom prst="rect">
              <a:avLst/>
            </a:prstGeom>
          </p:spPr>
        </p:pic>
        <p:sp>
          <p:nvSpPr>
            <p:cNvPr id="176" name="Rectangle: Rounded Corners 220">
              <a:extLst>
                <a:ext uri="{FF2B5EF4-FFF2-40B4-BE49-F238E27FC236}">
                  <a16:creationId xmlns:a16="http://schemas.microsoft.com/office/drawing/2014/main" id="{F1F8DACD-1564-4F3C-1B55-931BF0580185}"/>
                </a:ext>
              </a:extLst>
            </p:cNvPr>
            <p:cNvSpPr/>
            <p:nvPr/>
          </p:nvSpPr>
          <p:spPr>
            <a:xfrm>
              <a:off x="5128067" y="3971081"/>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01565" y="3360102"/>
              <a:ext cx="312187" cy="312187"/>
            </a:xfrm>
            <a:prstGeom prst="rect">
              <a:avLst/>
            </a:prstGeom>
          </p:spPr>
        </p:pic>
        <p:pic>
          <p:nvPicPr>
            <p:cNvPr id="19" name="Picture 18">
              <a:extLst>
                <a:ext uri="{FF2B5EF4-FFF2-40B4-BE49-F238E27FC236}">
                  <a16:creationId xmlns:a16="http://schemas.microsoft.com/office/drawing/2014/main" id="{2E880042-D0F1-E02A-F5A1-5695155D0D2C}"/>
                </a:ext>
              </a:extLst>
            </p:cNvPr>
            <p:cNvPicPr>
              <a:picLocks noChangeAspect="1"/>
            </p:cNvPicPr>
            <p:nvPr/>
          </p:nvPicPr>
          <p:blipFill>
            <a:blip r:embed="rId20"/>
            <a:stretch>
              <a:fillRect/>
            </a:stretch>
          </p:blipFill>
          <p:spPr>
            <a:xfrm>
              <a:off x="9010256" y="690172"/>
              <a:ext cx="2397805" cy="340865"/>
            </a:xfrm>
            <a:prstGeom prst="rect">
              <a:avLst/>
            </a:prstGeom>
          </p:spPr>
        </p:pic>
      </p:grpSp>
    </p:spTree>
    <p:extLst>
      <p:ext uri="{BB962C8B-B14F-4D97-AF65-F5344CB8AC3E}">
        <p14:creationId xmlns:p14="http://schemas.microsoft.com/office/powerpoint/2010/main" val="3023576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3010619" y="115428"/>
            <a:ext cx="5888760" cy="351268"/>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Now we would like this task to be a subtask of handle transport arrangements.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961152" y="2193241"/>
            <a:ext cx="1423169"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133834" y="2221613"/>
            <a:ext cx="1251604"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820585" y="218638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21" name="Rectangle: Rounded Corners 59">
            <a:extLst>
              <a:ext uri="{FF2B5EF4-FFF2-40B4-BE49-F238E27FC236}">
                <a16:creationId xmlns:a16="http://schemas.microsoft.com/office/drawing/2014/main" id="{FC52F288-2AC7-23D6-C3E4-F49A17080536}"/>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3" name="Rectangle: Rounded Corners 60">
            <a:extLst>
              <a:ext uri="{FF2B5EF4-FFF2-40B4-BE49-F238E27FC236}">
                <a16:creationId xmlns:a16="http://schemas.microsoft.com/office/drawing/2014/main" id="{7BFD11C1-E66C-26C3-5366-0B74EFB3C6A4}"/>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7" name="Straight Connector 36">
            <a:extLst>
              <a:ext uri="{FF2B5EF4-FFF2-40B4-BE49-F238E27FC236}">
                <a16:creationId xmlns:a16="http://schemas.microsoft.com/office/drawing/2014/main" id="{DA1EEC87-9B5B-5F86-FBB1-4D45999A229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EF6C643-880D-19DD-885B-36BE7A03A5F7}"/>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03AC31-50F0-FBCC-D25E-7E8CF0059DAD}"/>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0C4E564-DAA0-5496-4113-E29A978EE6DF}"/>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4E4F3C6-05E4-DB18-1ED5-10BF5E1E5563}"/>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88485DD-0EC1-70A6-C3C2-2C27C748C623}"/>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25394F9-02E9-B6B5-486C-E8A60F167993}"/>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28A70E6-D8E3-C5CC-45F6-1276E832788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64F29E3-E635-7476-0E7C-8A221E1750F4}"/>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29A8635-91C4-21E7-0905-4A2D474A98B4}"/>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53EF691-6838-71ED-2D6C-2A82BA30014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62" name="TextBox 61">
            <a:extLst>
              <a:ext uri="{FF2B5EF4-FFF2-40B4-BE49-F238E27FC236}">
                <a16:creationId xmlns:a16="http://schemas.microsoft.com/office/drawing/2014/main" id="{FD50C1D0-FE31-4CAE-28A1-D84E368DA184}"/>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63" name="TextBox 62">
            <a:extLst>
              <a:ext uri="{FF2B5EF4-FFF2-40B4-BE49-F238E27FC236}">
                <a16:creationId xmlns:a16="http://schemas.microsoft.com/office/drawing/2014/main" id="{81D81B3E-380D-C2E6-59D8-9F215F830D2D}"/>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29" name="TextBox 128">
            <a:extLst>
              <a:ext uri="{FF2B5EF4-FFF2-40B4-BE49-F238E27FC236}">
                <a16:creationId xmlns:a16="http://schemas.microsoft.com/office/drawing/2014/main" id="{17FB7BFB-2C3A-F667-3D48-6FEC9FFD3736}"/>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30" name="TextBox 129">
            <a:extLst>
              <a:ext uri="{FF2B5EF4-FFF2-40B4-BE49-F238E27FC236}">
                <a16:creationId xmlns:a16="http://schemas.microsoft.com/office/drawing/2014/main" id="{A9034F8D-94F2-0A36-D5BD-AA1311E3A2EE}"/>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31" name="TextBox 130">
            <a:extLst>
              <a:ext uri="{FF2B5EF4-FFF2-40B4-BE49-F238E27FC236}">
                <a16:creationId xmlns:a16="http://schemas.microsoft.com/office/drawing/2014/main" id="{186951E3-2D22-C950-BA02-3F2C615C34D9}"/>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32" name="TextBox 131">
            <a:extLst>
              <a:ext uri="{FF2B5EF4-FFF2-40B4-BE49-F238E27FC236}">
                <a16:creationId xmlns:a16="http://schemas.microsoft.com/office/drawing/2014/main" id="{9952301C-C76C-34CD-077E-8A8FE6E57CE3}"/>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33" name="TextBox 132">
            <a:extLst>
              <a:ext uri="{FF2B5EF4-FFF2-40B4-BE49-F238E27FC236}">
                <a16:creationId xmlns:a16="http://schemas.microsoft.com/office/drawing/2014/main" id="{6F2F37A8-08DE-9952-2FA9-3486B802380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34" name="TextBox 133">
            <a:extLst>
              <a:ext uri="{FF2B5EF4-FFF2-40B4-BE49-F238E27FC236}">
                <a16:creationId xmlns:a16="http://schemas.microsoft.com/office/drawing/2014/main" id="{51013516-E634-16A3-3149-79F31D8011EA}"/>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53" name="TextBox 152">
            <a:extLst>
              <a:ext uri="{FF2B5EF4-FFF2-40B4-BE49-F238E27FC236}">
                <a16:creationId xmlns:a16="http://schemas.microsoft.com/office/drawing/2014/main" id="{7B520D0E-C898-F97E-8056-D32EF9E29CC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54" name="TextBox 153">
            <a:extLst>
              <a:ext uri="{FF2B5EF4-FFF2-40B4-BE49-F238E27FC236}">
                <a16:creationId xmlns:a16="http://schemas.microsoft.com/office/drawing/2014/main" id="{BB2C61C4-E6C4-F718-347A-881D76E07F81}"/>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55" name="TextBox 154">
            <a:extLst>
              <a:ext uri="{FF2B5EF4-FFF2-40B4-BE49-F238E27FC236}">
                <a16:creationId xmlns:a16="http://schemas.microsoft.com/office/drawing/2014/main" id="{F9B22828-7FB6-85DA-E35C-757E3EAA87F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56" name="TextBox 155">
            <a:extLst>
              <a:ext uri="{FF2B5EF4-FFF2-40B4-BE49-F238E27FC236}">
                <a16:creationId xmlns:a16="http://schemas.microsoft.com/office/drawing/2014/main" id="{0B15A1AD-3422-1CCA-96F0-DAD5D50B800B}"/>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77" name="Straight Connector 176">
            <a:extLst>
              <a:ext uri="{FF2B5EF4-FFF2-40B4-BE49-F238E27FC236}">
                <a16:creationId xmlns:a16="http://schemas.microsoft.com/office/drawing/2014/main" id="{EB8DC3D2-A875-F045-D4C8-76C764CF9EEE}"/>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0D0F9468-9E4F-13D7-1BEA-F2688BE7153A}"/>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79" name="TextBox 178">
            <a:extLst>
              <a:ext uri="{FF2B5EF4-FFF2-40B4-BE49-F238E27FC236}">
                <a16:creationId xmlns:a16="http://schemas.microsoft.com/office/drawing/2014/main" id="{513B823B-FAD6-DA00-C356-8DD9440CBE9A}"/>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0" name="TextBox 179">
            <a:extLst>
              <a:ext uri="{FF2B5EF4-FFF2-40B4-BE49-F238E27FC236}">
                <a16:creationId xmlns:a16="http://schemas.microsoft.com/office/drawing/2014/main" id="{E5847CA2-9F72-1476-0C62-6D8DFE3577B7}"/>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1" name="TextBox 180">
            <a:extLst>
              <a:ext uri="{FF2B5EF4-FFF2-40B4-BE49-F238E27FC236}">
                <a16:creationId xmlns:a16="http://schemas.microsoft.com/office/drawing/2014/main" id="{9FB6C206-12F8-4FF4-13DA-47107E0FBB88}"/>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2" name="TextBox 181">
            <a:extLst>
              <a:ext uri="{FF2B5EF4-FFF2-40B4-BE49-F238E27FC236}">
                <a16:creationId xmlns:a16="http://schemas.microsoft.com/office/drawing/2014/main" id="{E88C0960-26DC-66B8-0E93-2E76243E04FB}"/>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83" name="TextBox 182">
            <a:extLst>
              <a:ext uri="{FF2B5EF4-FFF2-40B4-BE49-F238E27FC236}">
                <a16:creationId xmlns:a16="http://schemas.microsoft.com/office/drawing/2014/main" id="{140B02F3-F720-1E33-CBCE-53137D5DD806}"/>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84" name="Straight Connector 183">
            <a:extLst>
              <a:ext uri="{FF2B5EF4-FFF2-40B4-BE49-F238E27FC236}">
                <a16:creationId xmlns:a16="http://schemas.microsoft.com/office/drawing/2014/main" id="{BD3CFDA4-12DA-F960-21F6-F8E41BBF6580}"/>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A7DF677-86AC-6C7F-BA25-0D470C8B7B5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10DB15C7-71FC-B91E-9CCB-6B298624A613}"/>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A4D01C06-4069-4805-6B17-E2070FA0612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3417A74-6B1F-F3C4-A369-1D6FD46B12BB}"/>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03635AE-581C-B95A-F486-3B9405722CD9}"/>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0" name="Rectangle: Rounded Corners 59">
            <a:extLst>
              <a:ext uri="{FF2B5EF4-FFF2-40B4-BE49-F238E27FC236}">
                <a16:creationId xmlns:a16="http://schemas.microsoft.com/office/drawing/2014/main" id="{322ED1EF-7B77-2FD6-1DBD-73C22D17C16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91" name="Rectangle: Rounded Corners 60">
            <a:extLst>
              <a:ext uri="{FF2B5EF4-FFF2-40B4-BE49-F238E27FC236}">
                <a16:creationId xmlns:a16="http://schemas.microsoft.com/office/drawing/2014/main" id="{EB1DA378-F1CB-874F-A3E2-5EB2C07BBD3A}"/>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92" name="Straight Connector 191">
            <a:extLst>
              <a:ext uri="{FF2B5EF4-FFF2-40B4-BE49-F238E27FC236}">
                <a16:creationId xmlns:a16="http://schemas.microsoft.com/office/drawing/2014/main" id="{9AFAD840-E6CE-D3FB-684C-35E008B67AA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F739EC8-EA00-0AB8-5DE5-DD59C51D15E5}"/>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A38328AF-E1FF-479F-8465-7847A31F60E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8C851285-8A4B-2269-A473-C7E6F05F8560}"/>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53DAD58A-49A9-9BD9-8DD6-E7AC404C70C7}"/>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3AC406C6-7D18-C140-02B6-94747B0C3C5A}"/>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333E590-3A6A-5704-25EF-374800A061CD}"/>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D29CDC6F-CC93-355D-4934-6A09D9C8D9BA}"/>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48E933A0-7AB4-D66F-2A74-294DAA0F8C41}"/>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984260C3-E78D-D2CD-49D1-A5F7611D5A3E}"/>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07B2856D-76A9-5295-910D-E2B0243A06CB}"/>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03" name="TextBox 202">
            <a:extLst>
              <a:ext uri="{FF2B5EF4-FFF2-40B4-BE49-F238E27FC236}">
                <a16:creationId xmlns:a16="http://schemas.microsoft.com/office/drawing/2014/main" id="{79F463DF-A5C8-AEB5-2B08-C99186FE1060}"/>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04" name="TextBox 203">
            <a:extLst>
              <a:ext uri="{FF2B5EF4-FFF2-40B4-BE49-F238E27FC236}">
                <a16:creationId xmlns:a16="http://schemas.microsoft.com/office/drawing/2014/main" id="{40EC4681-1699-1150-7CB8-420F47A29B02}"/>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5" name="TextBox 204">
            <a:extLst>
              <a:ext uri="{FF2B5EF4-FFF2-40B4-BE49-F238E27FC236}">
                <a16:creationId xmlns:a16="http://schemas.microsoft.com/office/drawing/2014/main" id="{FD142A10-0C86-4DCF-B270-4D0B6C9712C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6" name="TextBox 205">
            <a:extLst>
              <a:ext uri="{FF2B5EF4-FFF2-40B4-BE49-F238E27FC236}">
                <a16:creationId xmlns:a16="http://schemas.microsoft.com/office/drawing/2014/main" id="{536AC5FC-6CAB-59B6-5A81-D6A60E14F79E}"/>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7" name="TextBox 206">
            <a:extLst>
              <a:ext uri="{FF2B5EF4-FFF2-40B4-BE49-F238E27FC236}">
                <a16:creationId xmlns:a16="http://schemas.microsoft.com/office/drawing/2014/main" id="{94C55329-4CA5-9C76-7BDB-3B3FC001E113}"/>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08" name="TextBox 207">
            <a:extLst>
              <a:ext uri="{FF2B5EF4-FFF2-40B4-BE49-F238E27FC236}">
                <a16:creationId xmlns:a16="http://schemas.microsoft.com/office/drawing/2014/main" id="{72A4BA9B-AAC6-3726-4CEE-55436C5FCBA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09" name="TextBox 208">
            <a:extLst>
              <a:ext uri="{FF2B5EF4-FFF2-40B4-BE49-F238E27FC236}">
                <a16:creationId xmlns:a16="http://schemas.microsoft.com/office/drawing/2014/main" id="{B1614729-3E6F-EBF6-B2BC-B5A37667055D}"/>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10" name="TextBox 209">
            <a:extLst>
              <a:ext uri="{FF2B5EF4-FFF2-40B4-BE49-F238E27FC236}">
                <a16:creationId xmlns:a16="http://schemas.microsoft.com/office/drawing/2014/main" id="{E0D9A7B5-0F16-5F23-9322-170E79B590AD}"/>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11" name="TextBox 210">
            <a:extLst>
              <a:ext uri="{FF2B5EF4-FFF2-40B4-BE49-F238E27FC236}">
                <a16:creationId xmlns:a16="http://schemas.microsoft.com/office/drawing/2014/main" id="{C54BFE1F-B7D2-FF9A-30B7-22461ABE3D74}"/>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12" name="TextBox 211">
            <a:extLst>
              <a:ext uri="{FF2B5EF4-FFF2-40B4-BE49-F238E27FC236}">
                <a16:creationId xmlns:a16="http://schemas.microsoft.com/office/drawing/2014/main" id="{19CAEF01-3666-8246-FDC0-C96E545818F1}"/>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13" name="TextBox 212">
            <a:extLst>
              <a:ext uri="{FF2B5EF4-FFF2-40B4-BE49-F238E27FC236}">
                <a16:creationId xmlns:a16="http://schemas.microsoft.com/office/drawing/2014/main" id="{5B3A1C8C-B8A5-D591-18C2-AD40D8A9838F}"/>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14" name="TextBox 213">
            <a:extLst>
              <a:ext uri="{FF2B5EF4-FFF2-40B4-BE49-F238E27FC236}">
                <a16:creationId xmlns:a16="http://schemas.microsoft.com/office/drawing/2014/main" id="{38749396-2167-E084-4D33-5661332FA8DB}"/>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15" name="Straight Connector 214">
            <a:extLst>
              <a:ext uri="{FF2B5EF4-FFF2-40B4-BE49-F238E27FC236}">
                <a16:creationId xmlns:a16="http://schemas.microsoft.com/office/drawing/2014/main" id="{0BB4B638-7800-1684-6C46-2C74AD7361E9}"/>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B7D00CD8-7EAE-857A-8D04-729B841121F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7" name="TextBox 216">
            <a:extLst>
              <a:ext uri="{FF2B5EF4-FFF2-40B4-BE49-F238E27FC236}">
                <a16:creationId xmlns:a16="http://schemas.microsoft.com/office/drawing/2014/main" id="{6B5344C9-E921-19C2-96C5-85BB4E5DC41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18" name="TextBox 217">
            <a:extLst>
              <a:ext uri="{FF2B5EF4-FFF2-40B4-BE49-F238E27FC236}">
                <a16:creationId xmlns:a16="http://schemas.microsoft.com/office/drawing/2014/main" id="{DA9FF70B-2798-A449-ACC6-FDA244B83F0F}"/>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19" name="TextBox 218">
            <a:extLst>
              <a:ext uri="{FF2B5EF4-FFF2-40B4-BE49-F238E27FC236}">
                <a16:creationId xmlns:a16="http://schemas.microsoft.com/office/drawing/2014/main" id="{AD8F827E-8085-369A-2F2E-16C8E16F051A}"/>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20" name="TextBox 219">
            <a:extLst>
              <a:ext uri="{FF2B5EF4-FFF2-40B4-BE49-F238E27FC236}">
                <a16:creationId xmlns:a16="http://schemas.microsoft.com/office/drawing/2014/main" id="{4D0940D2-A45E-E9E3-14DC-8B91869D08DC}"/>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21" name="TextBox 220">
            <a:extLst>
              <a:ext uri="{FF2B5EF4-FFF2-40B4-BE49-F238E27FC236}">
                <a16:creationId xmlns:a16="http://schemas.microsoft.com/office/drawing/2014/main" id="{71C7D8F4-359C-1599-702F-0E9AFEEED31B}"/>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22" name="Straight Connector 221">
            <a:extLst>
              <a:ext uri="{FF2B5EF4-FFF2-40B4-BE49-F238E27FC236}">
                <a16:creationId xmlns:a16="http://schemas.microsoft.com/office/drawing/2014/main" id="{9134C965-FD72-6B5E-EB72-1B9EA6E5AE32}"/>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0569F79-799C-6A7D-8075-D1A35CF9BBF3}"/>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70FD03C-5105-E298-3434-96E807BBD363}"/>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194E6CE-C69E-AF83-9DF9-EADF193E239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815F1A0-0EAF-FB02-E171-DE442C163AE8}"/>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DBFE6794-B1DA-8AC0-E03C-C9D99440B65A}"/>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8" name="Rectangle: Rounded Corners 59">
            <a:extLst>
              <a:ext uri="{FF2B5EF4-FFF2-40B4-BE49-F238E27FC236}">
                <a16:creationId xmlns:a16="http://schemas.microsoft.com/office/drawing/2014/main" id="{DDAAE0C2-C455-BC11-E3D5-9A8D0D2AE7C5}"/>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9" name="Rectangle: Rounded Corners 60">
            <a:extLst>
              <a:ext uri="{FF2B5EF4-FFF2-40B4-BE49-F238E27FC236}">
                <a16:creationId xmlns:a16="http://schemas.microsoft.com/office/drawing/2014/main" id="{C43B651A-2DB0-78ED-470C-03698D60F0EE}"/>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30" name="Straight Connector 229">
            <a:extLst>
              <a:ext uri="{FF2B5EF4-FFF2-40B4-BE49-F238E27FC236}">
                <a16:creationId xmlns:a16="http://schemas.microsoft.com/office/drawing/2014/main" id="{1233681C-F875-1F2E-F0AF-3ACDBE8F25A2}"/>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8A1788D5-FA0B-3C29-AB3B-1EC8E9FCF1DA}"/>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D94770FF-038E-044D-91CA-1D9AFFEB603D}"/>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41C0A5D-5DD6-BE8F-A74B-B05B100B01DA}"/>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BD0148D9-93F1-A073-F37F-3413194389D4}"/>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729140F-30E9-F0BC-11A4-4E37FF9E3F81}"/>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D17323A-5449-BF46-7266-B5233A828A9F}"/>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0D8E718-AD18-8019-E9E0-BB726D169046}"/>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24557D2E-4F2E-C7CA-D6E6-178B6AFAA715}"/>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96657B7A-1F7B-971C-56F8-B0DD4FFCD99D}"/>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0" name="TextBox 239">
            <a:extLst>
              <a:ext uri="{FF2B5EF4-FFF2-40B4-BE49-F238E27FC236}">
                <a16:creationId xmlns:a16="http://schemas.microsoft.com/office/drawing/2014/main" id="{96465D61-0C65-01BB-429F-68004BE293E3}"/>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41" name="TextBox 240">
            <a:extLst>
              <a:ext uri="{FF2B5EF4-FFF2-40B4-BE49-F238E27FC236}">
                <a16:creationId xmlns:a16="http://schemas.microsoft.com/office/drawing/2014/main" id="{EAA20289-3AFD-4969-47A3-7D17FC07A28D}"/>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42" name="TextBox 241">
            <a:extLst>
              <a:ext uri="{FF2B5EF4-FFF2-40B4-BE49-F238E27FC236}">
                <a16:creationId xmlns:a16="http://schemas.microsoft.com/office/drawing/2014/main" id="{B64C5559-90FA-62CB-A6A7-88EFA13607D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43" name="TextBox 242">
            <a:extLst>
              <a:ext uri="{FF2B5EF4-FFF2-40B4-BE49-F238E27FC236}">
                <a16:creationId xmlns:a16="http://schemas.microsoft.com/office/drawing/2014/main" id="{A6821F50-93B5-224E-04DC-EBFD62A31C07}"/>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44" name="TextBox 243">
            <a:extLst>
              <a:ext uri="{FF2B5EF4-FFF2-40B4-BE49-F238E27FC236}">
                <a16:creationId xmlns:a16="http://schemas.microsoft.com/office/drawing/2014/main" id="{7C75B70F-A82C-CED0-EB4E-9E3BDB3FB757}"/>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45" name="TextBox 244">
            <a:extLst>
              <a:ext uri="{FF2B5EF4-FFF2-40B4-BE49-F238E27FC236}">
                <a16:creationId xmlns:a16="http://schemas.microsoft.com/office/drawing/2014/main" id="{A9CB374A-30DF-4A42-E7C0-CC68E538632B}"/>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46" name="TextBox 245">
            <a:extLst>
              <a:ext uri="{FF2B5EF4-FFF2-40B4-BE49-F238E27FC236}">
                <a16:creationId xmlns:a16="http://schemas.microsoft.com/office/drawing/2014/main" id="{FAC017D1-0429-B50D-2AB8-1257576EC9C3}"/>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47" name="TextBox 246">
            <a:extLst>
              <a:ext uri="{FF2B5EF4-FFF2-40B4-BE49-F238E27FC236}">
                <a16:creationId xmlns:a16="http://schemas.microsoft.com/office/drawing/2014/main" id="{E568A780-B2B5-F572-5E52-DCF14218D079}"/>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48" name="TextBox 247">
            <a:extLst>
              <a:ext uri="{FF2B5EF4-FFF2-40B4-BE49-F238E27FC236}">
                <a16:creationId xmlns:a16="http://schemas.microsoft.com/office/drawing/2014/main" id="{90009A55-6EC8-A939-A302-6382A53AB892}"/>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49" name="TextBox 248">
            <a:extLst>
              <a:ext uri="{FF2B5EF4-FFF2-40B4-BE49-F238E27FC236}">
                <a16:creationId xmlns:a16="http://schemas.microsoft.com/office/drawing/2014/main" id="{C2DF98A9-6340-511B-5B54-66DC162E8698}"/>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50" name="TextBox 249">
            <a:extLst>
              <a:ext uri="{FF2B5EF4-FFF2-40B4-BE49-F238E27FC236}">
                <a16:creationId xmlns:a16="http://schemas.microsoft.com/office/drawing/2014/main" id="{BF59623C-9365-6A8C-77B2-8D5EA0FE9902}"/>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51" name="TextBox 250">
            <a:extLst>
              <a:ext uri="{FF2B5EF4-FFF2-40B4-BE49-F238E27FC236}">
                <a16:creationId xmlns:a16="http://schemas.microsoft.com/office/drawing/2014/main" id="{D744C11C-EEE5-94C5-087B-4002F44E765A}"/>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52" name="TextBox 251">
            <a:extLst>
              <a:ext uri="{FF2B5EF4-FFF2-40B4-BE49-F238E27FC236}">
                <a16:creationId xmlns:a16="http://schemas.microsoft.com/office/drawing/2014/main" id="{2B6FCDC2-96A8-CD44-3CDB-5B5AC72C6049}"/>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53" name="Straight Connector 252">
            <a:extLst>
              <a:ext uri="{FF2B5EF4-FFF2-40B4-BE49-F238E27FC236}">
                <a16:creationId xmlns:a16="http://schemas.microsoft.com/office/drawing/2014/main" id="{201B7BBF-CBAD-1C25-D159-5034EBAC0F91}"/>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C1EBA5FA-91CD-47CA-BBCF-8838CCCB637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55" name="TextBox 254">
            <a:extLst>
              <a:ext uri="{FF2B5EF4-FFF2-40B4-BE49-F238E27FC236}">
                <a16:creationId xmlns:a16="http://schemas.microsoft.com/office/drawing/2014/main" id="{266417CD-8780-BE9A-9851-6E1072D5EF25}"/>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56" name="TextBox 255">
            <a:extLst>
              <a:ext uri="{FF2B5EF4-FFF2-40B4-BE49-F238E27FC236}">
                <a16:creationId xmlns:a16="http://schemas.microsoft.com/office/drawing/2014/main" id="{EB7FC404-75B0-E847-686E-73492DD46DE3}"/>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57" name="TextBox 256">
            <a:extLst>
              <a:ext uri="{FF2B5EF4-FFF2-40B4-BE49-F238E27FC236}">
                <a16:creationId xmlns:a16="http://schemas.microsoft.com/office/drawing/2014/main" id="{96D71319-B306-DABE-F921-0B5EE8DE3BEF}"/>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58" name="TextBox 257">
            <a:extLst>
              <a:ext uri="{FF2B5EF4-FFF2-40B4-BE49-F238E27FC236}">
                <a16:creationId xmlns:a16="http://schemas.microsoft.com/office/drawing/2014/main" id="{818FA5D5-0D07-8D92-C451-32A83494862B}"/>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59" name="TextBox 258">
            <a:extLst>
              <a:ext uri="{FF2B5EF4-FFF2-40B4-BE49-F238E27FC236}">
                <a16:creationId xmlns:a16="http://schemas.microsoft.com/office/drawing/2014/main" id="{A9EF40C6-F057-AE5B-1F29-CB64582E9048}"/>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60" name="Straight Connector 259">
            <a:extLst>
              <a:ext uri="{FF2B5EF4-FFF2-40B4-BE49-F238E27FC236}">
                <a16:creationId xmlns:a16="http://schemas.microsoft.com/office/drawing/2014/main" id="{DE54A623-C25C-7D6E-F480-4A41C40A41A3}"/>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BED339D1-5076-EE2B-4418-0533130A54FC}"/>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B8A83426-4013-DA0C-A955-1A285EE924E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BD46F1A7-646E-2B22-BF35-1B688C846D4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68BCF2E-3FA5-D3AB-B6F5-476A1F4F9138}"/>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1462CD8-3755-7EA7-A6AE-B8121B575F4D}"/>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F5C5A25-3CD8-F2C4-3543-D58B6C18CDB5}"/>
              </a:ext>
            </a:extLst>
          </p:cNvPr>
          <p:cNvSpPr/>
          <p:nvPr/>
        </p:nvSpPr>
        <p:spPr>
          <a:xfrm>
            <a:off x="725464" y="682573"/>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Rounded Corners 18">
            <a:extLst>
              <a:ext uri="{FF2B5EF4-FFF2-40B4-BE49-F238E27FC236}">
                <a16:creationId xmlns:a16="http://schemas.microsoft.com/office/drawing/2014/main" id="{777EA486-074B-FFF9-FCDB-FB6A15A3C531}"/>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000" b="1" dirty="0">
                <a:solidFill>
                  <a:schemeClr val="tx1">
                    <a:lumMod val="50000"/>
                    <a:lumOff val="50000"/>
                  </a:schemeClr>
                </a:solidFill>
                <a:latin typeface="Helvetica" panose="020B0604020202020204" pitchFamily="34" charset="0"/>
                <a:cs typeface="Helvetica" panose="020B0604020202020204" pitchFamily="34" charset="0"/>
              </a:rPr>
              <a:t>  </a:t>
            </a:r>
            <a:r>
              <a:rPr lang="en-US" sz="1000" b="1" u="sng" dirty="0">
                <a:solidFill>
                  <a:schemeClr val="tx1">
                    <a:lumMod val="50000"/>
                    <a:lumOff val="50000"/>
                  </a:schemeClr>
                </a:solidFill>
                <a:latin typeface="Helvetica" panose="020B0604020202020204" pitchFamily="34" charset="0"/>
                <a:cs typeface="Helvetica" panose="020B0604020202020204" pitchFamily="34" charset="0"/>
              </a:rPr>
              <a:t>Call bus companies for quotation</a:t>
            </a:r>
            <a:r>
              <a:rPr lang="en-US" sz="1000" u="sng" dirty="0">
                <a:solidFill>
                  <a:schemeClr val="tx1">
                    <a:lumMod val="50000"/>
                    <a:lumOff val="50000"/>
                  </a:schemeClr>
                </a:solidFill>
                <a:latin typeface="Helvetica" panose="020B0604020202020204" pitchFamily="34" charset="0"/>
                <a:cs typeface="Helvetica" panose="020B0604020202020204" pitchFamily="34" charset="0"/>
              </a:rPr>
              <a:t>, </a:t>
            </a:r>
            <a:r>
              <a:rPr lang="en-SG" sz="10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158" name="TextBox 157">
            <a:extLst>
              <a:ext uri="{FF2B5EF4-FFF2-40B4-BE49-F238E27FC236}">
                <a16:creationId xmlns:a16="http://schemas.microsoft.com/office/drawing/2014/main" id="{FE673B38-A67D-7271-10B9-8C12360AC189}"/>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59" name="Rectangle: Rounded Corners 220">
            <a:extLst>
              <a:ext uri="{FF2B5EF4-FFF2-40B4-BE49-F238E27FC236}">
                <a16:creationId xmlns:a16="http://schemas.microsoft.com/office/drawing/2014/main" id="{30C468CE-EDAA-5FC2-BEA2-81F053342327}"/>
              </a:ext>
            </a:extLst>
          </p:cNvPr>
          <p:cNvSpPr/>
          <p:nvPr/>
        </p:nvSpPr>
        <p:spPr>
          <a:xfrm>
            <a:off x="5128067" y="3215987"/>
            <a:ext cx="2037881"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Get list from anna @ 87654321</a:t>
            </a:r>
            <a:endParaRPr lang="en-SG" sz="1000" dirty="0">
              <a:solidFill>
                <a:schemeClr val="tx1">
                  <a:lumMod val="50000"/>
                  <a:lumOff val="50000"/>
                </a:schemeClr>
              </a:solidFill>
              <a:latin typeface="Helvetica" pitchFamily="2" charset="0"/>
            </a:endParaRPr>
          </a:p>
        </p:txBody>
      </p:sp>
      <p:sp>
        <p:nvSpPr>
          <p:cNvPr id="160" name="Rectangle: Rounded Corners 220">
            <a:extLst>
              <a:ext uri="{FF2B5EF4-FFF2-40B4-BE49-F238E27FC236}">
                <a16:creationId xmlns:a16="http://schemas.microsoft.com/office/drawing/2014/main" id="{B1BA9531-74F5-B1A0-8862-8116329B46BA}"/>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61" name="Rectangle 160">
            <a:extLst>
              <a:ext uri="{FF2B5EF4-FFF2-40B4-BE49-F238E27FC236}">
                <a16:creationId xmlns:a16="http://schemas.microsoft.com/office/drawing/2014/main" id="{B430240A-2C7F-6A34-E4B6-8ABB1D7BCD51}"/>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2" name="Graphic 161" descr="Play with solid fill">
            <a:extLst>
              <a:ext uri="{FF2B5EF4-FFF2-40B4-BE49-F238E27FC236}">
                <a16:creationId xmlns:a16="http://schemas.microsoft.com/office/drawing/2014/main" id="{57C47832-3EF7-7D2B-79FD-BCEA25D0BDA6}"/>
              </a:ext>
            </a:extLst>
          </p:cNvPr>
          <p:cNvPicPr>
            <a:picLocks noChangeAspect="1"/>
          </p:cNvPicPr>
          <p:nvPr/>
        </p:nvPicPr>
        <p:blipFill>
          <a:blip r:embed="rId6">
            <a:extLst>
              <a:ext uri="{96DAC541-7B7A-43D3-8B79-37D633B846F1}">
                <asvg:svgBlip xmlns:asvg="http://schemas.microsoft.com/office/drawing/2016/SVG/main" r:embed="rId17"/>
              </a:ext>
            </a:extLst>
          </a:blip>
          <a:stretch>
            <a:fillRect/>
          </a:stretch>
        </p:blipFill>
        <p:spPr>
          <a:xfrm rot="5400000">
            <a:off x="6186370" y="4380976"/>
            <a:ext cx="199103" cy="199103"/>
          </a:xfrm>
          <a:prstGeom prst="rect">
            <a:avLst/>
          </a:prstGeom>
        </p:spPr>
      </p:pic>
      <p:sp>
        <p:nvSpPr>
          <p:cNvPr id="163" name="Rectangle: Rounded Corners 220">
            <a:extLst>
              <a:ext uri="{FF2B5EF4-FFF2-40B4-BE49-F238E27FC236}">
                <a16:creationId xmlns:a16="http://schemas.microsoft.com/office/drawing/2014/main" id="{66AC9733-406A-7C95-FF3B-AFB03A37BF18}"/>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64" name="Rectangle: Rounded Corners 220">
            <a:extLst>
              <a:ext uri="{FF2B5EF4-FFF2-40B4-BE49-F238E27FC236}">
                <a16:creationId xmlns:a16="http://schemas.microsoft.com/office/drawing/2014/main" id="{6E0EA4A0-0ED3-AB4D-2499-445F714810A8}"/>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65" name="Rectangle: Rounded Corners 220">
            <a:extLst>
              <a:ext uri="{FF2B5EF4-FFF2-40B4-BE49-F238E27FC236}">
                <a16:creationId xmlns:a16="http://schemas.microsoft.com/office/drawing/2014/main" id="{FDFA9BE1-671A-73EF-A31F-628C5DB48C54}"/>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66" name="Straight Arrow Connector 165">
            <a:extLst>
              <a:ext uri="{FF2B5EF4-FFF2-40B4-BE49-F238E27FC236}">
                <a16:creationId xmlns:a16="http://schemas.microsoft.com/office/drawing/2014/main" id="{0927BF45-7D4B-F544-B3E5-495B2C4F005C}"/>
              </a:ext>
            </a:extLst>
          </p:cNvPr>
          <p:cNvCxnSpPr>
            <a:cxnSpLocks/>
            <a:stCxn id="163" idx="3"/>
            <a:endCxn id="16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38FD59C5-2503-5716-8C5F-E5406B107B86}"/>
              </a:ext>
            </a:extLst>
          </p:cNvPr>
          <p:cNvCxnSpPr>
            <a:stCxn id="164" idx="3"/>
            <a:endCxn id="165"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69" name="Rectangle: Rounded Corners 220">
            <a:extLst>
              <a:ext uri="{FF2B5EF4-FFF2-40B4-BE49-F238E27FC236}">
                <a16:creationId xmlns:a16="http://schemas.microsoft.com/office/drawing/2014/main" id="{0395F44D-AB36-E9C6-701D-DD053F0456E6}"/>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171" name="Rectangle: Rounded Corners 220">
            <a:extLst>
              <a:ext uri="{FF2B5EF4-FFF2-40B4-BE49-F238E27FC236}">
                <a16:creationId xmlns:a16="http://schemas.microsoft.com/office/drawing/2014/main" id="{EC73326D-8B8C-0033-F5F8-3FA309863271}"/>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72" name="Rectangle: Rounded Corners 220">
            <a:extLst>
              <a:ext uri="{FF2B5EF4-FFF2-40B4-BE49-F238E27FC236}">
                <a16:creationId xmlns:a16="http://schemas.microsoft.com/office/drawing/2014/main" id="{4014B845-C4BD-864E-4E45-27F5A1FFB09F}"/>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73" name="Rectangle: Rounded Corners 220">
            <a:extLst>
              <a:ext uri="{FF2B5EF4-FFF2-40B4-BE49-F238E27FC236}">
                <a16:creationId xmlns:a16="http://schemas.microsoft.com/office/drawing/2014/main" id="{B30150EC-8275-3447-871B-A6CA2E036814}"/>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74" name="Rectangle: Rounded Corners 220">
            <a:extLst>
              <a:ext uri="{FF2B5EF4-FFF2-40B4-BE49-F238E27FC236}">
                <a16:creationId xmlns:a16="http://schemas.microsoft.com/office/drawing/2014/main" id="{9CB1488B-71A3-2FC2-0224-87B60D8768D8}"/>
              </a:ext>
            </a:extLst>
          </p:cNvPr>
          <p:cNvSpPr/>
          <p:nvPr/>
        </p:nvSpPr>
        <p:spPr>
          <a:xfrm>
            <a:off x="5128067" y="3616831"/>
            <a:ext cx="1765756"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75" name="Graphic 174" descr="Add with solid fill">
            <a:extLst>
              <a:ext uri="{FF2B5EF4-FFF2-40B4-BE49-F238E27FC236}">
                <a16:creationId xmlns:a16="http://schemas.microsoft.com/office/drawing/2014/main" id="{0C5F2384-6D1A-2494-F894-61E6C192AE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31430" y="3672289"/>
            <a:ext cx="170856" cy="170856"/>
          </a:xfrm>
          <a:prstGeom prst="rect">
            <a:avLst/>
          </a:prstGeom>
        </p:spPr>
      </p:pic>
      <p:sp>
        <p:nvSpPr>
          <p:cNvPr id="176" name="Rectangle: Rounded Corners 220">
            <a:extLst>
              <a:ext uri="{FF2B5EF4-FFF2-40B4-BE49-F238E27FC236}">
                <a16:creationId xmlns:a16="http://schemas.microsoft.com/office/drawing/2014/main" id="{F1F8DACD-1564-4F3C-1B55-931BF0580185}"/>
              </a:ext>
            </a:extLst>
          </p:cNvPr>
          <p:cNvSpPr/>
          <p:nvPr/>
        </p:nvSpPr>
        <p:spPr>
          <a:xfrm>
            <a:off x="5128067" y="3971081"/>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61546" y="3736736"/>
            <a:ext cx="312187" cy="312187"/>
          </a:xfrm>
          <a:prstGeom prst="rect">
            <a:avLst/>
          </a:prstGeom>
        </p:spPr>
      </p:pic>
      <p:pic>
        <p:nvPicPr>
          <p:cNvPr id="19" name="Picture 18">
            <a:extLst>
              <a:ext uri="{FF2B5EF4-FFF2-40B4-BE49-F238E27FC236}">
                <a16:creationId xmlns:a16="http://schemas.microsoft.com/office/drawing/2014/main" id="{C60B9647-08BC-7D0C-CBE6-459F516A2EC4}"/>
              </a:ext>
            </a:extLst>
          </p:cNvPr>
          <p:cNvPicPr>
            <a:picLocks noChangeAspect="1"/>
          </p:cNvPicPr>
          <p:nvPr/>
        </p:nvPicPr>
        <p:blipFill>
          <a:blip r:embed="rId20"/>
          <a:stretch>
            <a:fillRect/>
          </a:stretch>
        </p:blipFill>
        <p:spPr>
          <a:xfrm>
            <a:off x="9010256" y="690172"/>
            <a:ext cx="2397805" cy="340865"/>
          </a:xfrm>
          <a:prstGeom prst="rect">
            <a:avLst/>
          </a:prstGeom>
        </p:spPr>
      </p:pic>
    </p:spTree>
    <p:extLst>
      <p:ext uri="{BB962C8B-B14F-4D97-AF65-F5344CB8AC3E}">
        <p14:creationId xmlns:p14="http://schemas.microsoft.com/office/powerpoint/2010/main" val="222153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Speech Bubble: Rectangle 19">
            <a:extLst>
              <a:ext uri="{FF2B5EF4-FFF2-40B4-BE49-F238E27FC236}">
                <a16:creationId xmlns:a16="http://schemas.microsoft.com/office/drawing/2014/main" id="{E9B27253-F927-454F-AA06-CCE1CB8DFCC0}"/>
              </a:ext>
            </a:extLst>
          </p:cNvPr>
          <p:cNvSpPr/>
          <p:nvPr/>
        </p:nvSpPr>
        <p:spPr>
          <a:xfrm>
            <a:off x="3010619" y="76175"/>
            <a:ext cx="5888760"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Upon clicking, add new dependencies, the user interface would then allow the user to add whichever dependencies that is required.</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961152" y="2193241"/>
            <a:ext cx="1423169"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133834" y="2221613"/>
            <a:ext cx="1251604"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820585" y="218638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21" name="Rectangle: Rounded Corners 59">
            <a:extLst>
              <a:ext uri="{FF2B5EF4-FFF2-40B4-BE49-F238E27FC236}">
                <a16:creationId xmlns:a16="http://schemas.microsoft.com/office/drawing/2014/main" id="{650008FD-4DBA-5279-3403-510250E92D9E}"/>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3" name="Rectangle: Rounded Corners 60">
            <a:extLst>
              <a:ext uri="{FF2B5EF4-FFF2-40B4-BE49-F238E27FC236}">
                <a16:creationId xmlns:a16="http://schemas.microsoft.com/office/drawing/2014/main" id="{C8F8317D-02ED-62BF-ECE1-EAC340D11EB7}"/>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7" name="Straight Connector 36">
            <a:extLst>
              <a:ext uri="{FF2B5EF4-FFF2-40B4-BE49-F238E27FC236}">
                <a16:creationId xmlns:a16="http://schemas.microsoft.com/office/drawing/2014/main" id="{AF48B7D2-D8F1-E43A-5A2B-2A552A17A0D0}"/>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8BC1686-E379-704A-C0D5-74FCA4871577}"/>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6F055E4-0213-CFFB-252E-9226E0C376C5}"/>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F35A5C-E53A-261D-610C-5DA52B25B588}"/>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E9289F4-ACE3-220B-4745-2CBD8391F4D5}"/>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C816C5B-4619-586F-ECF4-30A86D39F488}"/>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9BFB1C-C3B6-315A-B167-303FDD28BBB1}"/>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EEACE52-670B-1567-CAEC-BF156D1EBD38}"/>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29FBA84-2804-381A-F2FA-E73BEFC21F4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426DCD6-83DC-1007-784B-2A07BB97FA1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1400F6E-E81C-CAB7-9D2C-F23720464338}"/>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62" name="TextBox 61">
            <a:extLst>
              <a:ext uri="{FF2B5EF4-FFF2-40B4-BE49-F238E27FC236}">
                <a16:creationId xmlns:a16="http://schemas.microsoft.com/office/drawing/2014/main" id="{6AF140C4-20E4-3310-494A-43AEB9686FE5}"/>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63" name="TextBox 62">
            <a:extLst>
              <a:ext uri="{FF2B5EF4-FFF2-40B4-BE49-F238E27FC236}">
                <a16:creationId xmlns:a16="http://schemas.microsoft.com/office/drawing/2014/main" id="{4703D163-B352-5C4D-B458-8DA27EB48A09}"/>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29" name="TextBox 128">
            <a:extLst>
              <a:ext uri="{FF2B5EF4-FFF2-40B4-BE49-F238E27FC236}">
                <a16:creationId xmlns:a16="http://schemas.microsoft.com/office/drawing/2014/main" id="{EEE85EFA-CA25-1DB5-C86A-963F1E807D5E}"/>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30" name="TextBox 129">
            <a:extLst>
              <a:ext uri="{FF2B5EF4-FFF2-40B4-BE49-F238E27FC236}">
                <a16:creationId xmlns:a16="http://schemas.microsoft.com/office/drawing/2014/main" id="{20075166-6D0D-53B8-00BC-C3C261AB2985}"/>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31" name="TextBox 130">
            <a:extLst>
              <a:ext uri="{FF2B5EF4-FFF2-40B4-BE49-F238E27FC236}">
                <a16:creationId xmlns:a16="http://schemas.microsoft.com/office/drawing/2014/main" id="{F250271F-CF4E-2CC4-B4CA-AA6C77F4EB9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32" name="TextBox 131">
            <a:extLst>
              <a:ext uri="{FF2B5EF4-FFF2-40B4-BE49-F238E27FC236}">
                <a16:creationId xmlns:a16="http://schemas.microsoft.com/office/drawing/2014/main" id="{836B4897-6E84-DA0B-94D9-877A4E3E6EB7}"/>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33" name="TextBox 132">
            <a:extLst>
              <a:ext uri="{FF2B5EF4-FFF2-40B4-BE49-F238E27FC236}">
                <a16:creationId xmlns:a16="http://schemas.microsoft.com/office/drawing/2014/main" id="{B921F46C-0D53-584B-F325-356846FC82A2}"/>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34" name="TextBox 133">
            <a:extLst>
              <a:ext uri="{FF2B5EF4-FFF2-40B4-BE49-F238E27FC236}">
                <a16:creationId xmlns:a16="http://schemas.microsoft.com/office/drawing/2014/main" id="{A12A8796-31EE-3581-7392-5932BE086577}"/>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53" name="TextBox 152">
            <a:extLst>
              <a:ext uri="{FF2B5EF4-FFF2-40B4-BE49-F238E27FC236}">
                <a16:creationId xmlns:a16="http://schemas.microsoft.com/office/drawing/2014/main" id="{FAD0BA85-89B6-21E7-BA02-22063D0EBDE8}"/>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54" name="TextBox 153">
            <a:extLst>
              <a:ext uri="{FF2B5EF4-FFF2-40B4-BE49-F238E27FC236}">
                <a16:creationId xmlns:a16="http://schemas.microsoft.com/office/drawing/2014/main" id="{FC63BB4E-0812-BB40-557E-2083D1898008}"/>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55" name="TextBox 154">
            <a:extLst>
              <a:ext uri="{FF2B5EF4-FFF2-40B4-BE49-F238E27FC236}">
                <a16:creationId xmlns:a16="http://schemas.microsoft.com/office/drawing/2014/main" id="{48941EDF-59E7-DE36-C2B4-860DD1928C59}"/>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56" name="TextBox 155">
            <a:extLst>
              <a:ext uri="{FF2B5EF4-FFF2-40B4-BE49-F238E27FC236}">
                <a16:creationId xmlns:a16="http://schemas.microsoft.com/office/drawing/2014/main" id="{F061F22E-32E8-2F81-EAE5-226B3A5243F8}"/>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77" name="Straight Connector 176">
            <a:extLst>
              <a:ext uri="{FF2B5EF4-FFF2-40B4-BE49-F238E27FC236}">
                <a16:creationId xmlns:a16="http://schemas.microsoft.com/office/drawing/2014/main" id="{79742A92-478E-C37B-3FC1-C6E519289EC1}"/>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68E39D72-5BE8-9709-3C8B-20B864317C4A}"/>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79" name="TextBox 178">
            <a:extLst>
              <a:ext uri="{FF2B5EF4-FFF2-40B4-BE49-F238E27FC236}">
                <a16:creationId xmlns:a16="http://schemas.microsoft.com/office/drawing/2014/main" id="{8084D299-841E-045E-64C8-9F2373603774}"/>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0" name="TextBox 179">
            <a:extLst>
              <a:ext uri="{FF2B5EF4-FFF2-40B4-BE49-F238E27FC236}">
                <a16:creationId xmlns:a16="http://schemas.microsoft.com/office/drawing/2014/main" id="{93C0D2C2-E92C-87F1-80F8-B2EF6968812B}"/>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1" name="TextBox 180">
            <a:extLst>
              <a:ext uri="{FF2B5EF4-FFF2-40B4-BE49-F238E27FC236}">
                <a16:creationId xmlns:a16="http://schemas.microsoft.com/office/drawing/2014/main" id="{7CA1B8D1-C853-3EF5-1297-66E66AE1FF74}"/>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2" name="TextBox 181">
            <a:extLst>
              <a:ext uri="{FF2B5EF4-FFF2-40B4-BE49-F238E27FC236}">
                <a16:creationId xmlns:a16="http://schemas.microsoft.com/office/drawing/2014/main" id="{E6714749-1DCC-E728-11B0-DCF058575D69}"/>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83" name="TextBox 182">
            <a:extLst>
              <a:ext uri="{FF2B5EF4-FFF2-40B4-BE49-F238E27FC236}">
                <a16:creationId xmlns:a16="http://schemas.microsoft.com/office/drawing/2014/main" id="{B588E741-1789-9EB1-7386-3F8485EEE3CE}"/>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84" name="Straight Connector 183">
            <a:extLst>
              <a:ext uri="{FF2B5EF4-FFF2-40B4-BE49-F238E27FC236}">
                <a16:creationId xmlns:a16="http://schemas.microsoft.com/office/drawing/2014/main" id="{783A0DD4-50BD-0466-9984-CA6C973E793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2309253-BCEA-9C36-076B-A3047501C5FC}"/>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9D112DC-77AD-F9E4-AE0F-1F6B6FCDFF63}"/>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65E2A06-F363-CE82-32BE-03100C01E8A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25F2BCF-130F-8C59-098A-0603C567634A}"/>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724BD5D-F598-AB62-125F-1B0BFF87AC05}"/>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0" name="Rectangle: Rounded Corners 59">
            <a:extLst>
              <a:ext uri="{FF2B5EF4-FFF2-40B4-BE49-F238E27FC236}">
                <a16:creationId xmlns:a16="http://schemas.microsoft.com/office/drawing/2014/main" id="{6301335E-13CA-5FA4-37A1-805F3910575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91" name="Rectangle: Rounded Corners 60">
            <a:extLst>
              <a:ext uri="{FF2B5EF4-FFF2-40B4-BE49-F238E27FC236}">
                <a16:creationId xmlns:a16="http://schemas.microsoft.com/office/drawing/2014/main" id="{CC940354-8FCA-D792-B5B4-FE72A8C9C005}"/>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92" name="Straight Connector 191">
            <a:extLst>
              <a:ext uri="{FF2B5EF4-FFF2-40B4-BE49-F238E27FC236}">
                <a16:creationId xmlns:a16="http://schemas.microsoft.com/office/drawing/2014/main" id="{44B1ED65-CBCB-2A3A-EDAC-89232956B2A3}"/>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4629651-98AE-9025-A046-1B049ECC081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6FEE797-707B-C3EB-4913-65B640523709}"/>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F380D178-3289-E1FD-D8C9-2CF0EAEBF84D}"/>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E9EDB01-86E7-C809-AA68-02ED0DF50AF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3BC7063-5075-76D0-3C5C-1008AFD6014B}"/>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0577F8AD-D6BD-96D4-7C53-726E8884930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73ABD37-DB6C-AD91-0745-A6F3F226405A}"/>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53B448E-14F1-B39D-BA57-2E96132743CA}"/>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9197225E-EC10-6940-94B6-E229DC148084}"/>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CB18F17B-3571-96EF-9F47-33B3ED788E9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03" name="TextBox 202">
            <a:extLst>
              <a:ext uri="{FF2B5EF4-FFF2-40B4-BE49-F238E27FC236}">
                <a16:creationId xmlns:a16="http://schemas.microsoft.com/office/drawing/2014/main" id="{CCCCE199-B608-62B8-FA44-F798D2D42EB0}"/>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04" name="TextBox 203">
            <a:extLst>
              <a:ext uri="{FF2B5EF4-FFF2-40B4-BE49-F238E27FC236}">
                <a16:creationId xmlns:a16="http://schemas.microsoft.com/office/drawing/2014/main" id="{2EA31391-4616-A5F7-A04B-B42D6915AB30}"/>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5" name="TextBox 204">
            <a:extLst>
              <a:ext uri="{FF2B5EF4-FFF2-40B4-BE49-F238E27FC236}">
                <a16:creationId xmlns:a16="http://schemas.microsoft.com/office/drawing/2014/main" id="{7493D832-579B-9EE2-EDAE-D1B22DB71B70}"/>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6" name="TextBox 205">
            <a:extLst>
              <a:ext uri="{FF2B5EF4-FFF2-40B4-BE49-F238E27FC236}">
                <a16:creationId xmlns:a16="http://schemas.microsoft.com/office/drawing/2014/main" id="{6D37F351-F77A-A5F7-C814-30A176CBF5C8}"/>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7" name="TextBox 206">
            <a:extLst>
              <a:ext uri="{FF2B5EF4-FFF2-40B4-BE49-F238E27FC236}">
                <a16:creationId xmlns:a16="http://schemas.microsoft.com/office/drawing/2014/main" id="{54D921F5-D9AE-F21A-C0C7-D1DE88178112}"/>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08" name="TextBox 207">
            <a:extLst>
              <a:ext uri="{FF2B5EF4-FFF2-40B4-BE49-F238E27FC236}">
                <a16:creationId xmlns:a16="http://schemas.microsoft.com/office/drawing/2014/main" id="{798C7457-995B-3E76-7C31-387BC16985F8}"/>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09" name="TextBox 208">
            <a:extLst>
              <a:ext uri="{FF2B5EF4-FFF2-40B4-BE49-F238E27FC236}">
                <a16:creationId xmlns:a16="http://schemas.microsoft.com/office/drawing/2014/main" id="{F4115C48-B595-86FD-28D6-B3BD581CBEC7}"/>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10" name="TextBox 209">
            <a:extLst>
              <a:ext uri="{FF2B5EF4-FFF2-40B4-BE49-F238E27FC236}">
                <a16:creationId xmlns:a16="http://schemas.microsoft.com/office/drawing/2014/main" id="{A72D6D64-989D-944E-19BE-D299BC550A98}"/>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11" name="TextBox 210">
            <a:extLst>
              <a:ext uri="{FF2B5EF4-FFF2-40B4-BE49-F238E27FC236}">
                <a16:creationId xmlns:a16="http://schemas.microsoft.com/office/drawing/2014/main" id="{4DD216C0-CE43-D2F9-9B40-3B7C3F68D999}"/>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12" name="TextBox 211">
            <a:extLst>
              <a:ext uri="{FF2B5EF4-FFF2-40B4-BE49-F238E27FC236}">
                <a16:creationId xmlns:a16="http://schemas.microsoft.com/office/drawing/2014/main" id="{B879D8CD-5532-ACD6-9A57-2893D31CF5F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13" name="TextBox 212">
            <a:extLst>
              <a:ext uri="{FF2B5EF4-FFF2-40B4-BE49-F238E27FC236}">
                <a16:creationId xmlns:a16="http://schemas.microsoft.com/office/drawing/2014/main" id="{B827CBC7-AADC-FA7A-C779-51FBE93D94D3}"/>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14" name="TextBox 213">
            <a:extLst>
              <a:ext uri="{FF2B5EF4-FFF2-40B4-BE49-F238E27FC236}">
                <a16:creationId xmlns:a16="http://schemas.microsoft.com/office/drawing/2014/main" id="{516B5980-7C9B-5290-58EE-E86D3480A484}"/>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15" name="Straight Connector 214">
            <a:extLst>
              <a:ext uri="{FF2B5EF4-FFF2-40B4-BE49-F238E27FC236}">
                <a16:creationId xmlns:a16="http://schemas.microsoft.com/office/drawing/2014/main" id="{653E0B4A-1A8C-D688-DA4C-E1ADFB9399DC}"/>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20AEE26B-9784-936A-8117-FEFE9A900A0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7" name="TextBox 216">
            <a:extLst>
              <a:ext uri="{FF2B5EF4-FFF2-40B4-BE49-F238E27FC236}">
                <a16:creationId xmlns:a16="http://schemas.microsoft.com/office/drawing/2014/main" id="{3ED9F151-3EE4-43F4-490A-EA23AAA4A803}"/>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18" name="TextBox 217">
            <a:extLst>
              <a:ext uri="{FF2B5EF4-FFF2-40B4-BE49-F238E27FC236}">
                <a16:creationId xmlns:a16="http://schemas.microsoft.com/office/drawing/2014/main" id="{E2162654-9F5D-BF14-ACF2-AC8B6C319A8B}"/>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19" name="TextBox 218">
            <a:extLst>
              <a:ext uri="{FF2B5EF4-FFF2-40B4-BE49-F238E27FC236}">
                <a16:creationId xmlns:a16="http://schemas.microsoft.com/office/drawing/2014/main" id="{25D1DAB8-C984-67CF-46FF-83FCB54786F3}"/>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20" name="TextBox 219">
            <a:extLst>
              <a:ext uri="{FF2B5EF4-FFF2-40B4-BE49-F238E27FC236}">
                <a16:creationId xmlns:a16="http://schemas.microsoft.com/office/drawing/2014/main" id="{AA352569-D463-5944-02C0-7FC73C5CAD0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21" name="TextBox 220">
            <a:extLst>
              <a:ext uri="{FF2B5EF4-FFF2-40B4-BE49-F238E27FC236}">
                <a16:creationId xmlns:a16="http://schemas.microsoft.com/office/drawing/2014/main" id="{D50D7BCD-2C14-3950-7A25-367C2ADA796F}"/>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22" name="Straight Connector 221">
            <a:extLst>
              <a:ext uri="{FF2B5EF4-FFF2-40B4-BE49-F238E27FC236}">
                <a16:creationId xmlns:a16="http://schemas.microsoft.com/office/drawing/2014/main" id="{2D6E6E07-04BF-DD63-63C1-36EF8433CA26}"/>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96CE295-6D1B-1EE8-52C8-EE8BDDCEF6C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DBDAD195-F944-DC97-7EAE-FE0EA27050BA}"/>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0C865FE-D4DF-9350-70DD-6056B37972E1}"/>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2DA32DF9-652E-DFB0-C750-4B0C656648FB}"/>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2FED941-ED81-525C-439B-F544DF05AE82}"/>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8" name="Rectangle: Rounded Corners 59">
            <a:extLst>
              <a:ext uri="{FF2B5EF4-FFF2-40B4-BE49-F238E27FC236}">
                <a16:creationId xmlns:a16="http://schemas.microsoft.com/office/drawing/2014/main" id="{E7E0F3D0-3442-77C1-A23A-7B2AE9D35786}"/>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9" name="Rectangle: Rounded Corners 60">
            <a:extLst>
              <a:ext uri="{FF2B5EF4-FFF2-40B4-BE49-F238E27FC236}">
                <a16:creationId xmlns:a16="http://schemas.microsoft.com/office/drawing/2014/main" id="{8EC93E26-0FC3-3A9D-BF01-A68D73AA0CCF}"/>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30" name="Straight Connector 229">
            <a:extLst>
              <a:ext uri="{FF2B5EF4-FFF2-40B4-BE49-F238E27FC236}">
                <a16:creationId xmlns:a16="http://schemas.microsoft.com/office/drawing/2014/main" id="{E6899DCA-FF93-023C-255D-07914077EA6A}"/>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4DEC055-813A-5180-8DCD-01142686B73F}"/>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DE184F51-8A7F-CD3A-6642-272BB5E8B7DA}"/>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7E1ADA1-95CF-FC6B-1164-FAF1907DF09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04A5C073-BD7A-B4CC-C47B-E3FAA130843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39647CF4-04BA-DB55-77E3-5C52EFB87E67}"/>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A1C448A-EE7C-F9F7-A92C-9D39A132C3EC}"/>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145D4DDE-9024-D98C-C6AB-94BFFD786A6C}"/>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21F064AE-4178-CDEF-BC4D-5C7EC834694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0F3E6853-0D12-8F71-69E6-55CC813D4C76}"/>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0" name="TextBox 239">
            <a:extLst>
              <a:ext uri="{FF2B5EF4-FFF2-40B4-BE49-F238E27FC236}">
                <a16:creationId xmlns:a16="http://schemas.microsoft.com/office/drawing/2014/main" id="{36616BD0-9937-3F4F-8EEA-4AD96160DAD5}"/>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41" name="TextBox 240">
            <a:extLst>
              <a:ext uri="{FF2B5EF4-FFF2-40B4-BE49-F238E27FC236}">
                <a16:creationId xmlns:a16="http://schemas.microsoft.com/office/drawing/2014/main" id="{83001F61-DFB1-E5E5-F831-AD5E77B3D1E0}"/>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42" name="TextBox 241">
            <a:extLst>
              <a:ext uri="{FF2B5EF4-FFF2-40B4-BE49-F238E27FC236}">
                <a16:creationId xmlns:a16="http://schemas.microsoft.com/office/drawing/2014/main" id="{B7538049-3E8B-862C-0E71-02CEBA1BFF20}"/>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43" name="TextBox 242">
            <a:extLst>
              <a:ext uri="{FF2B5EF4-FFF2-40B4-BE49-F238E27FC236}">
                <a16:creationId xmlns:a16="http://schemas.microsoft.com/office/drawing/2014/main" id="{DF095BEB-65EB-2B9A-B59D-361E1D4C0334}"/>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44" name="TextBox 243">
            <a:extLst>
              <a:ext uri="{FF2B5EF4-FFF2-40B4-BE49-F238E27FC236}">
                <a16:creationId xmlns:a16="http://schemas.microsoft.com/office/drawing/2014/main" id="{DB59F121-A3B7-6AC8-3451-8B582BC1DA6E}"/>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45" name="TextBox 244">
            <a:extLst>
              <a:ext uri="{FF2B5EF4-FFF2-40B4-BE49-F238E27FC236}">
                <a16:creationId xmlns:a16="http://schemas.microsoft.com/office/drawing/2014/main" id="{E1194D41-3E2F-18B8-D5BE-71C0F121000D}"/>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46" name="TextBox 245">
            <a:extLst>
              <a:ext uri="{FF2B5EF4-FFF2-40B4-BE49-F238E27FC236}">
                <a16:creationId xmlns:a16="http://schemas.microsoft.com/office/drawing/2014/main" id="{8715E055-672B-73CB-E51F-15DDD965BAB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47" name="TextBox 246">
            <a:extLst>
              <a:ext uri="{FF2B5EF4-FFF2-40B4-BE49-F238E27FC236}">
                <a16:creationId xmlns:a16="http://schemas.microsoft.com/office/drawing/2014/main" id="{AF997EBF-D634-435D-D57E-B2A153B1CDD3}"/>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48" name="TextBox 247">
            <a:extLst>
              <a:ext uri="{FF2B5EF4-FFF2-40B4-BE49-F238E27FC236}">
                <a16:creationId xmlns:a16="http://schemas.microsoft.com/office/drawing/2014/main" id="{34248C51-98D9-8626-9621-7444731E05D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49" name="TextBox 248">
            <a:extLst>
              <a:ext uri="{FF2B5EF4-FFF2-40B4-BE49-F238E27FC236}">
                <a16:creationId xmlns:a16="http://schemas.microsoft.com/office/drawing/2014/main" id="{119F2B63-9F61-4DBF-D0A1-6A9514126089}"/>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50" name="TextBox 249">
            <a:extLst>
              <a:ext uri="{FF2B5EF4-FFF2-40B4-BE49-F238E27FC236}">
                <a16:creationId xmlns:a16="http://schemas.microsoft.com/office/drawing/2014/main" id="{CF4F24D1-E237-7670-2931-F23214C3E6CF}"/>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51" name="TextBox 250">
            <a:extLst>
              <a:ext uri="{FF2B5EF4-FFF2-40B4-BE49-F238E27FC236}">
                <a16:creationId xmlns:a16="http://schemas.microsoft.com/office/drawing/2014/main" id="{487F0F33-3AEC-4126-8622-D00CCAB0A1F8}"/>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52" name="TextBox 251">
            <a:extLst>
              <a:ext uri="{FF2B5EF4-FFF2-40B4-BE49-F238E27FC236}">
                <a16:creationId xmlns:a16="http://schemas.microsoft.com/office/drawing/2014/main" id="{860ECE8B-A6D9-F09E-2EB3-71FC2D5FBCB6}"/>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53" name="Straight Connector 252">
            <a:extLst>
              <a:ext uri="{FF2B5EF4-FFF2-40B4-BE49-F238E27FC236}">
                <a16:creationId xmlns:a16="http://schemas.microsoft.com/office/drawing/2014/main" id="{A61704D2-F447-EC42-DCCD-EDECDDB0EA93}"/>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6141412E-DCD4-BE61-6C2C-31F5AA102C9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55" name="TextBox 254">
            <a:extLst>
              <a:ext uri="{FF2B5EF4-FFF2-40B4-BE49-F238E27FC236}">
                <a16:creationId xmlns:a16="http://schemas.microsoft.com/office/drawing/2014/main" id="{B1092BB2-0422-EF57-9CA8-77F78FCB64B6}"/>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56" name="TextBox 255">
            <a:extLst>
              <a:ext uri="{FF2B5EF4-FFF2-40B4-BE49-F238E27FC236}">
                <a16:creationId xmlns:a16="http://schemas.microsoft.com/office/drawing/2014/main" id="{2D905D02-8016-E34B-A119-9FEBA93B7A97}"/>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57" name="TextBox 256">
            <a:extLst>
              <a:ext uri="{FF2B5EF4-FFF2-40B4-BE49-F238E27FC236}">
                <a16:creationId xmlns:a16="http://schemas.microsoft.com/office/drawing/2014/main" id="{269EF75E-EFC5-5C50-400C-288ECBFBCB60}"/>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58" name="TextBox 257">
            <a:extLst>
              <a:ext uri="{FF2B5EF4-FFF2-40B4-BE49-F238E27FC236}">
                <a16:creationId xmlns:a16="http://schemas.microsoft.com/office/drawing/2014/main" id="{8EBF5C7B-4B49-53AE-C39D-2B104E05FC69}"/>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59" name="TextBox 258">
            <a:extLst>
              <a:ext uri="{FF2B5EF4-FFF2-40B4-BE49-F238E27FC236}">
                <a16:creationId xmlns:a16="http://schemas.microsoft.com/office/drawing/2014/main" id="{E657904A-47FB-C582-A3F6-24E8749DB13D}"/>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60" name="Straight Connector 259">
            <a:extLst>
              <a:ext uri="{FF2B5EF4-FFF2-40B4-BE49-F238E27FC236}">
                <a16:creationId xmlns:a16="http://schemas.microsoft.com/office/drawing/2014/main" id="{84DA5BC6-4FD3-329E-4D79-0FB911367AF1}"/>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FC95C3F6-8F2A-2C37-4FFB-FE20A3006B36}"/>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3B216704-68E7-D768-C8C3-10A2DD1246D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0ED639A-80C5-5F22-B68B-CC661BF056EE}"/>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CC1A112A-EF6E-9A55-4516-433B1AD9E25E}"/>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26D88C2-1BEB-2D58-272A-B52DB07F3358}"/>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F5C5A25-3CD8-F2C4-3543-D58B6C18CDB5}"/>
              </a:ext>
            </a:extLst>
          </p:cNvPr>
          <p:cNvSpPr/>
          <p:nvPr/>
        </p:nvSpPr>
        <p:spPr>
          <a:xfrm>
            <a:off x="725464" y="682573"/>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Rounded Corners 18">
            <a:extLst>
              <a:ext uri="{FF2B5EF4-FFF2-40B4-BE49-F238E27FC236}">
                <a16:creationId xmlns:a16="http://schemas.microsoft.com/office/drawing/2014/main" id="{777EA486-074B-FFF9-FCDB-FB6A15A3C531}"/>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000" b="1" dirty="0">
                <a:solidFill>
                  <a:schemeClr val="tx1">
                    <a:lumMod val="50000"/>
                    <a:lumOff val="50000"/>
                  </a:schemeClr>
                </a:solidFill>
                <a:latin typeface="Helvetica" panose="020B0604020202020204" pitchFamily="34" charset="0"/>
                <a:cs typeface="Helvetica" panose="020B0604020202020204" pitchFamily="34" charset="0"/>
              </a:rPr>
              <a:t>  </a:t>
            </a:r>
            <a:r>
              <a:rPr lang="en-US" sz="1000" b="1" u="sng" dirty="0">
                <a:solidFill>
                  <a:schemeClr val="tx1">
                    <a:lumMod val="50000"/>
                    <a:lumOff val="50000"/>
                  </a:schemeClr>
                </a:solidFill>
                <a:latin typeface="Helvetica" panose="020B0604020202020204" pitchFamily="34" charset="0"/>
                <a:cs typeface="Helvetica" panose="020B0604020202020204" pitchFamily="34" charset="0"/>
              </a:rPr>
              <a:t>Call bus companies for quotation</a:t>
            </a:r>
            <a:r>
              <a:rPr lang="en-US" sz="1000" u="sng" dirty="0">
                <a:solidFill>
                  <a:schemeClr val="tx1">
                    <a:lumMod val="50000"/>
                    <a:lumOff val="50000"/>
                  </a:schemeClr>
                </a:solidFill>
                <a:latin typeface="Helvetica" panose="020B0604020202020204" pitchFamily="34" charset="0"/>
                <a:cs typeface="Helvetica" panose="020B0604020202020204" pitchFamily="34" charset="0"/>
              </a:rPr>
              <a:t>, </a:t>
            </a:r>
            <a:r>
              <a:rPr lang="en-SG" sz="10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158" name="TextBox 157">
            <a:extLst>
              <a:ext uri="{FF2B5EF4-FFF2-40B4-BE49-F238E27FC236}">
                <a16:creationId xmlns:a16="http://schemas.microsoft.com/office/drawing/2014/main" id="{FE673B38-A67D-7271-10B9-8C12360AC189}"/>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59" name="Rectangle: Rounded Corners 220">
            <a:extLst>
              <a:ext uri="{FF2B5EF4-FFF2-40B4-BE49-F238E27FC236}">
                <a16:creationId xmlns:a16="http://schemas.microsoft.com/office/drawing/2014/main" id="{30C468CE-EDAA-5FC2-BEA2-81F053342327}"/>
              </a:ext>
            </a:extLst>
          </p:cNvPr>
          <p:cNvSpPr/>
          <p:nvPr/>
        </p:nvSpPr>
        <p:spPr>
          <a:xfrm>
            <a:off x="5128067" y="3215987"/>
            <a:ext cx="2037881"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Get list from anna @ 87654321</a:t>
            </a:r>
            <a:endParaRPr lang="en-SG" sz="1000" dirty="0">
              <a:solidFill>
                <a:schemeClr val="tx1">
                  <a:lumMod val="50000"/>
                  <a:lumOff val="50000"/>
                </a:schemeClr>
              </a:solidFill>
              <a:latin typeface="Helvetica" pitchFamily="2" charset="0"/>
            </a:endParaRPr>
          </a:p>
        </p:txBody>
      </p:sp>
      <p:sp>
        <p:nvSpPr>
          <p:cNvPr id="160" name="Rectangle: Rounded Corners 220">
            <a:extLst>
              <a:ext uri="{FF2B5EF4-FFF2-40B4-BE49-F238E27FC236}">
                <a16:creationId xmlns:a16="http://schemas.microsoft.com/office/drawing/2014/main" id="{B1BA9531-74F5-B1A0-8862-8116329B46BA}"/>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61" name="Rectangle 160">
            <a:extLst>
              <a:ext uri="{FF2B5EF4-FFF2-40B4-BE49-F238E27FC236}">
                <a16:creationId xmlns:a16="http://schemas.microsoft.com/office/drawing/2014/main" id="{B430240A-2C7F-6A34-E4B6-8ABB1D7BCD51}"/>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2" name="Graphic 161" descr="Play with solid fill">
            <a:extLst>
              <a:ext uri="{FF2B5EF4-FFF2-40B4-BE49-F238E27FC236}">
                <a16:creationId xmlns:a16="http://schemas.microsoft.com/office/drawing/2014/main" id="{57C47832-3EF7-7D2B-79FD-BCEA25D0BDA6}"/>
              </a:ext>
            </a:extLst>
          </p:cNvPr>
          <p:cNvPicPr>
            <a:picLocks noChangeAspect="1"/>
          </p:cNvPicPr>
          <p:nvPr/>
        </p:nvPicPr>
        <p:blipFill>
          <a:blip r:embed="rId6">
            <a:extLst>
              <a:ext uri="{96DAC541-7B7A-43D3-8B79-37D633B846F1}">
                <asvg:svgBlip xmlns:asvg="http://schemas.microsoft.com/office/drawing/2016/SVG/main" r:embed="rId17"/>
              </a:ext>
            </a:extLst>
          </a:blip>
          <a:stretch>
            <a:fillRect/>
          </a:stretch>
        </p:blipFill>
        <p:spPr>
          <a:xfrm rot="5400000">
            <a:off x="6186370" y="4380976"/>
            <a:ext cx="199103" cy="199103"/>
          </a:xfrm>
          <a:prstGeom prst="rect">
            <a:avLst/>
          </a:prstGeom>
        </p:spPr>
      </p:pic>
      <p:sp>
        <p:nvSpPr>
          <p:cNvPr id="163" name="Rectangle: Rounded Corners 220">
            <a:extLst>
              <a:ext uri="{FF2B5EF4-FFF2-40B4-BE49-F238E27FC236}">
                <a16:creationId xmlns:a16="http://schemas.microsoft.com/office/drawing/2014/main" id="{66AC9733-406A-7C95-FF3B-AFB03A37BF18}"/>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64" name="Rectangle: Rounded Corners 220">
            <a:extLst>
              <a:ext uri="{FF2B5EF4-FFF2-40B4-BE49-F238E27FC236}">
                <a16:creationId xmlns:a16="http://schemas.microsoft.com/office/drawing/2014/main" id="{6E0EA4A0-0ED3-AB4D-2499-445F714810A8}"/>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65" name="Rectangle: Rounded Corners 220">
            <a:extLst>
              <a:ext uri="{FF2B5EF4-FFF2-40B4-BE49-F238E27FC236}">
                <a16:creationId xmlns:a16="http://schemas.microsoft.com/office/drawing/2014/main" id="{FDFA9BE1-671A-73EF-A31F-628C5DB48C54}"/>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66" name="Straight Arrow Connector 165">
            <a:extLst>
              <a:ext uri="{FF2B5EF4-FFF2-40B4-BE49-F238E27FC236}">
                <a16:creationId xmlns:a16="http://schemas.microsoft.com/office/drawing/2014/main" id="{0927BF45-7D4B-F544-B3E5-495B2C4F005C}"/>
              </a:ext>
            </a:extLst>
          </p:cNvPr>
          <p:cNvCxnSpPr>
            <a:cxnSpLocks/>
            <a:stCxn id="163" idx="3"/>
            <a:endCxn id="16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38FD59C5-2503-5716-8C5F-E5406B107B86}"/>
              </a:ext>
            </a:extLst>
          </p:cNvPr>
          <p:cNvCxnSpPr>
            <a:stCxn id="164" idx="3"/>
            <a:endCxn id="165"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69" name="Rectangle: Rounded Corners 220">
            <a:extLst>
              <a:ext uri="{FF2B5EF4-FFF2-40B4-BE49-F238E27FC236}">
                <a16:creationId xmlns:a16="http://schemas.microsoft.com/office/drawing/2014/main" id="{0395F44D-AB36-E9C6-701D-DD053F0456E6}"/>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171" name="Rectangle: Rounded Corners 220">
            <a:extLst>
              <a:ext uri="{FF2B5EF4-FFF2-40B4-BE49-F238E27FC236}">
                <a16:creationId xmlns:a16="http://schemas.microsoft.com/office/drawing/2014/main" id="{EC73326D-8B8C-0033-F5F8-3FA309863271}"/>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72" name="Rectangle: Rounded Corners 220">
            <a:extLst>
              <a:ext uri="{FF2B5EF4-FFF2-40B4-BE49-F238E27FC236}">
                <a16:creationId xmlns:a16="http://schemas.microsoft.com/office/drawing/2014/main" id="{4014B845-C4BD-864E-4E45-27F5A1FFB09F}"/>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73" name="Rectangle: Rounded Corners 220">
            <a:extLst>
              <a:ext uri="{FF2B5EF4-FFF2-40B4-BE49-F238E27FC236}">
                <a16:creationId xmlns:a16="http://schemas.microsoft.com/office/drawing/2014/main" id="{B30150EC-8275-3447-871B-A6CA2E036814}"/>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74" name="Rectangle: Rounded Corners 220">
            <a:extLst>
              <a:ext uri="{FF2B5EF4-FFF2-40B4-BE49-F238E27FC236}">
                <a16:creationId xmlns:a16="http://schemas.microsoft.com/office/drawing/2014/main" id="{9CB1488B-71A3-2FC2-0224-87B60D8768D8}"/>
              </a:ext>
            </a:extLst>
          </p:cNvPr>
          <p:cNvSpPr/>
          <p:nvPr/>
        </p:nvSpPr>
        <p:spPr>
          <a:xfrm>
            <a:off x="5128067" y="3616831"/>
            <a:ext cx="1765756"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75" name="Graphic 174" descr="Add with solid fill">
            <a:extLst>
              <a:ext uri="{FF2B5EF4-FFF2-40B4-BE49-F238E27FC236}">
                <a16:creationId xmlns:a16="http://schemas.microsoft.com/office/drawing/2014/main" id="{0C5F2384-6D1A-2494-F894-61E6C192AE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31430" y="3672289"/>
            <a:ext cx="170856" cy="170856"/>
          </a:xfrm>
          <a:prstGeom prst="rect">
            <a:avLst/>
          </a:prstGeom>
        </p:spPr>
      </p:pic>
      <p:sp>
        <p:nvSpPr>
          <p:cNvPr id="176" name="Rectangle: Rounded Corners 220">
            <a:extLst>
              <a:ext uri="{FF2B5EF4-FFF2-40B4-BE49-F238E27FC236}">
                <a16:creationId xmlns:a16="http://schemas.microsoft.com/office/drawing/2014/main" id="{F1F8DACD-1564-4F3C-1B55-931BF0580185}"/>
              </a:ext>
            </a:extLst>
          </p:cNvPr>
          <p:cNvSpPr/>
          <p:nvPr/>
        </p:nvSpPr>
        <p:spPr>
          <a:xfrm>
            <a:off x="5128067" y="3971081"/>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pic>
        <p:nvPicPr>
          <p:cNvPr id="50" name="Graphic 49" descr="Cursor with solid fill">
            <a:extLst>
              <a:ext uri="{FF2B5EF4-FFF2-40B4-BE49-F238E27FC236}">
                <a16:creationId xmlns:a16="http://schemas.microsoft.com/office/drawing/2014/main" id="{C454DFE8-657E-0F0D-BBE7-61D00D902C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61546" y="3736736"/>
            <a:ext cx="312187" cy="312187"/>
          </a:xfrm>
          <a:prstGeom prst="rect">
            <a:avLst/>
          </a:prstGeom>
        </p:spPr>
      </p:pic>
      <p:pic>
        <p:nvPicPr>
          <p:cNvPr id="19" name="Picture 18">
            <a:extLst>
              <a:ext uri="{FF2B5EF4-FFF2-40B4-BE49-F238E27FC236}">
                <a16:creationId xmlns:a16="http://schemas.microsoft.com/office/drawing/2014/main" id="{0D8050D1-F65F-BEFB-5162-9BC974BED5B2}"/>
              </a:ext>
            </a:extLst>
          </p:cNvPr>
          <p:cNvPicPr>
            <a:picLocks noChangeAspect="1"/>
          </p:cNvPicPr>
          <p:nvPr/>
        </p:nvPicPr>
        <p:blipFill>
          <a:blip r:embed="rId20"/>
          <a:stretch>
            <a:fillRect/>
          </a:stretch>
        </p:blipFill>
        <p:spPr>
          <a:xfrm>
            <a:off x="9010256" y="690172"/>
            <a:ext cx="2397805" cy="340865"/>
          </a:xfrm>
          <a:prstGeom prst="rect">
            <a:avLst/>
          </a:prstGeom>
        </p:spPr>
      </p:pic>
    </p:spTree>
    <p:extLst>
      <p:ext uri="{BB962C8B-B14F-4D97-AF65-F5344CB8AC3E}">
        <p14:creationId xmlns:p14="http://schemas.microsoft.com/office/powerpoint/2010/main" val="2549866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3010619" y="76175"/>
            <a:ext cx="5888760"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The task currently being worked on is shaded in green and would be waiting for user's input.</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9" name="Rectangle: Rounded Corners 220">
            <a:extLst>
              <a:ext uri="{FF2B5EF4-FFF2-40B4-BE49-F238E27FC236}">
                <a16:creationId xmlns:a16="http://schemas.microsoft.com/office/drawing/2014/main" id="{49AB46BC-EC79-9F94-2E03-43663EB77C84}"/>
              </a:ext>
            </a:extLst>
          </p:cNvPr>
          <p:cNvSpPr/>
          <p:nvPr/>
        </p:nvSpPr>
        <p:spPr>
          <a:xfrm>
            <a:off x="8086029" y="5756402"/>
            <a:ext cx="2159704"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Finish adding dependencies</a:t>
            </a:r>
          </a:p>
        </p:txBody>
      </p:sp>
      <p:sp>
        <p:nvSpPr>
          <p:cNvPr id="21" name="Rectangle: Rounded Corners 220">
            <a:extLst>
              <a:ext uri="{FF2B5EF4-FFF2-40B4-BE49-F238E27FC236}">
                <a16:creationId xmlns:a16="http://schemas.microsoft.com/office/drawing/2014/main" id="{D2F0A88B-4E3D-2D11-97FC-5B561D5C963D}"/>
              </a:ext>
            </a:extLst>
          </p:cNvPr>
          <p:cNvSpPr/>
          <p:nvPr/>
        </p:nvSpPr>
        <p:spPr>
          <a:xfrm>
            <a:off x="10403348" y="5745768"/>
            <a:ext cx="903535"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Cancel</a:t>
            </a:r>
          </a:p>
        </p:txBody>
      </p:sp>
      <p:pic>
        <p:nvPicPr>
          <p:cNvPr id="33" name="Graphic 32" descr="Cursor with solid fill">
            <a:extLst>
              <a:ext uri="{FF2B5EF4-FFF2-40B4-BE49-F238E27FC236}">
                <a16:creationId xmlns:a16="http://schemas.microsoft.com/office/drawing/2014/main" id="{7733559A-ECA7-22A9-92F8-5231CF24960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52324" y="4387752"/>
            <a:ext cx="312187" cy="312187"/>
          </a:xfrm>
          <a:prstGeom prst="rect">
            <a:avLst/>
          </a:prstGeom>
        </p:spPr>
      </p:pic>
      <p:pic>
        <p:nvPicPr>
          <p:cNvPr id="37" name="Graphic 36" descr="Checkmark with solid fill">
            <a:extLst>
              <a:ext uri="{FF2B5EF4-FFF2-40B4-BE49-F238E27FC236}">
                <a16:creationId xmlns:a16="http://schemas.microsoft.com/office/drawing/2014/main" id="{5B15C816-0CAA-CC63-3D5C-4E69862ADDB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46724" y="5766390"/>
            <a:ext cx="248891" cy="248891"/>
          </a:xfrm>
          <a:prstGeom prst="rect">
            <a:avLst/>
          </a:prstGeom>
        </p:spPr>
      </p:pic>
      <p:pic>
        <p:nvPicPr>
          <p:cNvPr id="39" name="Graphic 38" descr="Close with solid fill">
            <a:extLst>
              <a:ext uri="{FF2B5EF4-FFF2-40B4-BE49-F238E27FC236}">
                <a16:creationId xmlns:a16="http://schemas.microsoft.com/office/drawing/2014/main" id="{AA03C84A-A86D-1827-9183-5D48DB59F37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015375" y="5776497"/>
            <a:ext cx="228676" cy="228676"/>
          </a:xfrm>
          <a:prstGeom prst="rect">
            <a:avLst/>
          </a:prstGeom>
        </p:spPr>
      </p:pic>
      <p:sp>
        <p:nvSpPr>
          <p:cNvPr id="40" name="Rectangle: Rounded Corners 230">
            <a:extLst>
              <a:ext uri="{FF2B5EF4-FFF2-40B4-BE49-F238E27FC236}">
                <a16:creationId xmlns:a16="http://schemas.microsoft.com/office/drawing/2014/main" id="{8F4C724D-2DCB-1EF6-92FD-E4CC10B1E451}"/>
              </a:ext>
            </a:extLst>
          </p:cNvPr>
          <p:cNvSpPr/>
          <p:nvPr/>
        </p:nvSpPr>
        <p:spPr>
          <a:xfrm>
            <a:off x="910703" y="3001053"/>
            <a:ext cx="1032493" cy="400111"/>
          </a:xfrm>
          <a:prstGeom prst="roundRect">
            <a:avLst>
              <a:gd name="adj" fmla="val 17699"/>
            </a:avLst>
          </a:prstGeom>
          <a:solidFill>
            <a:srgbClr val="60D9A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bg1"/>
                </a:solidFill>
                <a:latin typeface="Helvetica" pitchFamily="2" charset="0"/>
              </a:rPr>
              <a:t>Call bus companies for quotation</a:t>
            </a:r>
            <a:endParaRPr lang="en-SG" sz="800" dirty="0">
              <a:solidFill>
                <a:schemeClr val="bg1"/>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045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60" name="Rectangle: Rounded Corners 220">
            <a:extLst>
              <a:ext uri="{FF2B5EF4-FFF2-40B4-BE49-F238E27FC236}">
                <a16:creationId xmlns:a16="http://schemas.microsoft.com/office/drawing/2014/main" id="{D6FC9BCB-2969-87D9-C53E-F414D28603C8}"/>
              </a:ext>
            </a:extLst>
          </p:cNvPr>
          <p:cNvSpPr/>
          <p:nvPr/>
        </p:nvSpPr>
        <p:spPr>
          <a:xfrm>
            <a:off x="7091539" y="5761008"/>
            <a:ext cx="842229"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Guide</a:t>
            </a:r>
          </a:p>
        </p:txBody>
      </p:sp>
      <p:pic>
        <p:nvPicPr>
          <p:cNvPr id="63" name="Graphic 62" descr="Scared face with solid fill with solid fill">
            <a:extLst>
              <a:ext uri="{FF2B5EF4-FFF2-40B4-BE49-F238E27FC236}">
                <a16:creationId xmlns:a16="http://schemas.microsoft.com/office/drawing/2014/main" id="{BC64466E-E74B-8E20-57B1-27AE0A03655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619153" y="5754639"/>
            <a:ext cx="272644" cy="272644"/>
          </a:xfrm>
          <a:prstGeom prst="rect">
            <a:avLst/>
          </a:prstGeom>
        </p:spPr>
      </p:pic>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B3989D7B-F2AF-814B-44C2-2BC7757A192D}"/>
              </a:ext>
            </a:extLst>
          </p:cNvPr>
          <p:cNvSpPr/>
          <p:nvPr/>
        </p:nvSpPr>
        <p:spPr>
          <a:xfrm>
            <a:off x="725464" y="682573"/>
            <a:ext cx="10727003" cy="673205"/>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11E8F448-E6AF-E4E2-F942-EC0E73B27166}"/>
              </a:ext>
            </a:extLst>
          </p:cNvPr>
          <p:cNvPicPr>
            <a:picLocks noChangeAspect="1"/>
          </p:cNvPicPr>
          <p:nvPr/>
        </p:nvPicPr>
        <p:blipFill>
          <a:blip r:embed="rId25"/>
          <a:stretch>
            <a:fillRect/>
          </a:stretch>
        </p:blipFill>
        <p:spPr>
          <a:xfrm>
            <a:off x="9010256" y="690172"/>
            <a:ext cx="2397805" cy="340865"/>
          </a:xfrm>
          <a:prstGeom prst="rect">
            <a:avLst/>
          </a:prstGeom>
        </p:spPr>
      </p:pic>
      <p:sp>
        <p:nvSpPr>
          <p:cNvPr id="61" name="Rectangle: Rounded Corners 59">
            <a:extLst>
              <a:ext uri="{FF2B5EF4-FFF2-40B4-BE49-F238E27FC236}">
                <a16:creationId xmlns:a16="http://schemas.microsoft.com/office/drawing/2014/main" id="{1BEFCD8D-3888-E2A9-BECE-4C2C889EDECD}"/>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2" name="Rectangle: Rounded Corners 60">
            <a:extLst>
              <a:ext uri="{FF2B5EF4-FFF2-40B4-BE49-F238E27FC236}">
                <a16:creationId xmlns:a16="http://schemas.microsoft.com/office/drawing/2014/main" id="{0A0936DC-8DB9-4190-A958-76E9A9F3EA29}"/>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29" name="Straight Connector 128">
            <a:extLst>
              <a:ext uri="{FF2B5EF4-FFF2-40B4-BE49-F238E27FC236}">
                <a16:creationId xmlns:a16="http://schemas.microsoft.com/office/drawing/2014/main" id="{7483A903-B537-048F-A164-7B9D42710F80}"/>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87F07A0-A593-02AA-5715-E09B545D6240}"/>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3714D68-7747-6B62-8C33-45F0A1D1905E}"/>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AED6096-C6B2-240B-0B1E-1C0E9CA87790}"/>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E0CCAE8-294E-59D7-CF0E-BC3FCC2B3FF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C0BA376-247D-CCFE-95B9-5A0EFD7D16B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EA531B9-3E3A-4958-5D28-2CE4129847A8}"/>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1AF8F6F4-A58F-1A26-5F08-1AB490AEF27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355038B-B344-93C0-938D-BDAFF87197F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B537F6D-C446-0422-3DFD-F56F2D1B1A71}"/>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D3E1B17-F708-B139-E812-FB08B90E727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58" name="TextBox 157">
            <a:extLst>
              <a:ext uri="{FF2B5EF4-FFF2-40B4-BE49-F238E27FC236}">
                <a16:creationId xmlns:a16="http://schemas.microsoft.com/office/drawing/2014/main" id="{5D86F35F-FC0C-B7C1-183D-C1F552F982D1}"/>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59" name="TextBox 158">
            <a:extLst>
              <a:ext uri="{FF2B5EF4-FFF2-40B4-BE49-F238E27FC236}">
                <a16:creationId xmlns:a16="http://schemas.microsoft.com/office/drawing/2014/main" id="{126BD98E-ED4F-8D1C-09B8-AAE3058E6E48}"/>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0" name="TextBox 159">
            <a:extLst>
              <a:ext uri="{FF2B5EF4-FFF2-40B4-BE49-F238E27FC236}">
                <a16:creationId xmlns:a16="http://schemas.microsoft.com/office/drawing/2014/main" id="{1FF986DA-1A3D-B92D-1E15-D6CFB972BEE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1" name="TextBox 160">
            <a:extLst>
              <a:ext uri="{FF2B5EF4-FFF2-40B4-BE49-F238E27FC236}">
                <a16:creationId xmlns:a16="http://schemas.microsoft.com/office/drawing/2014/main" id="{FCD480B0-DFB5-0066-5B77-9408CC1BE79B}"/>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2" name="TextBox 161">
            <a:extLst>
              <a:ext uri="{FF2B5EF4-FFF2-40B4-BE49-F238E27FC236}">
                <a16:creationId xmlns:a16="http://schemas.microsoft.com/office/drawing/2014/main" id="{F061BEB2-ED1A-0771-28EC-ED346DBFFF8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63" name="TextBox 162">
            <a:extLst>
              <a:ext uri="{FF2B5EF4-FFF2-40B4-BE49-F238E27FC236}">
                <a16:creationId xmlns:a16="http://schemas.microsoft.com/office/drawing/2014/main" id="{202570E3-F727-5D84-979E-4F79E684A99C}"/>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4" name="TextBox 163">
            <a:extLst>
              <a:ext uri="{FF2B5EF4-FFF2-40B4-BE49-F238E27FC236}">
                <a16:creationId xmlns:a16="http://schemas.microsoft.com/office/drawing/2014/main" id="{ED355E7B-B0C5-AABB-A978-A6EF33D0A793}"/>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65" name="TextBox 164">
            <a:extLst>
              <a:ext uri="{FF2B5EF4-FFF2-40B4-BE49-F238E27FC236}">
                <a16:creationId xmlns:a16="http://schemas.microsoft.com/office/drawing/2014/main" id="{86B66086-98E8-8A4D-6FA1-48D7A6E8347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66" name="TextBox 165">
            <a:extLst>
              <a:ext uri="{FF2B5EF4-FFF2-40B4-BE49-F238E27FC236}">
                <a16:creationId xmlns:a16="http://schemas.microsoft.com/office/drawing/2014/main" id="{4482D14C-206E-B475-B0A6-6960F4F65569}"/>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8" name="TextBox 167">
            <a:extLst>
              <a:ext uri="{FF2B5EF4-FFF2-40B4-BE49-F238E27FC236}">
                <a16:creationId xmlns:a16="http://schemas.microsoft.com/office/drawing/2014/main" id="{DF491F65-E2C9-DCB7-22F7-BB005636AB6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9" name="TextBox 168">
            <a:extLst>
              <a:ext uri="{FF2B5EF4-FFF2-40B4-BE49-F238E27FC236}">
                <a16:creationId xmlns:a16="http://schemas.microsoft.com/office/drawing/2014/main" id="{36C9647D-EA57-5A13-F024-E8FB997D2E4B}"/>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71" name="TextBox 170">
            <a:extLst>
              <a:ext uri="{FF2B5EF4-FFF2-40B4-BE49-F238E27FC236}">
                <a16:creationId xmlns:a16="http://schemas.microsoft.com/office/drawing/2014/main" id="{7B9E9C78-74D8-12D8-C322-616CA0CE452F}"/>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72" name="Straight Connector 171">
            <a:extLst>
              <a:ext uri="{FF2B5EF4-FFF2-40B4-BE49-F238E27FC236}">
                <a16:creationId xmlns:a16="http://schemas.microsoft.com/office/drawing/2014/main" id="{A261E5A3-92A6-AFE5-EF8C-8A2B89BEF3FC}"/>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D30EC53A-FFE0-5879-46CC-591634E40B2A}"/>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74" name="TextBox 173">
            <a:extLst>
              <a:ext uri="{FF2B5EF4-FFF2-40B4-BE49-F238E27FC236}">
                <a16:creationId xmlns:a16="http://schemas.microsoft.com/office/drawing/2014/main" id="{579D23DA-3E39-6FC2-10E5-9099A1ECF0F1}"/>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75" name="TextBox 174">
            <a:extLst>
              <a:ext uri="{FF2B5EF4-FFF2-40B4-BE49-F238E27FC236}">
                <a16:creationId xmlns:a16="http://schemas.microsoft.com/office/drawing/2014/main" id="{01836A41-A48A-EB7A-520D-DA63B7F3644F}"/>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76" name="TextBox 175">
            <a:extLst>
              <a:ext uri="{FF2B5EF4-FFF2-40B4-BE49-F238E27FC236}">
                <a16:creationId xmlns:a16="http://schemas.microsoft.com/office/drawing/2014/main" id="{39BF04AC-ECEC-EEDF-0CF9-81307571C281}"/>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7" name="TextBox 176">
            <a:extLst>
              <a:ext uri="{FF2B5EF4-FFF2-40B4-BE49-F238E27FC236}">
                <a16:creationId xmlns:a16="http://schemas.microsoft.com/office/drawing/2014/main" id="{207B8FDE-D5B6-C9B9-76E7-02BC6052E837}"/>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78" name="TextBox 177">
            <a:extLst>
              <a:ext uri="{FF2B5EF4-FFF2-40B4-BE49-F238E27FC236}">
                <a16:creationId xmlns:a16="http://schemas.microsoft.com/office/drawing/2014/main" id="{6DD79563-1414-1ED1-6E7B-26EEF499FF4A}"/>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79" name="Straight Connector 178">
            <a:extLst>
              <a:ext uri="{FF2B5EF4-FFF2-40B4-BE49-F238E27FC236}">
                <a16:creationId xmlns:a16="http://schemas.microsoft.com/office/drawing/2014/main" id="{0FDF1650-DE76-0FC4-3982-1F931A620DE7}"/>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74910E4-43AD-9781-8167-56671274B44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3377E42-CC79-F0C8-07AE-9FB34A141FE3}"/>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6313FCA-EE00-A931-3D65-E74520459BAC}"/>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FEACCAA1-C4D8-95FB-4802-6906BB7828F6}"/>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1A6CD2A-C9F7-6798-D180-6EC0A9BE3101}"/>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5" name="Rectangle: Rounded Corners 59">
            <a:extLst>
              <a:ext uri="{FF2B5EF4-FFF2-40B4-BE49-F238E27FC236}">
                <a16:creationId xmlns:a16="http://schemas.microsoft.com/office/drawing/2014/main" id="{11623F2B-C9FA-1F13-B21B-E1FB31A1BA4F}"/>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6" name="Rectangle: Rounded Corners 60">
            <a:extLst>
              <a:ext uri="{FF2B5EF4-FFF2-40B4-BE49-F238E27FC236}">
                <a16:creationId xmlns:a16="http://schemas.microsoft.com/office/drawing/2014/main" id="{BF46CA69-3542-750F-C31C-BA77987E3062}"/>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87" name="Straight Connector 186">
            <a:extLst>
              <a:ext uri="{FF2B5EF4-FFF2-40B4-BE49-F238E27FC236}">
                <a16:creationId xmlns:a16="http://schemas.microsoft.com/office/drawing/2014/main" id="{3DCC01BB-6641-742F-A1DB-076378A7EF8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32444E5-13EF-4DAD-B02E-3B0163A118D4}"/>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AAD78CD-7957-53DE-DA41-8182F00D07C5}"/>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2434A5C-1C86-6785-570E-9CBDAD4E009F}"/>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16FB7948-2DD8-693A-325C-CACA7120877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9B8A97CE-EACA-8C9D-48CD-077D34C38868}"/>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0838BC41-9099-A245-7968-BE0B384DB981}"/>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A78C46D-90CC-9AA7-EFB5-78DEAA7D7332}"/>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26EA609-82B5-D2AE-2967-1C7A1891C3EF}"/>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4E2AB6D-B336-7C15-F9AD-86CE486F5E6F}"/>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6A9A9EC6-B1A8-0A7B-D21B-01FA67E6D67C}"/>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8" name="TextBox 197">
            <a:extLst>
              <a:ext uri="{FF2B5EF4-FFF2-40B4-BE49-F238E27FC236}">
                <a16:creationId xmlns:a16="http://schemas.microsoft.com/office/drawing/2014/main" id="{931841D0-8E43-C623-D57F-4C7552B6CC70}"/>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9" name="TextBox 198">
            <a:extLst>
              <a:ext uri="{FF2B5EF4-FFF2-40B4-BE49-F238E27FC236}">
                <a16:creationId xmlns:a16="http://schemas.microsoft.com/office/drawing/2014/main" id="{05AECF62-206C-EFB1-90BC-8BBAB825787B}"/>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0" name="TextBox 199">
            <a:extLst>
              <a:ext uri="{FF2B5EF4-FFF2-40B4-BE49-F238E27FC236}">
                <a16:creationId xmlns:a16="http://schemas.microsoft.com/office/drawing/2014/main" id="{E430E5BA-A2D0-35BA-F216-DD84327FBE7E}"/>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1" name="TextBox 200">
            <a:extLst>
              <a:ext uri="{FF2B5EF4-FFF2-40B4-BE49-F238E27FC236}">
                <a16:creationId xmlns:a16="http://schemas.microsoft.com/office/drawing/2014/main" id="{DAAC05FD-4D9A-AF2C-11A6-A34DCDE4C23A}"/>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2" name="TextBox 201">
            <a:extLst>
              <a:ext uri="{FF2B5EF4-FFF2-40B4-BE49-F238E27FC236}">
                <a16:creationId xmlns:a16="http://schemas.microsoft.com/office/drawing/2014/main" id="{FF678241-55A0-DC5D-9C70-877930D700FB}"/>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03" name="TextBox 202">
            <a:extLst>
              <a:ext uri="{FF2B5EF4-FFF2-40B4-BE49-F238E27FC236}">
                <a16:creationId xmlns:a16="http://schemas.microsoft.com/office/drawing/2014/main" id="{F45228CF-292C-869E-1773-5C3A6450D56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04" name="TextBox 203">
            <a:extLst>
              <a:ext uri="{FF2B5EF4-FFF2-40B4-BE49-F238E27FC236}">
                <a16:creationId xmlns:a16="http://schemas.microsoft.com/office/drawing/2014/main" id="{80CF7404-0EEB-C9EE-344B-EFF879B0068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05" name="TextBox 204">
            <a:extLst>
              <a:ext uri="{FF2B5EF4-FFF2-40B4-BE49-F238E27FC236}">
                <a16:creationId xmlns:a16="http://schemas.microsoft.com/office/drawing/2014/main" id="{C2762735-9C4C-E29D-93BB-3FD9212E4DAA}"/>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06" name="TextBox 205">
            <a:extLst>
              <a:ext uri="{FF2B5EF4-FFF2-40B4-BE49-F238E27FC236}">
                <a16:creationId xmlns:a16="http://schemas.microsoft.com/office/drawing/2014/main" id="{B687CB1F-BC5D-4AB9-31DC-189E3178C22D}"/>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7" name="TextBox 206">
            <a:extLst>
              <a:ext uri="{FF2B5EF4-FFF2-40B4-BE49-F238E27FC236}">
                <a16:creationId xmlns:a16="http://schemas.microsoft.com/office/drawing/2014/main" id="{50230B54-25D9-420C-C62D-6A04E2D5DE32}"/>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8" name="TextBox 207">
            <a:extLst>
              <a:ext uri="{FF2B5EF4-FFF2-40B4-BE49-F238E27FC236}">
                <a16:creationId xmlns:a16="http://schemas.microsoft.com/office/drawing/2014/main" id="{CD7A6362-41E6-96E7-EA93-ABB1561B27C7}"/>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09" name="TextBox 208">
            <a:extLst>
              <a:ext uri="{FF2B5EF4-FFF2-40B4-BE49-F238E27FC236}">
                <a16:creationId xmlns:a16="http://schemas.microsoft.com/office/drawing/2014/main" id="{EC9E73B2-8B71-C442-4D86-329E1653478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10" name="Straight Connector 209">
            <a:extLst>
              <a:ext uri="{FF2B5EF4-FFF2-40B4-BE49-F238E27FC236}">
                <a16:creationId xmlns:a16="http://schemas.microsoft.com/office/drawing/2014/main" id="{000363E7-0D36-92ED-1F5D-4DF604175BDC}"/>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6D0A2ECF-C186-ABE0-6799-DC6FD3E42D16}"/>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2" name="TextBox 211">
            <a:extLst>
              <a:ext uri="{FF2B5EF4-FFF2-40B4-BE49-F238E27FC236}">
                <a16:creationId xmlns:a16="http://schemas.microsoft.com/office/drawing/2014/main" id="{DD7B8844-97A4-D29B-E3B9-D581A23ACE00}"/>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13" name="TextBox 212">
            <a:extLst>
              <a:ext uri="{FF2B5EF4-FFF2-40B4-BE49-F238E27FC236}">
                <a16:creationId xmlns:a16="http://schemas.microsoft.com/office/drawing/2014/main" id="{EF4E2ECD-3930-5E4A-C07F-47A1CD42F21E}"/>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14" name="TextBox 213">
            <a:extLst>
              <a:ext uri="{FF2B5EF4-FFF2-40B4-BE49-F238E27FC236}">
                <a16:creationId xmlns:a16="http://schemas.microsoft.com/office/drawing/2014/main" id="{BF7640EE-DDDC-AA3B-136F-DCBFF323E01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15" name="TextBox 214">
            <a:extLst>
              <a:ext uri="{FF2B5EF4-FFF2-40B4-BE49-F238E27FC236}">
                <a16:creationId xmlns:a16="http://schemas.microsoft.com/office/drawing/2014/main" id="{DCA1C601-6E11-14FE-2D64-ED64CF3BDE4D}"/>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16" name="TextBox 215">
            <a:extLst>
              <a:ext uri="{FF2B5EF4-FFF2-40B4-BE49-F238E27FC236}">
                <a16:creationId xmlns:a16="http://schemas.microsoft.com/office/drawing/2014/main" id="{603BBFEB-902C-87A0-4A29-69554EF07A53}"/>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17" name="Straight Connector 216">
            <a:extLst>
              <a:ext uri="{FF2B5EF4-FFF2-40B4-BE49-F238E27FC236}">
                <a16:creationId xmlns:a16="http://schemas.microsoft.com/office/drawing/2014/main" id="{419953BA-89EF-8D7C-833B-084A91169753}"/>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84A7EE45-BBC2-89CB-9059-A009DA16F28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DB38FD-5031-63B5-0607-65071E156ACF}"/>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81D19DA5-AED6-A034-8EFF-A470840E059A}"/>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21B4FEE-2D16-4EB7-D533-7471D49D5608}"/>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56C8D4E-A4FA-BEA1-14EE-6840B6332A4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3" name="Rectangle: Rounded Corners 59">
            <a:extLst>
              <a:ext uri="{FF2B5EF4-FFF2-40B4-BE49-F238E27FC236}">
                <a16:creationId xmlns:a16="http://schemas.microsoft.com/office/drawing/2014/main" id="{05217C4E-4879-42EA-ADB5-F5F2FF66A967}"/>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4" name="Rectangle: Rounded Corners 60">
            <a:extLst>
              <a:ext uri="{FF2B5EF4-FFF2-40B4-BE49-F238E27FC236}">
                <a16:creationId xmlns:a16="http://schemas.microsoft.com/office/drawing/2014/main" id="{EC9CA4D1-CC77-77CA-3BAB-2A5A32819B24}"/>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25" name="Straight Connector 224">
            <a:extLst>
              <a:ext uri="{FF2B5EF4-FFF2-40B4-BE49-F238E27FC236}">
                <a16:creationId xmlns:a16="http://schemas.microsoft.com/office/drawing/2014/main" id="{18FE8833-6E70-483F-144C-80AEFD223E7B}"/>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B98CAB0C-2D32-9D47-7E7D-C7639FB5B8B4}"/>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C1578FA0-645F-9A9F-C9AC-014AA4AE9DD9}"/>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339FF8E-1414-C142-224F-6520DC11ADD3}"/>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087F486C-593C-E3BA-124C-110BCA7CD8E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2CB1A80E-5E8E-74B2-EC45-82E4EDECC270}"/>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21BA04B-8D8A-F3A4-A85E-9DC6CD098423}"/>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9FCAD485-F556-B0FA-6ABE-D9ECDE92E2FA}"/>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43C0A50-516F-EB36-BF77-586C5AF259B8}"/>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1BF58B6-E365-E9A7-39D0-701746941FE4}"/>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830EF557-3C3D-6E4D-AD9A-35FFB27A6685}"/>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36" name="TextBox 235">
            <a:extLst>
              <a:ext uri="{FF2B5EF4-FFF2-40B4-BE49-F238E27FC236}">
                <a16:creationId xmlns:a16="http://schemas.microsoft.com/office/drawing/2014/main" id="{5D6EC44F-4160-472F-F218-4BDDDB47BC21}"/>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37" name="TextBox 236">
            <a:extLst>
              <a:ext uri="{FF2B5EF4-FFF2-40B4-BE49-F238E27FC236}">
                <a16:creationId xmlns:a16="http://schemas.microsoft.com/office/drawing/2014/main" id="{A5EC7BDF-9DE1-ADFA-B460-CFEFB0FCA8FC}"/>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38" name="TextBox 237">
            <a:extLst>
              <a:ext uri="{FF2B5EF4-FFF2-40B4-BE49-F238E27FC236}">
                <a16:creationId xmlns:a16="http://schemas.microsoft.com/office/drawing/2014/main" id="{6F5C4674-851E-DC67-C39E-80257527541F}"/>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39" name="TextBox 238">
            <a:extLst>
              <a:ext uri="{FF2B5EF4-FFF2-40B4-BE49-F238E27FC236}">
                <a16:creationId xmlns:a16="http://schemas.microsoft.com/office/drawing/2014/main" id="{1DEE1F35-9229-E109-93CC-DC9353A9036D}"/>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40" name="TextBox 239">
            <a:extLst>
              <a:ext uri="{FF2B5EF4-FFF2-40B4-BE49-F238E27FC236}">
                <a16:creationId xmlns:a16="http://schemas.microsoft.com/office/drawing/2014/main" id="{7ED50BFE-2744-9ED2-4F85-1DA8C1BB6D6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41" name="TextBox 240">
            <a:extLst>
              <a:ext uri="{FF2B5EF4-FFF2-40B4-BE49-F238E27FC236}">
                <a16:creationId xmlns:a16="http://schemas.microsoft.com/office/drawing/2014/main" id="{A372721C-14B7-E739-C3BD-9B764AF4585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42" name="TextBox 241">
            <a:extLst>
              <a:ext uri="{FF2B5EF4-FFF2-40B4-BE49-F238E27FC236}">
                <a16:creationId xmlns:a16="http://schemas.microsoft.com/office/drawing/2014/main" id="{E1298845-9543-38FB-52F3-A8F111A6CAB2}"/>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43" name="TextBox 242">
            <a:extLst>
              <a:ext uri="{FF2B5EF4-FFF2-40B4-BE49-F238E27FC236}">
                <a16:creationId xmlns:a16="http://schemas.microsoft.com/office/drawing/2014/main" id="{07342F96-2C72-0C84-B951-ACE7CD720D1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44" name="TextBox 243">
            <a:extLst>
              <a:ext uri="{FF2B5EF4-FFF2-40B4-BE49-F238E27FC236}">
                <a16:creationId xmlns:a16="http://schemas.microsoft.com/office/drawing/2014/main" id="{EB80B364-1155-9031-76D6-DA538D90F683}"/>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45" name="TextBox 244">
            <a:extLst>
              <a:ext uri="{FF2B5EF4-FFF2-40B4-BE49-F238E27FC236}">
                <a16:creationId xmlns:a16="http://schemas.microsoft.com/office/drawing/2014/main" id="{C69AFB0C-6FAA-2E13-F1B5-292F48CECE8A}"/>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46" name="TextBox 245">
            <a:extLst>
              <a:ext uri="{FF2B5EF4-FFF2-40B4-BE49-F238E27FC236}">
                <a16:creationId xmlns:a16="http://schemas.microsoft.com/office/drawing/2014/main" id="{83CF5725-B66E-D827-423F-E40C9C0D0303}"/>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7" name="TextBox 246">
            <a:extLst>
              <a:ext uri="{FF2B5EF4-FFF2-40B4-BE49-F238E27FC236}">
                <a16:creationId xmlns:a16="http://schemas.microsoft.com/office/drawing/2014/main" id="{0AF2DB9E-FF45-E19A-272B-CE3ABBD15452}"/>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48" name="Straight Connector 247">
            <a:extLst>
              <a:ext uri="{FF2B5EF4-FFF2-40B4-BE49-F238E27FC236}">
                <a16:creationId xmlns:a16="http://schemas.microsoft.com/office/drawing/2014/main" id="{4513CF09-6CB0-F0B7-C7C7-6ADAD93D76DE}"/>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581C80A4-7E6A-A471-B701-6B72266C0929}"/>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50" name="TextBox 249">
            <a:extLst>
              <a:ext uri="{FF2B5EF4-FFF2-40B4-BE49-F238E27FC236}">
                <a16:creationId xmlns:a16="http://schemas.microsoft.com/office/drawing/2014/main" id="{F1EF724E-51D8-AFEE-35CB-CCFB402C9CF2}"/>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51" name="TextBox 250">
            <a:extLst>
              <a:ext uri="{FF2B5EF4-FFF2-40B4-BE49-F238E27FC236}">
                <a16:creationId xmlns:a16="http://schemas.microsoft.com/office/drawing/2014/main" id="{27F7868F-F471-20D5-EC55-83192D32562E}"/>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52" name="TextBox 251">
            <a:extLst>
              <a:ext uri="{FF2B5EF4-FFF2-40B4-BE49-F238E27FC236}">
                <a16:creationId xmlns:a16="http://schemas.microsoft.com/office/drawing/2014/main" id="{9D398EAE-3AE4-2E5A-AE05-DCEF8E8DAF1B}"/>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53" name="TextBox 252">
            <a:extLst>
              <a:ext uri="{FF2B5EF4-FFF2-40B4-BE49-F238E27FC236}">
                <a16:creationId xmlns:a16="http://schemas.microsoft.com/office/drawing/2014/main" id="{DFF165A6-6A6E-D658-411E-7732F477B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54" name="TextBox 253">
            <a:extLst>
              <a:ext uri="{FF2B5EF4-FFF2-40B4-BE49-F238E27FC236}">
                <a16:creationId xmlns:a16="http://schemas.microsoft.com/office/drawing/2014/main" id="{3B9EF388-CCB3-525D-2F07-F39C123FEF76}"/>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55" name="Straight Connector 254">
            <a:extLst>
              <a:ext uri="{FF2B5EF4-FFF2-40B4-BE49-F238E27FC236}">
                <a16:creationId xmlns:a16="http://schemas.microsoft.com/office/drawing/2014/main" id="{8BDE4F2E-70B1-4362-B647-BF5EE56BC43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014B11AD-B0D8-CD35-9CDD-B8BD9C90B889}"/>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1421EDE-ACDB-9A7D-7A84-705F3374472A}"/>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C5C516E-0CB7-303F-9AD8-9D194B1E1108}"/>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685F4287-29B2-BF4D-2F5A-670A440082B8}"/>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01436C63-F1A8-B75E-448B-23F2C22AF9E1}"/>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399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3010619" y="76175"/>
            <a:ext cx="5888760"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Task would then blink a few times to ensure that user can localize it.</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9" name="Rectangle: Rounded Corners 220">
            <a:extLst>
              <a:ext uri="{FF2B5EF4-FFF2-40B4-BE49-F238E27FC236}">
                <a16:creationId xmlns:a16="http://schemas.microsoft.com/office/drawing/2014/main" id="{49AB46BC-EC79-9F94-2E03-43663EB77C84}"/>
              </a:ext>
            </a:extLst>
          </p:cNvPr>
          <p:cNvSpPr/>
          <p:nvPr/>
        </p:nvSpPr>
        <p:spPr>
          <a:xfrm>
            <a:off x="8086029" y="5756402"/>
            <a:ext cx="2159704"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Finish adding dependencies</a:t>
            </a:r>
          </a:p>
        </p:txBody>
      </p:sp>
      <p:sp>
        <p:nvSpPr>
          <p:cNvPr id="21" name="Rectangle: Rounded Corners 220">
            <a:extLst>
              <a:ext uri="{FF2B5EF4-FFF2-40B4-BE49-F238E27FC236}">
                <a16:creationId xmlns:a16="http://schemas.microsoft.com/office/drawing/2014/main" id="{D2F0A88B-4E3D-2D11-97FC-5B561D5C963D}"/>
              </a:ext>
            </a:extLst>
          </p:cNvPr>
          <p:cNvSpPr/>
          <p:nvPr/>
        </p:nvSpPr>
        <p:spPr>
          <a:xfrm>
            <a:off x="10403348" y="5745768"/>
            <a:ext cx="903535"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Cancel</a:t>
            </a:r>
          </a:p>
        </p:txBody>
      </p:sp>
      <p:pic>
        <p:nvPicPr>
          <p:cNvPr id="33" name="Graphic 32" descr="Cursor with solid fill">
            <a:extLst>
              <a:ext uri="{FF2B5EF4-FFF2-40B4-BE49-F238E27FC236}">
                <a16:creationId xmlns:a16="http://schemas.microsoft.com/office/drawing/2014/main" id="{7733559A-ECA7-22A9-92F8-5231CF24960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52324" y="4387752"/>
            <a:ext cx="312187" cy="312187"/>
          </a:xfrm>
          <a:prstGeom prst="rect">
            <a:avLst/>
          </a:prstGeom>
        </p:spPr>
      </p:pic>
      <p:pic>
        <p:nvPicPr>
          <p:cNvPr id="37" name="Graphic 36" descr="Checkmark with solid fill">
            <a:extLst>
              <a:ext uri="{FF2B5EF4-FFF2-40B4-BE49-F238E27FC236}">
                <a16:creationId xmlns:a16="http://schemas.microsoft.com/office/drawing/2014/main" id="{5B15C816-0CAA-CC63-3D5C-4E69862ADDB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46724" y="5766390"/>
            <a:ext cx="248891" cy="248891"/>
          </a:xfrm>
          <a:prstGeom prst="rect">
            <a:avLst/>
          </a:prstGeom>
        </p:spPr>
      </p:pic>
      <p:pic>
        <p:nvPicPr>
          <p:cNvPr id="39" name="Graphic 38" descr="Close with solid fill">
            <a:extLst>
              <a:ext uri="{FF2B5EF4-FFF2-40B4-BE49-F238E27FC236}">
                <a16:creationId xmlns:a16="http://schemas.microsoft.com/office/drawing/2014/main" id="{AA03C84A-A86D-1827-9183-5D48DB59F37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015375" y="5776497"/>
            <a:ext cx="228676" cy="228676"/>
          </a:xfrm>
          <a:prstGeom prst="rect">
            <a:avLst/>
          </a:prstGeom>
        </p:spPr>
      </p:pic>
      <p:grpSp>
        <p:nvGrpSpPr>
          <p:cNvPr id="261" name="Group 260">
            <a:extLst>
              <a:ext uri="{FF2B5EF4-FFF2-40B4-BE49-F238E27FC236}">
                <a16:creationId xmlns:a16="http://schemas.microsoft.com/office/drawing/2014/main" id="{DB35E91D-DCA4-C637-391F-BD5141960CF6}"/>
              </a:ext>
            </a:extLst>
          </p:cNvPr>
          <p:cNvGrpSpPr/>
          <p:nvPr/>
        </p:nvGrpSpPr>
        <p:grpSpPr>
          <a:xfrm>
            <a:off x="750458" y="2962759"/>
            <a:ext cx="1192738" cy="461665"/>
            <a:chOff x="750458" y="2962759"/>
            <a:chExt cx="1192738" cy="461665"/>
          </a:xfrm>
        </p:grpSpPr>
        <p:sp>
          <p:nvSpPr>
            <p:cNvPr id="40" name="Rectangle: Rounded Corners 230">
              <a:extLst>
                <a:ext uri="{FF2B5EF4-FFF2-40B4-BE49-F238E27FC236}">
                  <a16:creationId xmlns:a16="http://schemas.microsoft.com/office/drawing/2014/main" id="{8F4C724D-2DCB-1EF6-92FD-E4CC10B1E451}"/>
                </a:ext>
              </a:extLst>
            </p:cNvPr>
            <p:cNvSpPr/>
            <p:nvPr/>
          </p:nvSpPr>
          <p:spPr>
            <a:xfrm>
              <a:off x="910703" y="3001053"/>
              <a:ext cx="1032493" cy="400111"/>
            </a:xfrm>
            <a:prstGeom prst="roundRect">
              <a:avLst>
                <a:gd name="adj" fmla="val 17699"/>
              </a:avLst>
            </a:prstGeom>
            <a:solidFill>
              <a:srgbClr val="60D9A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bg1"/>
                  </a:solidFill>
                  <a:latin typeface="Helvetica" pitchFamily="2" charset="0"/>
                </a:rPr>
                <a:t>Call bus companies for quotation</a:t>
              </a:r>
              <a:endParaRPr lang="en-SG" sz="800" dirty="0">
                <a:solidFill>
                  <a:schemeClr val="bg1"/>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045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grpSp>
      <p:sp>
        <p:nvSpPr>
          <p:cNvPr id="60" name="Rectangle: Rounded Corners 220">
            <a:extLst>
              <a:ext uri="{FF2B5EF4-FFF2-40B4-BE49-F238E27FC236}">
                <a16:creationId xmlns:a16="http://schemas.microsoft.com/office/drawing/2014/main" id="{D6FC9BCB-2969-87D9-C53E-F414D28603C8}"/>
              </a:ext>
            </a:extLst>
          </p:cNvPr>
          <p:cNvSpPr/>
          <p:nvPr/>
        </p:nvSpPr>
        <p:spPr>
          <a:xfrm>
            <a:off x="7091539" y="5761008"/>
            <a:ext cx="842229"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Guide</a:t>
            </a:r>
          </a:p>
        </p:txBody>
      </p:sp>
      <p:pic>
        <p:nvPicPr>
          <p:cNvPr id="63" name="Graphic 62" descr="Scared face with solid fill with solid fill">
            <a:extLst>
              <a:ext uri="{FF2B5EF4-FFF2-40B4-BE49-F238E27FC236}">
                <a16:creationId xmlns:a16="http://schemas.microsoft.com/office/drawing/2014/main" id="{BC64466E-E74B-8E20-57B1-27AE0A03655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619153" y="5754639"/>
            <a:ext cx="272644" cy="272644"/>
          </a:xfrm>
          <a:prstGeom prst="rect">
            <a:avLst/>
          </a:prstGeom>
        </p:spPr>
      </p:pic>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EC6F29E8-8267-0DBA-50F3-4930CB195FED}"/>
              </a:ext>
            </a:extLst>
          </p:cNvPr>
          <p:cNvSpPr/>
          <p:nvPr/>
        </p:nvSpPr>
        <p:spPr>
          <a:xfrm>
            <a:off x="725464" y="682573"/>
            <a:ext cx="10727003" cy="673205"/>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BDDAAF6B-D7C9-7FCB-F868-758CCF5D4FE3}"/>
              </a:ext>
            </a:extLst>
          </p:cNvPr>
          <p:cNvPicPr>
            <a:picLocks noChangeAspect="1"/>
          </p:cNvPicPr>
          <p:nvPr/>
        </p:nvPicPr>
        <p:blipFill>
          <a:blip r:embed="rId25"/>
          <a:stretch>
            <a:fillRect/>
          </a:stretch>
        </p:blipFill>
        <p:spPr>
          <a:xfrm>
            <a:off x="9010256" y="690172"/>
            <a:ext cx="2397805" cy="340865"/>
          </a:xfrm>
          <a:prstGeom prst="rect">
            <a:avLst/>
          </a:prstGeom>
        </p:spPr>
      </p:pic>
      <p:sp>
        <p:nvSpPr>
          <p:cNvPr id="61" name="Rectangle: Rounded Corners 59">
            <a:extLst>
              <a:ext uri="{FF2B5EF4-FFF2-40B4-BE49-F238E27FC236}">
                <a16:creationId xmlns:a16="http://schemas.microsoft.com/office/drawing/2014/main" id="{B36293AA-4729-CB6C-8407-AD1BE45CFB07}"/>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2" name="Rectangle: Rounded Corners 60">
            <a:extLst>
              <a:ext uri="{FF2B5EF4-FFF2-40B4-BE49-F238E27FC236}">
                <a16:creationId xmlns:a16="http://schemas.microsoft.com/office/drawing/2014/main" id="{A81C099E-3F39-D555-8995-E3BFDAC80C0F}"/>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29" name="Straight Connector 128">
            <a:extLst>
              <a:ext uri="{FF2B5EF4-FFF2-40B4-BE49-F238E27FC236}">
                <a16:creationId xmlns:a16="http://schemas.microsoft.com/office/drawing/2014/main" id="{DCF6FEC4-747A-1831-78DB-1CCE9326B6CB}"/>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A048D48-A9EC-C011-A94D-B70D6BCDC39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04BD903-E519-53CB-AD07-8BDA9D3586A4}"/>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1FD16D9-A77E-215F-FD5F-B8BE545850B4}"/>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1461B2C-289E-C69B-1DD4-56371F0B890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6B342FF-3A13-C83F-44D6-3F41320724E5}"/>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FF86905-9F3E-1BE4-088E-F8FCE2866D3A}"/>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CBF73FA-DBE0-00AA-C046-EA14034F1B9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77E6809-87AB-122D-6283-3A63FA897137}"/>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BA6C389-B8DD-760A-F64A-8C36D838EF9E}"/>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D71D6563-A965-5ECC-140A-F41B78D69B0B}"/>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58" name="TextBox 157">
            <a:extLst>
              <a:ext uri="{FF2B5EF4-FFF2-40B4-BE49-F238E27FC236}">
                <a16:creationId xmlns:a16="http://schemas.microsoft.com/office/drawing/2014/main" id="{E142AFF8-6ABD-65AA-48E1-C699DF6FEFBC}"/>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59" name="TextBox 158">
            <a:extLst>
              <a:ext uri="{FF2B5EF4-FFF2-40B4-BE49-F238E27FC236}">
                <a16:creationId xmlns:a16="http://schemas.microsoft.com/office/drawing/2014/main" id="{5F8CFEDE-9BD7-5A97-31B7-B81AACCC844B}"/>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0" name="TextBox 159">
            <a:extLst>
              <a:ext uri="{FF2B5EF4-FFF2-40B4-BE49-F238E27FC236}">
                <a16:creationId xmlns:a16="http://schemas.microsoft.com/office/drawing/2014/main" id="{BB61E460-98F7-B2D5-BF17-714D62D2CC44}"/>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1" name="TextBox 160">
            <a:extLst>
              <a:ext uri="{FF2B5EF4-FFF2-40B4-BE49-F238E27FC236}">
                <a16:creationId xmlns:a16="http://schemas.microsoft.com/office/drawing/2014/main" id="{A144F760-502B-5548-B70A-8C7FA60A79F9}"/>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2" name="TextBox 161">
            <a:extLst>
              <a:ext uri="{FF2B5EF4-FFF2-40B4-BE49-F238E27FC236}">
                <a16:creationId xmlns:a16="http://schemas.microsoft.com/office/drawing/2014/main" id="{18EB2EFF-5B3F-BE95-6D85-E296EC6ACA9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63" name="TextBox 162">
            <a:extLst>
              <a:ext uri="{FF2B5EF4-FFF2-40B4-BE49-F238E27FC236}">
                <a16:creationId xmlns:a16="http://schemas.microsoft.com/office/drawing/2014/main" id="{565DD634-FD5D-8079-4191-A63840F5247D}"/>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4" name="TextBox 163">
            <a:extLst>
              <a:ext uri="{FF2B5EF4-FFF2-40B4-BE49-F238E27FC236}">
                <a16:creationId xmlns:a16="http://schemas.microsoft.com/office/drawing/2014/main" id="{3DF9DBE4-842E-9678-23AA-D2F4A05EDD91}"/>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65" name="TextBox 164">
            <a:extLst>
              <a:ext uri="{FF2B5EF4-FFF2-40B4-BE49-F238E27FC236}">
                <a16:creationId xmlns:a16="http://schemas.microsoft.com/office/drawing/2014/main" id="{5DEB197C-E9D3-F845-2182-B1D6E362533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66" name="TextBox 165">
            <a:extLst>
              <a:ext uri="{FF2B5EF4-FFF2-40B4-BE49-F238E27FC236}">
                <a16:creationId xmlns:a16="http://schemas.microsoft.com/office/drawing/2014/main" id="{11271236-567D-1A47-C4DD-854A415F253C}"/>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8" name="TextBox 167">
            <a:extLst>
              <a:ext uri="{FF2B5EF4-FFF2-40B4-BE49-F238E27FC236}">
                <a16:creationId xmlns:a16="http://schemas.microsoft.com/office/drawing/2014/main" id="{2BFABF23-7F90-6391-6587-3EE7BC76E5CA}"/>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9" name="TextBox 168">
            <a:extLst>
              <a:ext uri="{FF2B5EF4-FFF2-40B4-BE49-F238E27FC236}">
                <a16:creationId xmlns:a16="http://schemas.microsoft.com/office/drawing/2014/main" id="{92137826-BCF6-CAF4-2639-2C01F37A8BC7}"/>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71" name="TextBox 170">
            <a:extLst>
              <a:ext uri="{FF2B5EF4-FFF2-40B4-BE49-F238E27FC236}">
                <a16:creationId xmlns:a16="http://schemas.microsoft.com/office/drawing/2014/main" id="{386BDB76-1100-A2DD-6F06-FB30F63A29BF}"/>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72" name="Straight Connector 171">
            <a:extLst>
              <a:ext uri="{FF2B5EF4-FFF2-40B4-BE49-F238E27FC236}">
                <a16:creationId xmlns:a16="http://schemas.microsoft.com/office/drawing/2014/main" id="{E7EF588C-D6BA-647A-4663-B754942BC3A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B620C99-321F-C598-2C2A-5118FD89B8C8}"/>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74" name="TextBox 173">
            <a:extLst>
              <a:ext uri="{FF2B5EF4-FFF2-40B4-BE49-F238E27FC236}">
                <a16:creationId xmlns:a16="http://schemas.microsoft.com/office/drawing/2014/main" id="{2E146599-81E6-6AE8-B6DE-214DB7482145}"/>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75" name="TextBox 174">
            <a:extLst>
              <a:ext uri="{FF2B5EF4-FFF2-40B4-BE49-F238E27FC236}">
                <a16:creationId xmlns:a16="http://schemas.microsoft.com/office/drawing/2014/main" id="{B8CF79BD-D7B4-6C3D-1640-2916C25402B9}"/>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76" name="TextBox 175">
            <a:extLst>
              <a:ext uri="{FF2B5EF4-FFF2-40B4-BE49-F238E27FC236}">
                <a16:creationId xmlns:a16="http://schemas.microsoft.com/office/drawing/2014/main" id="{CE178203-F487-0365-24FD-FB89805971AF}"/>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7" name="TextBox 176">
            <a:extLst>
              <a:ext uri="{FF2B5EF4-FFF2-40B4-BE49-F238E27FC236}">
                <a16:creationId xmlns:a16="http://schemas.microsoft.com/office/drawing/2014/main" id="{63D49DB7-8595-4604-82CD-71BA8E1B352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78" name="TextBox 177">
            <a:extLst>
              <a:ext uri="{FF2B5EF4-FFF2-40B4-BE49-F238E27FC236}">
                <a16:creationId xmlns:a16="http://schemas.microsoft.com/office/drawing/2014/main" id="{8670529D-ADFF-188F-0D7C-D45A1DB1C558}"/>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79" name="Straight Connector 178">
            <a:extLst>
              <a:ext uri="{FF2B5EF4-FFF2-40B4-BE49-F238E27FC236}">
                <a16:creationId xmlns:a16="http://schemas.microsoft.com/office/drawing/2014/main" id="{3A150F22-D44B-2959-EF71-7E962950B2CA}"/>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76A843D-5576-8F5F-86C1-9DA8928350A1}"/>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FEB6DDA-49DA-0684-BF6E-0F4F6AC621CF}"/>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CEF698D-0881-E841-A47D-C2769513F182}"/>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41C4F66C-D84A-D961-0673-BB68D14697C3}"/>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6AB578D-1C6E-B242-FD45-CF92A25B3161}"/>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5" name="Rectangle: Rounded Corners 59">
            <a:extLst>
              <a:ext uri="{FF2B5EF4-FFF2-40B4-BE49-F238E27FC236}">
                <a16:creationId xmlns:a16="http://schemas.microsoft.com/office/drawing/2014/main" id="{0EDF4ABB-FBD8-579E-511F-A6E500EFD262}"/>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6" name="Rectangle: Rounded Corners 60">
            <a:extLst>
              <a:ext uri="{FF2B5EF4-FFF2-40B4-BE49-F238E27FC236}">
                <a16:creationId xmlns:a16="http://schemas.microsoft.com/office/drawing/2014/main" id="{25262DD6-A5DB-9AAD-EB06-1FDBCC9FD4C0}"/>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87" name="Straight Connector 186">
            <a:extLst>
              <a:ext uri="{FF2B5EF4-FFF2-40B4-BE49-F238E27FC236}">
                <a16:creationId xmlns:a16="http://schemas.microsoft.com/office/drawing/2014/main" id="{9EB805DD-122C-E775-1012-4F456A897362}"/>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FFAAF73-605E-A320-997F-943851D0595F}"/>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630993F-C3F7-A53C-2A19-473BCC8850AB}"/>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7B3883A-7216-7438-F955-E1D4353E6392}"/>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35EF50B-CF70-BCB2-CB8D-BBEF2702FDEB}"/>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A4C4EE8D-2DEC-206E-AB6A-FD23745A3925}"/>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385B632-027A-68C4-0494-1C4851BE8C6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9C722C4-799E-3092-5CBB-FEFF84F043D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3F61888E-5A4D-6DE3-BBC5-E6920F67C2C7}"/>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924051B2-6623-7A16-7F19-B5138D78E7F3}"/>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C7B9B666-7794-096B-BCFF-C3B2034F07D9}"/>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8" name="TextBox 197">
            <a:extLst>
              <a:ext uri="{FF2B5EF4-FFF2-40B4-BE49-F238E27FC236}">
                <a16:creationId xmlns:a16="http://schemas.microsoft.com/office/drawing/2014/main" id="{05B90A73-872E-996C-8751-56149FCD118F}"/>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9" name="TextBox 198">
            <a:extLst>
              <a:ext uri="{FF2B5EF4-FFF2-40B4-BE49-F238E27FC236}">
                <a16:creationId xmlns:a16="http://schemas.microsoft.com/office/drawing/2014/main" id="{67ECEF20-EE39-E6BC-C951-4863557B48C3}"/>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0" name="TextBox 199">
            <a:extLst>
              <a:ext uri="{FF2B5EF4-FFF2-40B4-BE49-F238E27FC236}">
                <a16:creationId xmlns:a16="http://schemas.microsoft.com/office/drawing/2014/main" id="{1C2A3301-52ED-CA52-4DA7-EC5B6ABAD9F8}"/>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1" name="TextBox 200">
            <a:extLst>
              <a:ext uri="{FF2B5EF4-FFF2-40B4-BE49-F238E27FC236}">
                <a16:creationId xmlns:a16="http://schemas.microsoft.com/office/drawing/2014/main" id="{1E90A61C-25BD-8E5B-8C4D-1E046795F444}"/>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2" name="TextBox 201">
            <a:extLst>
              <a:ext uri="{FF2B5EF4-FFF2-40B4-BE49-F238E27FC236}">
                <a16:creationId xmlns:a16="http://schemas.microsoft.com/office/drawing/2014/main" id="{82C3BC48-6D62-4746-9E07-2E6E2974A77C}"/>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03" name="TextBox 202">
            <a:extLst>
              <a:ext uri="{FF2B5EF4-FFF2-40B4-BE49-F238E27FC236}">
                <a16:creationId xmlns:a16="http://schemas.microsoft.com/office/drawing/2014/main" id="{2F06297D-43A1-C1F6-9ADC-B4FD54A9D805}"/>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04" name="TextBox 203">
            <a:extLst>
              <a:ext uri="{FF2B5EF4-FFF2-40B4-BE49-F238E27FC236}">
                <a16:creationId xmlns:a16="http://schemas.microsoft.com/office/drawing/2014/main" id="{56B0A652-CF71-F3F9-C531-EEFC50FEB388}"/>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05" name="TextBox 204">
            <a:extLst>
              <a:ext uri="{FF2B5EF4-FFF2-40B4-BE49-F238E27FC236}">
                <a16:creationId xmlns:a16="http://schemas.microsoft.com/office/drawing/2014/main" id="{655EFBD3-65E8-DAFD-4D39-3E50CD5FD16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06" name="TextBox 205">
            <a:extLst>
              <a:ext uri="{FF2B5EF4-FFF2-40B4-BE49-F238E27FC236}">
                <a16:creationId xmlns:a16="http://schemas.microsoft.com/office/drawing/2014/main" id="{0CBB0E0D-4B31-729E-CD61-EF35B50C225B}"/>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7" name="TextBox 206">
            <a:extLst>
              <a:ext uri="{FF2B5EF4-FFF2-40B4-BE49-F238E27FC236}">
                <a16:creationId xmlns:a16="http://schemas.microsoft.com/office/drawing/2014/main" id="{2E86375C-BE10-911A-8126-B78358FC83D0}"/>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8" name="TextBox 207">
            <a:extLst>
              <a:ext uri="{FF2B5EF4-FFF2-40B4-BE49-F238E27FC236}">
                <a16:creationId xmlns:a16="http://schemas.microsoft.com/office/drawing/2014/main" id="{E9AF17AA-229F-7F48-DDAB-3A17611010FD}"/>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09" name="TextBox 208">
            <a:extLst>
              <a:ext uri="{FF2B5EF4-FFF2-40B4-BE49-F238E27FC236}">
                <a16:creationId xmlns:a16="http://schemas.microsoft.com/office/drawing/2014/main" id="{21886D59-5EB6-8E60-6BA3-3C47FF5EA3AA}"/>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10" name="Straight Connector 209">
            <a:extLst>
              <a:ext uri="{FF2B5EF4-FFF2-40B4-BE49-F238E27FC236}">
                <a16:creationId xmlns:a16="http://schemas.microsoft.com/office/drawing/2014/main" id="{22A97D6E-F2FA-88A6-3484-04A5298A9AB4}"/>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50544D58-8F2F-C41C-AD3A-D30C0B019168}"/>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2" name="TextBox 211">
            <a:extLst>
              <a:ext uri="{FF2B5EF4-FFF2-40B4-BE49-F238E27FC236}">
                <a16:creationId xmlns:a16="http://schemas.microsoft.com/office/drawing/2014/main" id="{5C555B6C-D19D-C810-9A81-15D080D139E0}"/>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13" name="TextBox 212">
            <a:extLst>
              <a:ext uri="{FF2B5EF4-FFF2-40B4-BE49-F238E27FC236}">
                <a16:creationId xmlns:a16="http://schemas.microsoft.com/office/drawing/2014/main" id="{E60E22BE-A42B-D089-FACA-101C4EA2172F}"/>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14" name="TextBox 213">
            <a:extLst>
              <a:ext uri="{FF2B5EF4-FFF2-40B4-BE49-F238E27FC236}">
                <a16:creationId xmlns:a16="http://schemas.microsoft.com/office/drawing/2014/main" id="{EDD05102-1340-F2EC-E9BE-0AEA6AFF7461}"/>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15" name="TextBox 214">
            <a:extLst>
              <a:ext uri="{FF2B5EF4-FFF2-40B4-BE49-F238E27FC236}">
                <a16:creationId xmlns:a16="http://schemas.microsoft.com/office/drawing/2014/main" id="{C2746B7A-30EE-B215-85B2-76E1B7D055B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16" name="TextBox 215">
            <a:extLst>
              <a:ext uri="{FF2B5EF4-FFF2-40B4-BE49-F238E27FC236}">
                <a16:creationId xmlns:a16="http://schemas.microsoft.com/office/drawing/2014/main" id="{534655EF-6A1A-79CA-A919-DEFD9B8373CC}"/>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17" name="Straight Connector 216">
            <a:extLst>
              <a:ext uri="{FF2B5EF4-FFF2-40B4-BE49-F238E27FC236}">
                <a16:creationId xmlns:a16="http://schemas.microsoft.com/office/drawing/2014/main" id="{5959ACAC-07C6-4F55-8463-30DF4375FF3D}"/>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04D9FE0-FD22-1181-FB12-E2F847BB0FB1}"/>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DEDB12B9-CA06-C685-FB9F-FED04A76D4DA}"/>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31CDA4A8-2069-B0D2-364C-AF310C87101D}"/>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D4F278C-FC5F-3D56-BE2A-5239085658D3}"/>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CDFC7E28-D491-98D4-A4B5-F17FF8401EE1}"/>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3" name="Rectangle: Rounded Corners 59">
            <a:extLst>
              <a:ext uri="{FF2B5EF4-FFF2-40B4-BE49-F238E27FC236}">
                <a16:creationId xmlns:a16="http://schemas.microsoft.com/office/drawing/2014/main" id="{692839D5-AEFC-9818-D408-E9C645753FB2}"/>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4" name="Rectangle: Rounded Corners 60">
            <a:extLst>
              <a:ext uri="{FF2B5EF4-FFF2-40B4-BE49-F238E27FC236}">
                <a16:creationId xmlns:a16="http://schemas.microsoft.com/office/drawing/2014/main" id="{E97DDF5F-C8C5-AD64-BB23-AFB004D3D4A7}"/>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25" name="Straight Connector 224">
            <a:extLst>
              <a:ext uri="{FF2B5EF4-FFF2-40B4-BE49-F238E27FC236}">
                <a16:creationId xmlns:a16="http://schemas.microsoft.com/office/drawing/2014/main" id="{3361EA45-84C3-6BA4-C3B6-9571F0CEFB93}"/>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CD8990A-01C1-CBBE-3C75-EE446FC146E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50A79B6-46FC-2A09-F49E-875782741712}"/>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6619F0F-A533-5526-5226-DCAED221137F}"/>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35B0D384-1398-0E04-6D8E-D9B4001062C9}"/>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101F522-4900-97C2-079B-E59EFF77AD9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8874EBB9-F500-5D88-E944-A936AB1D10C8}"/>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339B485-7159-6C49-80BA-D0EABC3CDEB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72798D08-B3EA-E980-E163-948D139A9FCE}"/>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63F4FB4-63FA-ACEF-76C1-E096AF2F70BF}"/>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CFFA31C2-2066-C4FE-60E0-5B36CFC69B2D}"/>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36" name="TextBox 235">
            <a:extLst>
              <a:ext uri="{FF2B5EF4-FFF2-40B4-BE49-F238E27FC236}">
                <a16:creationId xmlns:a16="http://schemas.microsoft.com/office/drawing/2014/main" id="{EE78219D-3016-6505-9F11-71A46CDCC867}"/>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37" name="TextBox 236">
            <a:extLst>
              <a:ext uri="{FF2B5EF4-FFF2-40B4-BE49-F238E27FC236}">
                <a16:creationId xmlns:a16="http://schemas.microsoft.com/office/drawing/2014/main" id="{3417B69B-59E7-F64E-B963-C40357021887}"/>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38" name="TextBox 237">
            <a:extLst>
              <a:ext uri="{FF2B5EF4-FFF2-40B4-BE49-F238E27FC236}">
                <a16:creationId xmlns:a16="http://schemas.microsoft.com/office/drawing/2014/main" id="{22170718-5111-C63C-8C47-A261D39E0E1C}"/>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39" name="TextBox 238">
            <a:extLst>
              <a:ext uri="{FF2B5EF4-FFF2-40B4-BE49-F238E27FC236}">
                <a16:creationId xmlns:a16="http://schemas.microsoft.com/office/drawing/2014/main" id="{1D57583F-7BDC-3501-ACA8-E8EBAFC751F2}"/>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40" name="TextBox 239">
            <a:extLst>
              <a:ext uri="{FF2B5EF4-FFF2-40B4-BE49-F238E27FC236}">
                <a16:creationId xmlns:a16="http://schemas.microsoft.com/office/drawing/2014/main" id="{5ED9A4A1-495D-4F4C-1FFD-93CF48C87A21}"/>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41" name="TextBox 240">
            <a:extLst>
              <a:ext uri="{FF2B5EF4-FFF2-40B4-BE49-F238E27FC236}">
                <a16:creationId xmlns:a16="http://schemas.microsoft.com/office/drawing/2014/main" id="{E85B3B57-A848-C66A-E6D3-9718021F8754}"/>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42" name="TextBox 241">
            <a:extLst>
              <a:ext uri="{FF2B5EF4-FFF2-40B4-BE49-F238E27FC236}">
                <a16:creationId xmlns:a16="http://schemas.microsoft.com/office/drawing/2014/main" id="{D30E4B27-00A2-EA87-823F-F139DF16A466}"/>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43" name="TextBox 242">
            <a:extLst>
              <a:ext uri="{FF2B5EF4-FFF2-40B4-BE49-F238E27FC236}">
                <a16:creationId xmlns:a16="http://schemas.microsoft.com/office/drawing/2014/main" id="{803B63FF-A919-7800-3544-DD80E0247B82}"/>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44" name="TextBox 243">
            <a:extLst>
              <a:ext uri="{FF2B5EF4-FFF2-40B4-BE49-F238E27FC236}">
                <a16:creationId xmlns:a16="http://schemas.microsoft.com/office/drawing/2014/main" id="{B7B6699C-C821-D0FD-54B1-1B72A4072BB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45" name="TextBox 244">
            <a:extLst>
              <a:ext uri="{FF2B5EF4-FFF2-40B4-BE49-F238E27FC236}">
                <a16:creationId xmlns:a16="http://schemas.microsoft.com/office/drawing/2014/main" id="{DC5D8E0F-77DE-4AD5-0EE6-546BA8B2BED3}"/>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46" name="TextBox 245">
            <a:extLst>
              <a:ext uri="{FF2B5EF4-FFF2-40B4-BE49-F238E27FC236}">
                <a16:creationId xmlns:a16="http://schemas.microsoft.com/office/drawing/2014/main" id="{55C77EBA-D310-34B8-D702-2BDEDBDD0F91}"/>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7" name="TextBox 246">
            <a:extLst>
              <a:ext uri="{FF2B5EF4-FFF2-40B4-BE49-F238E27FC236}">
                <a16:creationId xmlns:a16="http://schemas.microsoft.com/office/drawing/2014/main" id="{EEF1C37F-E09A-40B4-CABF-6C545BB04B16}"/>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48" name="Straight Connector 247">
            <a:extLst>
              <a:ext uri="{FF2B5EF4-FFF2-40B4-BE49-F238E27FC236}">
                <a16:creationId xmlns:a16="http://schemas.microsoft.com/office/drawing/2014/main" id="{3DF1CA78-71D8-6396-1C8D-39E5640D1922}"/>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CD59B8D7-469F-43F9-FAAA-01DA55857FC3}"/>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50" name="TextBox 249">
            <a:extLst>
              <a:ext uri="{FF2B5EF4-FFF2-40B4-BE49-F238E27FC236}">
                <a16:creationId xmlns:a16="http://schemas.microsoft.com/office/drawing/2014/main" id="{75056909-9A30-C3ED-BCFC-E9D4209C839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51" name="TextBox 250">
            <a:extLst>
              <a:ext uri="{FF2B5EF4-FFF2-40B4-BE49-F238E27FC236}">
                <a16:creationId xmlns:a16="http://schemas.microsoft.com/office/drawing/2014/main" id="{A9D777EC-3859-C1B4-E123-AF41BF371563}"/>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52" name="TextBox 251">
            <a:extLst>
              <a:ext uri="{FF2B5EF4-FFF2-40B4-BE49-F238E27FC236}">
                <a16:creationId xmlns:a16="http://schemas.microsoft.com/office/drawing/2014/main" id="{294F4D8A-C6A1-6F1E-F85E-49CCD86477CE}"/>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53" name="TextBox 252">
            <a:extLst>
              <a:ext uri="{FF2B5EF4-FFF2-40B4-BE49-F238E27FC236}">
                <a16:creationId xmlns:a16="http://schemas.microsoft.com/office/drawing/2014/main" id="{11FE5D6A-3514-9CB4-E17A-C6BD03034B77}"/>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54" name="TextBox 253">
            <a:extLst>
              <a:ext uri="{FF2B5EF4-FFF2-40B4-BE49-F238E27FC236}">
                <a16:creationId xmlns:a16="http://schemas.microsoft.com/office/drawing/2014/main" id="{C5E77193-91B2-EA49-B623-915A67B9CEC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55" name="Straight Connector 254">
            <a:extLst>
              <a:ext uri="{FF2B5EF4-FFF2-40B4-BE49-F238E27FC236}">
                <a16:creationId xmlns:a16="http://schemas.microsoft.com/office/drawing/2014/main" id="{511E6C7D-EBF9-5E69-ED11-D724CE14E772}"/>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802BF883-0909-2386-F11C-E6EC54D0049A}"/>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C5B7246C-885C-5BC8-EC00-D0BEEF06764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68D6EA4-339E-B575-FFDB-9905EFEA6C2D}"/>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5673555-7D4D-A5DC-040B-E3D239C5C57B}"/>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0F90BF9F-C9A1-40F3-A12C-E950C897F566}"/>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82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61"/>
                                        </p:tgtEl>
                                      </p:cBhvr>
                                    </p:animEffect>
                                    <p:animScale>
                                      <p:cBhvr>
                                        <p:cTn id="7" dur="250" autoRev="1" fill="hold"/>
                                        <p:tgtEl>
                                          <p:spTgt spid="261"/>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261"/>
                                        </p:tgtEl>
                                      </p:cBhvr>
                                    </p:animEffect>
                                    <p:animScale>
                                      <p:cBhvr>
                                        <p:cTn id="11" dur="250" autoRev="1" fill="hold"/>
                                        <p:tgtEl>
                                          <p:spTgt spid="261"/>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261"/>
                                        </p:tgtEl>
                                      </p:cBhvr>
                                    </p:animEffect>
                                    <p:animScale>
                                      <p:cBhvr>
                                        <p:cTn id="15" dur="250" autoRev="1" fill="hold"/>
                                        <p:tgtEl>
                                          <p:spTgt spid="261"/>
                                        </p:tgtEl>
                                      </p:cBhvr>
                                      <p:by x="105000" y="105000"/>
                                    </p:animScale>
                                  </p:childTnLst>
                                </p:cTn>
                              </p:par>
                            </p:childTnLst>
                          </p:cTn>
                        </p:par>
                        <p:par>
                          <p:cTn id="16" fill="hold">
                            <p:stCondLst>
                              <p:cond delay="1500"/>
                            </p:stCondLst>
                            <p:childTnLst>
                              <p:par>
                                <p:cTn id="17" presetID="26" presetClass="emph" presetSubtype="0" fill="hold" nodeType="afterEffect">
                                  <p:stCondLst>
                                    <p:cond delay="0"/>
                                  </p:stCondLst>
                                  <p:childTnLst>
                                    <p:animEffect transition="out" filter="fade">
                                      <p:cBhvr>
                                        <p:cTn id="18" dur="500" tmFilter="0, 0; .2, .5; .8, .5; 1, 0"/>
                                        <p:tgtEl>
                                          <p:spTgt spid="261"/>
                                        </p:tgtEl>
                                      </p:cBhvr>
                                    </p:animEffect>
                                    <p:animScale>
                                      <p:cBhvr>
                                        <p:cTn id="19" dur="250" autoRev="1" fill="hold"/>
                                        <p:tgtEl>
                                          <p:spTgt spid="26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3010619" y="76175"/>
            <a:ext cx="5888760"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To ensure that this user interface is easy to use for users, they can view the guide whenever necessary.</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9" name="Rectangle: Rounded Corners 220">
            <a:extLst>
              <a:ext uri="{FF2B5EF4-FFF2-40B4-BE49-F238E27FC236}">
                <a16:creationId xmlns:a16="http://schemas.microsoft.com/office/drawing/2014/main" id="{49AB46BC-EC79-9F94-2E03-43663EB77C84}"/>
              </a:ext>
            </a:extLst>
          </p:cNvPr>
          <p:cNvSpPr/>
          <p:nvPr/>
        </p:nvSpPr>
        <p:spPr>
          <a:xfrm>
            <a:off x="8086029" y="5756402"/>
            <a:ext cx="2159704"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Finish adding dependencies</a:t>
            </a:r>
          </a:p>
        </p:txBody>
      </p:sp>
      <p:sp>
        <p:nvSpPr>
          <p:cNvPr id="21" name="Rectangle: Rounded Corners 220">
            <a:extLst>
              <a:ext uri="{FF2B5EF4-FFF2-40B4-BE49-F238E27FC236}">
                <a16:creationId xmlns:a16="http://schemas.microsoft.com/office/drawing/2014/main" id="{D2F0A88B-4E3D-2D11-97FC-5B561D5C963D}"/>
              </a:ext>
            </a:extLst>
          </p:cNvPr>
          <p:cNvSpPr/>
          <p:nvPr/>
        </p:nvSpPr>
        <p:spPr>
          <a:xfrm>
            <a:off x="10403348" y="5745768"/>
            <a:ext cx="903535"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Cancel</a:t>
            </a:r>
          </a:p>
        </p:txBody>
      </p:sp>
      <p:pic>
        <p:nvPicPr>
          <p:cNvPr id="37" name="Graphic 36" descr="Checkmark with solid fill">
            <a:extLst>
              <a:ext uri="{FF2B5EF4-FFF2-40B4-BE49-F238E27FC236}">
                <a16:creationId xmlns:a16="http://schemas.microsoft.com/office/drawing/2014/main" id="{5B15C816-0CAA-CC63-3D5C-4E69862ADDB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946724" y="5766390"/>
            <a:ext cx="248891" cy="248891"/>
          </a:xfrm>
          <a:prstGeom prst="rect">
            <a:avLst/>
          </a:prstGeom>
        </p:spPr>
      </p:pic>
      <p:pic>
        <p:nvPicPr>
          <p:cNvPr id="39" name="Graphic 38" descr="Close with solid fill">
            <a:extLst>
              <a:ext uri="{FF2B5EF4-FFF2-40B4-BE49-F238E27FC236}">
                <a16:creationId xmlns:a16="http://schemas.microsoft.com/office/drawing/2014/main" id="{AA03C84A-A86D-1827-9183-5D48DB59F37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15375" y="5776497"/>
            <a:ext cx="228676" cy="228676"/>
          </a:xfrm>
          <a:prstGeom prst="rect">
            <a:avLst/>
          </a:prstGeom>
        </p:spPr>
      </p:pic>
      <p:sp>
        <p:nvSpPr>
          <p:cNvPr id="40" name="Rectangle: Rounded Corners 230">
            <a:extLst>
              <a:ext uri="{FF2B5EF4-FFF2-40B4-BE49-F238E27FC236}">
                <a16:creationId xmlns:a16="http://schemas.microsoft.com/office/drawing/2014/main" id="{8F4C724D-2DCB-1EF6-92FD-E4CC10B1E451}"/>
              </a:ext>
            </a:extLst>
          </p:cNvPr>
          <p:cNvSpPr/>
          <p:nvPr/>
        </p:nvSpPr>
        <p:spPr>
          <a:xfrm>
            <a:off x="910703" y="3001053"/>
            <a:ext cx="1032493" cy="400111"/>
          </a:xfrm>
          <a:prstGeom prst="roundRect">
            <a:avLst>
              <a:gd name="adj" fmla="val 17699"/>
            </a:avLst>
          </a:prstGeom>
          <a:solidFill>
            <a:srgbClr val="60D9A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bg1"/>
                </a:solidFill>
                <a:latin typeface="Helvetica" pitchFamily="2" charset="0"/>
              </a:rPr>
              <a:t>Call bus companies for quotation</a:t>
            </a:r>
            <a:endParaRPr lang="en-SG" sz="800" dirty="0">
              <a:solidFill>
                <a:schemeClr val="bg1"/>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045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60" name="Rectangle: Rounded Corners 220">
            <a:extLst>
              <a:ext uri="{FF2B5EF4-FFF2-40B4-BE49-F238E27FC236}">
                <a16:creationId xmlns:a16="http://schemas.microsoft.com/office/drawing/2014/main" id="{D6FC9BCB-2969-87D9-C53E-F414D28603C8}"/>
              </a:ext>
            </a:extLst>
          </p:cNvPr>
          <p:cNvSpPr/>
          <p:nvPr/>
        </p:nvSpPr>
        <p:spPr>
          <a:xfrm>
            <a:off x="7091539" y="5761008"/>
            <a:ext cx="842229" cy="269513"/>
          </a:xfrm>
          <a:prstGeom prst="roundRect">
            <a:avLst>
              <a:gd name="adj" fmla="val 8424"/>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Guide</a:t>
            </a:r>
          </a:p>
        </p:txBody>
      </p:sp>
      <p:pic>
        <p:nvPicPr>
          <p:cNvPr id="63" name="Graphic 62" descr="Scared face with solid fill with solid fill">
            <a:extLst>
              <a:ext uri="{FF2B5EF4-FFF2-40B4-BE49-F238E27FC236}">
                <a16:creationId xmlns:a16="http://schemas.microsoft.com/office/drawing/2014/main" id="{BC64466E-E74B-8E20-57B1-27AE0A03655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619153" y="5754639"/>
            <a:ext cx="272644" cy="272644"/>
          </a:xfrm>
          <a:prstGeom prst="rect">
            <a:avLst/>
          </a:prstGeom>
        </p:spPr>
      </p:pic>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3" name="Graphic 32" descr="Cursor with solid fill">
            <a:extLst>
              <a:ext uri="{FF2B5EF4-FFF2-40B4-BE49-F238E27FC236}">
                <a16:creationId xmlns:a16="http://schemas.microsoft.com/office/drawing/2014/main" id="{7733559A-ECA7-22A9-92F8-5231CF24960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96276" y="5874914"/>
            <a:ext cx="312187" cy="312187"/>
          </a:xfrm>
          <a:prstGeom prst="rect">
            <a:avLst/>
          </a:prstGeom>
        </p:spPr>
      </p:pic>
      <p:sp>
        <p:nvSpPr>
          <p:cNvPr id="18" name="Rectangle 17">
            <a:extLst>
              <a:ext uri="{FF2B5EF4-FFF2-40B4-BE49-F238E27FC236}">
                <a16:creationId xmlns:a16="http://schemas.microsoft.com/office/drawing/2014/main" id="{E720065F-6DED-2286-5E67-06818E1ACFCD}"/>
              </a:ext>
            </a:extLst>
          </p:cNvPr>
          <p:cNvSpPr/>
          <p:nvPr/>
        </p:nvSpPr>
        <p:spPr>
          <a:xfrm>
            <a:off x="725464" y="682573"/>
            <a:ext cx="10727003" cy="673205"/>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7874C453-A459-BACB-E24E-706A57B5289A}"/>
              </a:ext>
            </a:extLst>
          </p:cNvPr>
          <p:cNvPicPr>
            <a:picLocks noChangeAspect="1"/>
          </p:cNvPicPr>
          <p:nvPr/>
        </p:nvPicPr>
        <p:blipFill>
          <a:blip r:embed="rId25"/>
          <a:stretch>
            <a:fillRect/>
          </a:stretch>
        </p:blipFill>
        <p:spPr>
          <a:xfrm>
            <a:off x="9010256" y="690172"/>
            <a:ext cx="2397805" cy="340865"/>
          </a:xfrm>
          <a:prstGeom prst="rect">
            <a:avLst/>
          </a:prstGeom>
        </p:spPr>
      </p:pic>
      <p:sp>
        <p:nvSpPr>
          <p:cNvPr id="61" name="Rectangle: Rounded Corners 59">
            <a:extLst>
              <a:ext uri="{FF2B5EF4-FFF2-40B4-BE49-F238E27FC236}">
                <a16:creationId xmlns:a16="http://schemas.microsoft.com/office/drawing/2014/main" id="{43F48495-E7E0-C4D7-7AD5-AFDA2EA457A6}"/>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2" name="Rectangle: Rounded Corners 60">
            <a:extLst>
              <a:ext uri="{FF2B5EF4-FFF2-40B4-BE49-F238E27FC236}">
                <a16:creationId xmlns:a16="http://schemas.microsoft.com/office/drawing/2014/main" id="{D51AFFF2-8760-552E-920F-6C268C7751D7}"/>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29" name="Straight Connector 128">
            <a:extLst>
              <a:ext uri="{FF2B5EF4-FFF2-40B4-BE49-F238E27FC236}">
                <a16:creationId xmlns:a16="http://schemas.microsoft.com/office/drawing/2014/main" id="{9B6AFE2C-4866-2334-AC8C-7D7BDD8F6104}"/>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3FA8599-C207-52D3-B33C-D5C572601333}"/>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F12A51E-9C98-F851-942F-B7502EAD4C83}"/>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1C93AF2-1965-D704-0D34-C10DBBBCC765}"/>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B8B19C-39EF-438E-E6BB-1E011F1A4C2F}"/>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09B7F09-B9A9-1E34-A439-9A54261E16D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BD89C3B-547F-A9EC-C3A7-A1BFE5301493}"/>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AB35F0E-4B3A-EF38-39BB-6F6B2B7CCAB2}"/>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7A8AE39-F297-02F3-4519-B24FC4BC08A1}"/>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AE9961E-42A5-5136-B0A3-35896592F1F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54CE0A5-F081-3479-1F6A-D630B12B1493}"/>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58" name="TextBox 157">
            <a:extLst>
              <a:ext uri="{FF2B5EF4-FFF2-40B4-BE49-F238E27FC236}">
                <a16:creationId xmlns:a16="http://schemas.microsoft.com/office/drawing/2014/main" id="{6860C706-B6B9-2953-48F3-632D8C7896AD}"/>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59" name="TextBox 158">
            <a:extLst>
              <a:ext uri="{FF2B5EF4-FFF2-40B4-BE49-F238E27FC236}">
                <a16:creationId xmlns:a16="http://schemas.microsoft.com/office/drawing/2014/main" id="{F44A6F65-A3D5-14A1-A2D9-5A0247F2D418}"/>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0" name="TextBox 159">
            <a:extLst>
              <a:ext uri="{FF2B5EF4-FFF2-40B4-BE49-F238E27FC236}">
                <a16:creationId xmlns:a16="http://schemas.microsoft.com/office/drawing/2014/main" id="{E21044A9-CB3E-D50E-6222-F750D01626E6}"/>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1" name="TextBox 160">
            <a:extLst>
              <a:ext uri="{FF2B5EF4-FFF2-40B4-BE49-F238E27FC236}">
                <a16:creationId xmlns:a16="http://schemas.microsoft.com/office/drawing/2014/main" id="{A246772E-23C7-4673-D85D-A14AA2F7C475}"/>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2" name="TextBox 161">
            <a:extLst>
              <a:ext uri="{FF2B5EF4-FFF2-40B4-BE49-F238E27FC236}">
                <a16:creationId xmlns:a16="http://schemas.microsoft.com/office/drawing/2014/main" id="{A7B07977-6FA0-638A-9849-83A651A599A4}"/>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63" name="TextBox 162">
            <a:extLst>
              <a:ext uri="{FF2B5EF4-FFF2-40B4-BE49-F238E27FC236}">
                <a16:creationId xmlns:a16="http://schemas.microsoft.com/office/drawing/2014/main" id="{189D58E4-E4CC-B2A2-C9FB-7281FB08C8D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4" name="TextBox 163">
            <a:extLst>
              <a:ext uri="{FF2B5EF4-FFF2-40B4-BE49-F238E27FC236}">
                <a16:creationId xmlns:a16="http://schemas.microsoft.com/office/drawing/2014/main" id="{4DA5C47F-D536-1B28-BA73-BD7AF4D3A363}"/>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65" name="TextBox 164">
            <a:extLst>
              <a:ext uri="{FF2B5EF4-FFF2-40B4-BE49-F238E27FC236}">
                <a16:creationId xmlns:a16="http://schemas.microsoft.com/office/drawing/2014/main" id="{D5D32DC9-F89B-70DB-C710-540B5F982B5E}"/>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66" name="TextBox 165">
            <a:extLst>
              <a:ext uri="{FF2B5EF4-FFF2-40B4-BE49-F238E27FC236}">
                <a16:creationId xmlns:a16="http://schemas.microsoft.com/office/drawing/2014/main" id="{0118ED08-EE63-ADC8-8526-3A066031A1A2}"/>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8" name="TextBox 167">
            <a:extLst>
              <a:ext uri="{FF2B5EF4-FFF2-40B4-BE49-F238E27FC236}">
                <a16:creationId xmlns:a16="http://schemas.microsoft.com/office/drawing/2014/main" id="{B15C5A8A-9A7D-8D5F-D706-70D9044DE830}"/>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9" name="TextBox 168">
            <a:extLst>
              <a:ext uri="{FF2B5EF4-FFF2-40B4-BE49-F238E27FC236}">
                <a16:creationId xmlns:a16="http://schemas.microsoft.com/office/drawing/2014/main" id="{AAEE66F9-0D5E-5CB2-3370-F7F26FB9F9CC}"/>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71" name="TextBox 170">
            <a:extLst>
              <a:ext uri="{FF2B5EF4-FFF2-40B4-BE49-F238E27FC236}">
                <a16:creationId xmlns:a16="http://schemas.microsoft.com/office/drawing/2014/main" id="{F9FA8DA1-8E52-0F29-3E51-682E0C6B15E2}"/>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72" name="Straight Connector 171">
            <a:extLst>
              <a:ext uri="{FF2B5EF4-FFF2-40B4-BE49-F238E27FC236}">
                <a16:creationId xmlns:a16="http://schemas.microsoft.com/office/drawing/2014/main" id="{554183A4-CBA0-DE7C-C59E-D0E39C38EF1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76B8692-B2B6-6F20-D7C2-B5108D12F293}"/>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74" name="TextBox 173">
            <a:extLst>
              <a:ext uri="{FF2B5EF4-FFF2-40B4-BE49-F238E27FC236}">
                <a16:creationId xmlns:a16="http://schemas.microsoft.com/office/drawing/2014/main" id="{B05FEE26-23BF-E674-8565-E050919BD620}"/>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75" name="TextBox 174">
            <a:extLst>
              <a:ext uri="{FF2B5EF4-FFF2-40B4-BE49-F238E27FC236}">
                <a16:creationId xmlns:a16="http://schemas.microsoft.com/office/drawing/2014/main" id="{80825DA9-080C-1E3B-A32B-3804AD99B000}"/>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76" name="TextBox 175">
            <a:extLst>
              <a:ext uri="{FF2B5EF4-FFF2-40B4-BE49-F238E27FC236}">
                <a16:creationId xmlns:a16="http://schemas.microsoft.com/office/drawing/2014/main" id="{4FCF5316-BC97-A38D-8C78-A48B4B2BB0D1}"/>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7" name="TextBox 176">
            <a:extLst>
              <a:ext uri="{FF2B5EF4-FFF2-40B4-BE49-F238E27FC236}">
                <a16:creationId xmlns:a16="http://schemas.microsoft.com/office/drawing/2014/main" id="{6E7625B4-64BD-45BC-4523-2FD44E482B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78" name="TextBox 177">
            <a:extLst>
              <a:ext uri="{FF2B5EF4-FFF2-40B4-BE49-F238E27FC236}">
                <a16:creationId xmlns:a16="http://schemas.microsoft.com/office/drawing/2014/main" id="{833D6048-5308-2C84-A4B9-C86CABDDAEC9}"/>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79" name="Straight Connector 178">
            <a:extLst>
              <a:ext uri="{FF2B5EF4-FFF2-40B4-BE49-F238E27FC236}">
                <a16:creationId xmlns:a16="http://schemas.microsoft.com/office/drawing/2014/main" id="{BF1F7994-0A8F-4B1E-D8E1-06B501C649D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55DE9CA-7196-3517-23BD-685355882593}"/>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7369CB2-137E-0FF0-3332-70D38C45EEDC}"/>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8958FF0-7886-9DA9-61F0-20CC32DE42A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27FC052-D396-E06B-0BD8-1E33A3860DFE}"/>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A4C1F5B-D040-F418-72E1-9B6D7E239F23}"/>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5" name="Rectangle: Rounded Corners 59">
            <a:extLst>
              <a:ext uri="{FF2B5EF4-FFF2-40B4-BE49-F238E27FC236}">
                <a16:creationId xmlns:a16="http://schemas.microsoft.com/office/drawing/2014/main" id="{C26837F1-AC09-5604-DFDB-F8FCCC56B5A8}"/>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6" name="Rectangle: Rounded Corners 60">
            <a:extLst>
              <a:ext uri="{FF2B5EF4-FFF2-40B4-BE49-F238E27FC236}">
                <a16:creationId xmlns:a16="http://schemas.microsoft.com/office/drawing/2014/main" id="{35CE94F4-DAFC-9665-7A1C-6A16FAFED574}"/>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87" name="Straight Connector 186">
            <a:extLst>
              <a:ext uri="{FF2B5EF4-FFF2-40B4-BE49-F238E27FC236}">
                <a16:creationId xmlns:a16="http://schemas.microsoft.com/office/drawing/2014/main" id="{5DC7F45E-2F38-B8CB-A11A-F216D534FE52}"/>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0D636B4-4FBB-0F0B-7C42-BC8F4BEE4464}"/>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B296AA1-C6F7-86BC-7F0C-B90B4F65E51B}"/>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05F9B5F-8001-9CB4-5DFB-F7013C10995C}"/>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CAFAC183-D3A8-7AA0-1279-C6F3E72526EF}"/>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C4A894C-1348-A0E4-C778-395DD8454543}"/>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0A68B2C-E6F8-791A-89C7-6583F80A00D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AB9D997-DBF5-8683-DA79-480428DFF93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8418D80-94BB-8E35-0F16-FB9135BA6FAA}"/>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092A3453-5F4A-B629-D685-786529D81ED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3C29D976-8547-DFF7-3217-F71E169C5E2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8" name="TextBox 197">
            <a:extLst>
              <a:ext uri="{FF2B5EF4-FFF2-40B4-BE49-F238E27FC236}">
                <a16:creationId xmlns:a16="http://schemas.microsoft.com/office/drawing/2014/main" id="{EC498ED7-B390-8B91-FF2D-2B898501C8ED}"/>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9" name="TextBox 198">
            <a:extLst>
              <a:ext uri="{FF2B5EF4-FFF2-40B4-BE49-F238E27FC236}">
                <a16:creationId xmlns:a16="http://schemas.microsoft.com/office/drawing/2014/main" id="{0D85ACFB-7F29-81A5-0B04-53BCF2BF3039}"/>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0" name="TextBox 199">
            <a:extLst>
              <a:ext uri="{FF2B5EF4-FFF2-40B4-BE49-F238E27FC236}">
                <a16:creationId xmlns:a16="http://schemas.microsoft.com/office/drawing/2014/main" id="{AF79E61D-94C6-3A07-4412-170D2AADE05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1" name="TextBox 200">
            <a:extLst>
              <a:ext uri="{FF2B5EF4-FFF2-40B4-BE49-F238E27FC236}">
                <a16:creationId xmlns:a16="http://schemas.microsoft.com/office/drawing/2014/main" id="{CBE76204-38C3-57E1-ED1B-B98290EA25A6}"/>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2" name="TextBox 201">
            <a:extLst>
              <a:ext uri="{FF2B5EF4-FFF2-40B4-BE49-F238E27FC236}">
                <a16:creationId xmlns:a16="http://schemas.microsoft.com/office/drawing/2014/main" id="{2541A373-C701-E4F7-DB16-A2B854FE378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03" name="TextBox 202">
            <a:extLst>
              <a:ext uri="{FF2B5EF4-FFF2-40B4-BE49-F238E27FC236}">
                <a16:creationId xmlns:a16="http://schemas.microsoft.com/office/drawing/2014/main" id="{7786955D-383E-35FD-806D-0578E45843A5}"/>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04" name="TextBox 203">
            <a:extLst>
              <a:ext uri="{FF2B5EF4-FFF2-40B4-BE49-F238E27FC236}">
                <a16:creationId xmlns:a16="http://schemas.microsoft.com/office/drawing/2014/main" id="{C0B1B99C-8503-5D1F-296D-AC982BC43D2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05" name="TextBox 204">
            <a:extLst>
              <a:ext uri="{FF2B5EF4-FFF2-40B4-BE49-F238E27FC236}">
                <a16:creationId xmlns:a16="http://schemas.microsoft.com/office/drawing/2014/main" id="{905736B6-337F-02BB-DE60-C7873EFED9E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06" name="TextBox 205">
            <a:extLst>
              <a:ext uri="{FF2B5EF4-FFF2-40B4-BE49-F238E27FC236}">
                <a16:creationId xmlns:a16="http://schemas.microsoft.com/office/drawing/2014/main" id="{3361DF50-C1F0-F575-BB10-02C300FE28DC}"/>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7" name="TextBox 206">
            <a:extLst>
              <a:ext uri="{FF2B5EF4-FFF2-40B4-BE49-F238E27FC236}">
                <a16:creationId xmlns:a16="http://schemas.microsoft.com/office/drawing/2014/main" id="{665C195D-7235-3646-87DB-490B94FAE9B2}"/>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8" name="TextBox 207">
            <a:extLst>
              <a:ext uri="{FF2B5EF4-FFF2-40B4-BE49-F238E27FC236}">
                <a16:creationId xmlns:a16="http://schemas.microsoft.com/office/drawing/2014/main" id="{BD88CCFC-388F-CFC3-5E62-C4E7CA3B4144}"/>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09" name="TextBox 208">
            <a:extLst>
              <a:ext uri="{FF2B5EF4-FFF2-40B4-BE49-F238E27FC236}">
                <a16:creationId xmlns:a16="http://schemas.microsoft.com/office/drawing/2014/main" id="{D0591D0A-834A-CE7F-8EC8-F4634B82F15D}"/>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10" name="Straight Connector 209">
            <a:extLst>
              <a:ext uri="{FF2B5EF4-FFF2-40B4-BE49-F238E27FC236}">
                <a16:creationId xmlns:a16="http://schemas.microsoft.com/office/drawing/2014/main" id="{4685DD9F-1891-CD86-C0A1-4654C5E68BD8}"/>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9C35F03F-B1FC-B0D8-B917-61C509865D43}"/>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2" name="TextBox 211">
            <a:extLst>
              <a:ext uri="{FF2B5EF4-FFF2-40B4-BE49-F238E27FC236}">
                <a16:creationId xmlns:a16="http://schemas.microsoft.com/office/drawing/2014/main" id="{6E097692-F269-4F16-277F-36B2A2040476}"/>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13" name="TextBox 212">
            <a:extLst>
              <a:ext uri="{FF2B5EF4-FFF2-40B4-BE49-F238E27FC236}">
                <a16:creationId xmlns:a16="http://schemas.microsoft.com/office/drawing/2014/main" id="{F527DCF1-3F42-51E8-B400-D5B6CA3466B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14" name="TextBox 213">
            <a:extLst>
              <a:ext uri="{FF2B5EF4-FFF2-40B4-BE49-F238E27FC236}">
                <a16:creationId xmlns:a16="http://schemas.microsoft.com/office/drawing/2014/main" id="{3CAD1FCA-E2C2-BDCF-7586-206C921AB26F}"/>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15" name="TextBox 214">
            <a:extLst>
              <a:ext uri="{FF2B5EF4-FFF2-40B4-BE49-F238E27FC236}">
                <a16:creationId xmlns:a16="http://schemas.microsoft.com/office/drawing/2014/main" id="{DED9C0C3-48EA-03B7-63EB-B5A453FE00FA}"/>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16" name="TextBox 215">
            <a:extLst>
              <a:ext uri="{FF2B5EF4-FFF2-40B4-BE49-F238E27FC236}">
                <a16:creationId xmlns:a16="http://schemas.microsoft.com/office/drawing/2014/main" id="{241CD836-84C9-C75A-D693-C9347E3CCFB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17" name="Straight Connector 216">
            <a:extLst>
              <a:ext uri="{FF2B5EF4-FFF2-40B4-BE49-F238E27FC236}">
                <a16:creationId xmlns:a16="http://schemas.microsoft.com/office/drawing/2014/main" id="{6ABB78A5-BBBE-D63C-A740-BAADDDA3125D}"/>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E641177-7CC6-8325-1252-E657D922A22E}"/>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E2E27AB-DEE2-4711-8E02-B6530A65827D}"/>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5DA27D6D-FA2E-ED08-602E-3B6C64D1A3E8}"/>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7E2D149-82D7-0733-CF2B-9635C9FD46EC}"/>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1A531C1-DE81-2764-9427-1327C999663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3" name="Rectangle: Rounded Corners 59">
            <a:extLst>
              <a:ext uri="{FF2B5EF4-FFF2-40B4-BE49-F238E27FC236}">
                <a16:creationId xmlns:a16="http://schemas.microsoft.com/office/drawing/2014/main" id="{E11D5900-E48A-0877-E757-5EFCBA289D84}"/>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4" name="Rectangle: Rounded Corners 60">
            <a:extLst>
              <a:ext uri="{FF2B5EF4-FFF2-40B4-BE49-F238E27FC236}">
                <a16:creationId xmlns:a16="http://schemas.microsoft.com/office/drawing/2014/main" id="{09F2E6FD-EDB0-833E-1DD9-A84B0E7529B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25" name="Straight Connector 224">
            <a:extLst>
              <a:ext uri="{FF2B5EF4-FFF2-40B4-BE49-F238E27FC236}">
                <a16:creationId xmlns:a16="http://schemas.microsoft.com/office/drawing/2014/main" id="{8768B95F-DEB7-8F8F-128E-A5F8B8BB083D}"/>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D5A7AD9-A845-2CDB-0B67-290A60E97DB3}"/>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A0E584D0-3252-2078-252D-E13044EB7785}"/>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D1A34ED7-6892-2A05-665A-3922B5EE0FF8}"/>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E25A6549-AF02-89D5-DB27-4697B04B0964}"/>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17CE3F8-5B2E-9F58-8441-B649F74CE2B9}"/>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917148A4-0BD0-D075-2B46-C6405201A934}"/>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D72F73F-F70C-2A24-3C68-3F2F295679EB}"/>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757CC2FC-8130-3E80-2D4B-A77C72138AF4}"/>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0E480C5C-531F-4FDF-E959-A10F5C4503A7}"/>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96B47FFE-6DBB-ED6E-7DD7-4BB9426EAFA8}"/>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36" name="TextBox 235">
            <a:extLst>
              <a:ext uri="{FF2B5EF4-FFF2-40B4-BE49-F238E27FC236}">
                <a16:creationId xmlns:a16="http://schemas.microsoft.com/office/drawing/2014/main" id="{08FBF474-E4C3-2B72-5DD0-8D667558814A}"/>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37" name="TextBox 236">
            <a:extLst>
              <a:ext uri="{FF2B5EF4-FFF2-40B4-BE49-F238E27FC236}">
                <a16:creationId xmlns:a16="http://schemas.microsoft.com/office/drawing/2014/main" id="{FB38F662-C7A5-87D4-8848-37E7AC96DD1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38" name="TextBox 237">
            <a:extLst>
              <a:ext uri="{FF2B5EF4-FFF2-40B4-BE49-F238E27FC236}">
                <a16:creationId xmlns:a16="http://schemas.microsoft.com/office/drawing/2014/main" id="{0548BF0E-4F64-1AC6-28F7-2ABD8BF37151}"/>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39" name="TextBox 238">
            <a:extLst>
              <a:ext uri="{FF2B5EF4-FFF2-40B4-BE49-F238E27FC236}">
                <a16:creationId xmlns:a16="http://schemas.microsoft.com/office/drawing/2014/main" id="{7B997F77-F12B-537E-67C4-0E59FE588A6F}"/>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40" name="TextBox 239">
            <a:extLst>
              <a:ext uri="{FF2B5EF4-FFF2-40B4-BE49-F238E27FC236}">
                <a16:creationId xmlns:a16="http://schemas.microsoft.com/office/drawing/2014/main" id="{B377F0B5-08DF-037C-3B93-9D10542A4F4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41" name="TextBox 240">
            <a:extLst>
              <a:ext uri="{FF2B5EF4-FFF2-40B4-BE49-F238E27FC236}">
                <a16:creationId xmlns:a16="http://schemas.microsoft.com/office/drawing/2014/main" id="{66AF57B6-E83D-8497-8329-143E2CFD61D3}"/>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42" name="TextBox 241">
            <a:extLst>
              <a:ext uri="{FF2B5EF4-FFF2-40B4-BE49-F238E27FC236}">
                <a16:creationId xmlns:a16="http://schemas.microsoft.com/office/drawing/2014/main" id="{33C0CC23-72FB-7A1F-21EC-511255B9425E}"/>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43" name="TextBox 242">
            <a:extLst>
              <a:ext uri="{FF2B5EF4-FFF2-40B4-BE49-F238E27FC236}">
                <a16:creationId xmlns:a16="http://schemas.microsoft.com/office/drawing/2014/main" id="{9C8DB7C7-76AE-B8E6-41E9-440B8E32D5E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44" name="TextBox 243">
            <a:extLst>
              <a:ext uri="{FF2B5EF4-FFF2-40B4-BE49-F238E27FC236}">
                <a16:creationId xmlns:a16="http://schemas.microsoft.com/office/drawing/2014/main" id="{913F9667-941A-EC66-996D-4F57F886F162}"/>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45" name="TextBox 244">
            <a:extLst>
              <a:ext uri="{FF2B5EF4-FFF2-40B4-BE49-F238E27FC236}">
                <a16:creationId xmlns:a16="http://schemas.microsoft.com/office/drawing/2014/main" id="{6D5813FB-2C2B-B797-25D0-62A143468F7C}"/>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46" name="TextBox 245">
            <a:extLst>
              <a:ext uri="{FF2B5EF4-FFF2-40B4-BE49-F238E27FC236}">
                <a16:creationId xmlns:a16="http://schemas.microsoft.com/office/drawing/2014/main" id="{DB9AC950-1FF5-3252-EB27-6A4281935E7F}"/>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7" name="TextBox 246">
            <a:extLst>
              <a:ext uri="{FF2B5EF4-FFF2-40B4-BE49-F238E27FC236}">
                <a16:creationId xmlns:a16="http://schemas.microsoft.com/office/drawing/2014/main" id="{A85A53FF-D10B-3565-3A8D-B997786B6FA2}"/>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48" name="Straight Connector 247">
            <a:extLst>
              <a:ext uri="{FF2B5EF4-FFF2-40B4-BE49-F238E27FC236}">
                <a16:creationId xmlns:a16="http://schemas.microsoft.com/office/drawing/2014/main" id="{FD34B3F1-CB10-8715-E0D2-23232316AB3F}"/>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8801BB93-B5CB-1C95-3485-7D697F08F4BC}"/>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50" name="TextBox 249">
            <a:extLst>
              <a:ext uri="{FF2B5EF4-FFF2-40B4-BE49-F238E27FC236}">
                <a16:creationId xmlns:a16="http://schemas.microsoft.com/office/drawing/2014/main" id="{3E0557F7-0E24-13BC-1C54-AA665422A91A}"/>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51" name="TextBox 250">
            <a:extLst>
              <a:ext uri="{FF2B5EF4-FFF2-40B4-BE49-F238E27FC236}">
                <a16:creationId xmlns:a16="http://schemas.microsoft.com/office/drawing/2014/main" id="{775A355D-1C69-E971-F78B-710CC48A35C5}"/>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52" name="TextBox 251">
            <a:extLst>
              <a:ext uri="{FF2B5EF4-FFF2-40B4-BE49-F238E27FC236}">
                <a16:creationId xmlns:a16="http://schemas.microsoft.com/office/drawing/2014/main" id="{9189F8C3-4E91-1F2F-D05D-B9168E44A02B}"/>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53" name="TextBox 252">
            <a:extLst>
              <a:ext uri="{FF2B5EF4-FFF2-40B4-BE49-F238E27FC236}">
                <a16:creationId xmlns:a16="http://schemas.microsoft.com/office/drawing/2014/main" id="{D9C71414-E51B-3698-9C0D-2B7CAB4C96B8}"/>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54" name="TextBox 253">
            <a:extLst>
              <a:ext uri="{FF2B5EF4-FFF2-40B4-BE49-F238E27FC236}">
                <a16:creationId xmlns:a16="http://schemas.microsoft.com/office/drawing/2014/main" id="{4C7660EC-BFBC-C08C-799E-D47F7C77991D}"/>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55" name="Straight Connector 254">
            <a:extLst>
              <a:ext uri="{FF2B5EF4-FFF2-40B4-BE49-F238E27FC236}">
                <a16:creationId xmlns:a16="http://schemas.microsoft.com/office/drawing/2014/main" id="{A2A661D4-780F-265D-DC82-05035870E1EA}"/>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367C06A8-DA0E-D45E-7C03-8368B762934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CCC245EC-10EE-924E-B75F-2AB2915A21A0}"/>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FAD90DD-18FC-2FA3-151E-58679E1D19D7}"/>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12EA26B-E7AE-1A71-258E-CD3288A23EDD}"/>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6F52ABA6-D707-F988-3AFD-4F2ECC45FB9C}"/>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7715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3905250" y="76175"/>
            <a:ext cx="4099498"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The guide consists of animations to let user know what they need to do to add dependencies.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9" name="Rectangle: Rounded Corners 220">
            <a:extLst>
              <a:ext uri="{FF2B5EF4-FFF2-40B4-BE49-F238E27FC236}">
                <a16:creationId xmlns:a16="http://schemas.microsoft.com/office/drawing/2014/main" id="{49AB46BC-EC79-9F94-2E03-43663EB77C84}"/>
              </a:ext>
            </a:extLst>
          </p:cNvPr>
          <p:cNvSpPr/>
          <p:nvPr/>
        </p:nvSpPr>
        <p:spPr>
          <a:xfrm>
            <a:off x="8086029" y="5756402"/>
            <a:ext cx="2159704"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Finish adding dependencies</a:t>
            </a:r>
          </a:p>
        </p:txBody>
      </p:sp>
      <p:sp>
        <p:nvSpPr>
          <p:cNvPr id="21" name="Rectangle: Rounded Corners 220">
            <a:extLst>
              <a:ext uri="{FF2B5EF4-FFF2-40B4-BE49-F238E27FC236}">
                <a16:creationId xmlns:a16="http://schemas.microsoft.com/office/drawing/2014/main" id="{D2F0A88B-4E3D-2D11-97FC-5B561D5C963D}"/>
              </a:ext>
            </a:extLst>
          </p:cNvPr>
          <p:cNvSpPr/>
          <p:nvPr/>
        </p:nvSpPr>
        <p:spPr>
          <a:xfrm>
            <a:off x="10403348" y="5745768"/>
            <a:ext cx="903535"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Cancel</a:t>
            </a:r>
          </a:p>
        </p:txBody>
      </p:sp>
      <p:pic>
        <p:nvPicPr>
          <p:cNvPr id="37" name="Graphic 36" descr="Checkmark with solid fill">
            <a:extLst>
              <a:ext uri="{FF2B5EF4-FFF2-40B4-BE49-F238E27FC236}">
                <a16:creationId xmlns:a16="http://schemas.microsoft.com/office/drawing/2014/main" id="{5B15C816-0CAA-CC63-3D5C-4E69862ADDB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946724" y="5766390"/>
            <a:ext cx="248891" cy="248891"/>
          </a:xfrm>
          <a:prstGeom prst="rect">
            <a:avLst/>
          </a:prstGeom>
        </p:spPr>
      </p:pic>
      <p:pic>
        <p:nvPicPr>
          <p:cNvPr id="39" name="Graphic 38" descr="Close with solid fill">
            <a:extLst>
              <a:ext uri="{FF2B5EF4-FFF2-40B4-BE49-F238E27FC236}">
                <a16:creationId xmlns:a16="http://schemas.microsoft.com/office/drawing/2014/main" id="{AA03C84A-A86D-1827-9183-5D48DB59F37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15375" y="5776497"/>
            <a:ext cx="228676" cy="228676"/>
          </a:xfrm>
          <a:prstGeom prst="rect">
            <a:avLst/>
          </a:prstGeom>
        </p:spPr>
      </p:pic>
      <p:sp>
        <p:nvSpPr>
          <p:cNvPr id="40" name="Rectangle: Rounded Corners 230">
            <a:extLst>
              <a:ext uri="{FF2B5EF4-FFF2-40B4-BE49-F238E27FC236}">
                <a16:creationId xmlns:a16="http://schemas.microsoft.com/office/drawing/2014/main" id="{8F4C724D-2DCB-1EF6-92FD-E4CC10B1E451}"/>
              </a:ext>
            </a:extLst>
          </p:cNvPr>
          <p:cNvSpPr/>
          <p:nvPr/>
        </p:nvSpPr>
        <p:spPr>
          <a:xfrm>
            <a:off x="910703" y="3001053"/>
            <a:ext cx="1032493" cy="400111"/>
          </a:xfrm>
          <a:prstGeom prst="roundRect">
            <a:avLst>
              <a:gd name="adj" fmla="val 17699"/>
            </a:avLst>
          </a:prstGeom>
          <a:solidFill>
            <a:srgbClr val="60D9A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bg1"/>
                </a:solidFill>
                <a:latin typeface="Helvetica" pitchFamily="2" charset="0"/>
              </a:rPr>
              <a:t>Call bus companies for quotation</a:t>
            </a:r>
            <a:endParaRPr lang="en-SG" sz="800" dirty="0">
              <a:solidFill>
                <a:schemeClr val="bg1"/>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045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60" name="Rectangle: Rounded Corners 220">
            <a:extLst>
              <a:ext uri="{FF2B5EF4-FFF2-40B4-BE49-F238E27FC236}">
                <a16:creationId xmlns:a16="http://schemas.microsoft.com/office/drawing/2014/main" id="{D6FC9BCB-2969-87D9-C53E-F414D28603C8}"/>
              </a:ext>
            </a:extLst>
          </p:cNvPr>
          <p:cNvSpPr/>
          <p:nvPr/>
        </p:nvSpPr>
        <p:spPr>
          <a:xfrm>
            <a:off x="7091539" y="5761008"/>
            <a:ext cx="842229"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Guide</a:t>
            </a:r>
          </a:p>
        </p:txBody>
      </p:sp>
      <p:pic>
        <p:nvPicPr>
          <p:cNvPr id="63" name="Graphic 62" descr="Scared face with solid fill with solid fill">
            <a:extLst>
              <a:ext uri="{FF2B5EF4-FFF2-40B4-BE49-F238E27FC236}">
                <a16:creationId xmlns:a16="http://schemas.microsoft.com/office/drawing/2014/main" id="{BC64466E-E74B-8E20-57B1-27AE0A03655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619153" y="5754639"/>
            <a:ext cx="272644" cy="272644"/>
          </a:xfrm>
          <a:prstGeom prst="rect">
            <a:avLst/>
          </a:prstGeom>
        </p:spPr>
      </p:pic>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Rounded Corners 18">
            <a:extLst>
              <a:ext uri="{FF2B5EF4-FFF2-40B4-BE49-F238E27FC236}">
                <a16:creationId xmlns:a16="http://schemas.microsoft.com/office/drawing/2014/main" id="{0209EAC1-6100-B805-103A-8B5030D29858}"/>
              </a:ext>
            </a:extLst>
          </p:cNvPr>
          <p:cNvSpPr/>
          <p:nvPr/>
        </p:nvSpPr>
        <p:spPr>
          <a:xfrm>
            <a:off x="3787258" y="2484340"/>
            <a:ext cx="5020570" cy="2775301"/>
          </a:xfrm>
          <a:prstGeom prst="roundRect">
            <a:avLst>
              <a:gd name="adj" fmla="val 0"/>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61" name="Rectangle: Rounded Corners 220">
            <a:extLst>
              <a:ext uri="{FF2B5EF4-FFF2-40B4-BE49-F238E27FC236}">
                <a16:creationId xmlns:a16="http://schemas.microsoft.com/office/drawing/2014/main" id="{817898DD-B722-4139-7AAE-31EA17CBE15D}"/>
              </a:ext>
            </a:extLst>
          </p:cNvPr>
          <p:cNvSpPr/>
          <p:nvPr/>
        </p:nvSpPr>
        <p:spPr>
          <a:xfrm>
            <a:off x="5888870" y="4932654"/>
            <a:ext cx="786246" cy="269513"/>
          </a:xfrm>
          <a:prstGeom prst="roundRect">
            <a:avLst>
              <a:gd name="adj" fmla="val 8424"/>
            </a:avLst>
          </a:prstGeom>
          <a:solidFill>
            <a:srgbClr val="E7E6E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Close</a:t>
            </a:r>
          </a:p>
        </p:txBody>
      </p:sp>
      <p:sp>
        <p:nvSpPr>
          <p:cNvPr id="62" name="TextBox 61">
            <a:extLst>
              <a:ext uri="{FF2B5EF4-FFF2-40B4-BE49-F238E27FC236}">
                <a16:creationId xmlns:a16="http://schemas.microsoft.com/office/drawing/2014/main" id="{5C9BC128-E098-BFF4-4CD9-927FE9E44E5E}"/>
              </a:ext>
            </a:extLst>
          </p:cNvPr>
          <p:cNvSpPr txBox="1"/>
          <p:nvPr/>
        </p:nvSpPr>
        <p:spPr>
          <a:xfrm>
            <a:off x="3787258" y="2248240"/>
            <a:ext cx="5023517"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US" sz="1200" b="1" dirty="0">
                <a:solidFill>
                  <a:schemeClr val="bg1"/>
                </a:solidFill>
                <a:latin typeface="Helvetica" panose="020B0604020202020204" pitchFamily="34" charset="0"/>
                <a:cs typeface="Helvetica" panose="020B0604020202020204" pitchFamily="34" charset="0"/>
              </a:rPr>
              <a:t>D</a:t>
            </a:r>
            <a:r>
              <a:rPr lang="en-SG" sz="1200" b="1" dirty="0">
                <a:solidFill>
                  <a:schemeClr val="bg1"/>
                </a:solidFill>
                <a:latin typeface="Helvetica" panose="020B0604020202020204" pitchFamily="34" charset="0"/>
                <a:cs typeface="Helvetica" panose="020B0604020202020204" pitchFamily="34" charset="0"/>
              </a:rPr>
              <a:t>ependency guide</a:t>
            </a:r>
          </a:p>
        </p:txBody>
      </p:sp>
      <p:pic>
        <p:nvPicPr>
          <p:cNvPr id="131" name="Graphic 130" descr="Close with solid fill">
            <a:extLst>
              <a:ext uri="{FF2B5EF4-FFF2-40B4-BE49-F238E27FC236}">
                <a16:creationId xmlns:a16="http://schemas.microsoft.com/office/drawing/2014/main" id="{03BA2813-D96F-FF7E-3392-E7EB27A23D4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397455" y="4963383"/>
            <a:ext cx="214827" cy="228676"/>
          </a:xfrm>
          <a:prstGeom prst="rect">
            <a:avLst/>
          </a:prstGeom>
        </p:spPr>
      </p:pic>
      <p:sp>
        <p:nvSpPr>
          <p:cNvPr id="132" name="Rectangle: Rounded Corners 220">
            <a:extLst>
              <a:ext uri="{FF2B5EF4-FFF2-40B4-BE49-F238E27FC236}">
                <a16:creationId xmlns:a16="http://schemas.microsoft.com/office/drawing/2014/main" id="{AA004A93-8457-0146-B946-288AA7782EC4}"/>
              </a:ext>
            </a:extLst>
          </p:cNvPr>
          <p:cNvSpPr/>
          <p:nvPr/>
        </p:nvSpPr>
        <p:spPr>
          <a:xfrm>
            <a:off x="3943251" y="2618990"/>
            <a:ext cx="1085296"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Start-start</a:t>
            </a:r>
          </a:p>
        </p:txBody>
      </p:sp>
      <p:sp>
        <p:nvSpPr>
          <p:cNvPr id="133" name="Rectangle: Rounded Corners 220">
            <a:extLst>
              <a:ext uri="{FF2B5EF4-FFF2-40B4-BE49-F238E27FC236}">
                <a16:creationId xmlns:a16="http://schemas.microsoft.com/office/drawing/2014/main" id="{2974410D-E3D1-DD96-305B-B8F27B10DFF6}"/>
              </a:ext>
            </a:extLst>
          </p:cNvPr>
          <p:cNvSpPr/>
          <p:nvPr/>
        </p:nvSpPr>
        <p:spPr>
          <a:xfrm>
            <a:off x="3941211" y="3740163"/>
            <a:ext cx="1085296"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S</a:t>
            </a:r>
            <a:r>
              <a:rPr lang="en-SG" sz="1000" dirty="0">
                <a:solidFill>
                  <a:schemeClr val="tx1">
                    <a:lumMod val="50000"/>
                    <a:lumOff val="50000"/>
                  </a:schemeClr>
                </a:solidFill>
                <a:latin typeface="Helvetica" pitchFamily="2" charset="0"/>
              </a:rPr>
              <a:t>tart-end</a:t>
            </a:r>
          </a:p>
        </p:txBody>
      </p:sp>
      <p:sp>
        <p:nvSpPr>
          <p:cNvPr id="134" name="Rectangle: Rounded Corners 220">
            <a:extLst>
              <a:ext uri="{FF2B5EF4-FFF2-40B4-BE49-F238E27FC236}">
                <a16:creationId xmlns:a16="http://schemas.microsoft.com/office/drawing/2014/main" id="{C3D075BE-EEAB-D140-B50E-11B076D51D6B}"/>
              </a:ext>
            </a:extLst>
          </p:cNvPr>
          <p:cNvSpPr/>
          <p:nvPr/>
        </p:nvSpPr>
        <p:spPr>
          <a:xfrm>
            <a:off x="7594135" y="2610216"/>
            <a:ext cx="1085296"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End-end</a:t>
            </a:r>
          </a:p>
        </p:txBody>
      </p:sp>
      <p:sp>
        <p:nvSpPr>
          <p:cNvPr id="153" name="Rectangle: Rounded Corners 220">
            <a:extLst>
              <a:ext uri="{FF2B5EF4-FFF2-40B4-BE49-F238E27FC236}">
                <a16:creationId xmlns:a16="http://schemas.microsoft.com/office/drawing/2014/main" id="{B0A854A7-D2BA-DC4F-A115-EDEFF88B9E70}"/>
              </a:ext>
            </a:extLst>
          </p:cNvPr>
          <p:cNvSpPr/>
          <p:nvPr/>
        </p:nvSpPr>
        <p:spPr>
          <a:xfrm>
            <a:off x="7608491" y="3734788"/>
            <a:ext cx="1085296"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End-start</a:t>
            </a:r>
          </a:p>
        </p:txBody>
      </p:sp>
      <p:sp>
        <p:nvSpPr>
          <p:cNvPr id="155" name="Rectangle: Rounded Corners 230">
            <a:extLst>
              <a:ext uri="{FF2B5EF4-FFF2-40B4-BE49-F238E27FC236}">
                <a16:creationId xmlns:a16="http://schemas.microsoft.com/office/drawing/2014/main" id="{C14B6851-E717-CF12-4D6C-FB95745ED23B}"/>
              </a:ext>
            </a:extLst>
          </p:cNvPr>
          <p:cNvSpPr/>
          <p:nvPr/>
        </p:nvSpPr>
        <p:spPr>
          <a:xfrm>
            <a:off x="7542591" y="4099833"/>
            <a:ext cx="1032493" cy="269807"/>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6" name="TextBox 155">
            <a:extLst>
              <a:ext uri="{FF2B5EF4-FFF2-40B4-BE49-F238E27FC236}">
                <a16:creationId xmlns:a16="http://schemas.microsoft.com/office/drawing/2014/main" id="{7ED95C48-CD9F-0AEC-8CA3-CB475E505E2E}"/>
              </a:ext>
            </a:extLst>
          </p:cNvPr>
          <p:cNvSpPr txBox="1"/>
          <p:nvPr/>
        </p:nvSpPr>
        <p:spPr>
          <a:xfrm>
            <a:off x="7594135" y="4116896"/>
            <a:ext cx="980950" cy="215444"/>
          </a:xfrm>
          <a:prstGeom prst="rect">
            <a:avLst/>
          </a:prstGeom>
          <a:noFill/>
        </p:spPr>
        <p:txBody>
          <a:bodyPr wrap="square" rtlCol="0">
            <a:spAutoFit/>
          </a:bodyPr>
          <a:lstStyle/>
          <a:p>
            <a:pPr algn="ctr"/>
            <a:r>
              <a:rPr lang="en-US" sz="800" b="1" dirty="0">
                <a:solidFill>
                  <a:schemeClr val="tx1">
                    <a:lumMod val="50000"/>
                    <a:lumOff val="50000"/>
                  </a:schemeClr>
                </a:solidFill>
                <a:latin typeface="Helvetica" pitchFamily="2" charset="0"/>
              </a:rPr>
              <a:t>Existing task</a:t>
            </a:r>
            <a:endParaRPr lang="en-SG" sz="800" b="1" dirty="0">
              <a:solidFill>
                <a:schemeClr val="tx1">
                  <a:lumMod val="50000"/>
                  <a:lumOff val="50000"/>
                </a:schemeClr>
              </a:solidFill>
              <a:latin typeface="Helvetica" pitchFamily="2" charset="0"/>
            </a:endParaRPr>
          </a:p>
        </p:txBody>
      </p:sp>
      <p:grpSp>
        <p:nvGrpSpPr>
          <p:cNvPr id="157" name="Group 156">
            <a:extLst>
              <a:ext uri="{FF2B5EF4-FFF2-40B4-BE49-F238E27FC236}">
                <a16:creationId xmlns:a16="http://schemas.microsoft.com/office/drawing/2014/main" id="{687B336E-3EFC-5AEE-09F9-F4B631079D8A}"/>
              </a:ext>
            </a:extLst>
          </p:cNvPr>
          <p:cNvGrpSpPr/>
          <p:nvPr/>
        </p:nvGrpSpPr>
        <p:grpSpPr>
          <a:xfrm>
            <a:off x="7445936" y="4099833"/>
            <a:ext cx="291825" cy="261611"/>
            <a:chOff x="3082827" y="2589559"/>
            <a:chExt cx="291825" cy="291825"/>
          </a:xfrm>
        </p:grpSpPr>
        <p:grpSp>
          <p:nvGrpSpPr>
            <p:cNvPr id="158" name="Group 157">
              <a:extLst>
                <a:ext uri="{FF2B5EF4-FFF2-40B4-BE49-F238E27FC236}">
                  <a16:creationId xmlns:a16="http://schemas.microsoft.com/office/drawing/2014/main" id="{A6F0D46E-5C00-C2A8-80B8-866402E64702}"/>
                </a:ext>
              </a:extLst>
            </p:cNvPr>
            <p:cNvGrpSpPr/>
            <p:nvPr/>
          </p:nvGrpSpPr>
          <p:grpSpPr>
            <a:xfrm>
              <a:off x="3082827" y="2589559"/>
              <a:ext cx="291825" cy="291825"/>
              <a:chOff x="4624074" y="2498789"/>
              <a:chExt cx="483861" cy="483861"/>
            </a:xfrm>
          </p:grpSpPr>
          <p:sp>
            <p:nvSpPr>
              <p:cNvPr id="160" name="Flowchart: Connector 233">
                <a:extLst>
                  <a:ext uri="{FF2B5EF4-FFF2-40B4-BE49-F238E27FC236}">
                    <a16:creationId xmlns:a16="http://schemas.microsoft.com/office/drawing/2014/main" id="{90956EA4-2584-5C23-C218-134CC2354E5C}"/>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1" name="Flowchart: Connector 234">
                <a:extLst>
                  <a:ext uri="{FF2B5EF4-FFF2-40B4-BE49-F238E27FC236}">
                    <a16:creationId xmlns:a16="http://schemas.microsoft.com/office/drawing/2014/main" id="{661D8000-B11D-D59F-A55D-418BA2D9ADA1}"/>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9" name="Picture 158" descr="A close up of a logo&#10;&#10;Description automatically generated">
              <a:extLst>
                <a:ext uri="{FF2B5EF4-FFF2-40B4-BE49-F238E27FC236}">
                  <a16:creationId xmlns:a16="http://schemas.microsoft.com/office/drawing/2014/main" id="{E040CA14-35BB-EFE9-F28F-B6B04762DC0C}"/>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63" name="Rectangle: Rounded Corners 230">
            <a:extLst>
              <a:ext uri="{FF2B5EF4-FFF2-40B4-BE49-F238E27FC236}">
                <a16:creationId xmlns:a16="http://schemas.microsoft.com/office/drawing/2014/main" id="{8068E94D-7573-57E4-5E66-809B49FE1837}"/>
              </a:ext>
            </a:extLst>
          </p:cNvPr>
          <p:cNvSpPr/>
          <p:nvPr/>
        </p:nvSpPr>
        <p:spPr>
          <a:xfrm>
            <a:off x="6926588" y="4583246"/>
            <a:ext cx="969966" cy="269807"/>
          </a:xfrm>
          <a:prstGeom prst="roundRect">
            <a:avLst>
              <a:gd name="adj" fmla="val 17699"/>
            </a:avLst>
          </a:prstGeom>
          <a:solidFill>
            <a:srgbClr val="60D9A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bg1"/>
              </a:solidFill>
            </a:endParaRPr>
          </a:p>
        </p:txBody>
      </p:sp>
      <p:sp>
        <p:nvSpPr>
          <p:cNvPr id="164" name="TextBox 163">
            <a:extLst>
              <a:ext uri="{FF2B5EF4-FFF2-40B4-BE49-F238E27FC236}">
                <a16:creationId xmlns:a16="http://schemas.microsoft.com/office/drawing/2014/main" id="{1D477E79-FE83-C8F2-7CBB-B6792496E6EF}"/>
              </a:ext>
            </a:extLst>
          </p:cNvPr>
          <p:cNvSpPr txBox="1"/>
          <p:nvPr/>
        </p:nvSpPr>
        <p:spPr>
          <a:xfrm>
            <a:off x="6973785" y="4600309"/>
            <a:ext cx="902528" cy="215444"/>
          </a:xfrm>
          <a:prstGeom prst="rect">
            <a:avLst/>
          </a:prstGeom>
          <a:noFill/>
        </p:spPr>
        <p:txBody>
          <a:bodyPr wrap="square" rtlCol="0">
            <a:spAutoFit/>
          </a:bodyPr>
          <a:lstStyle/>
          <a:p>
            <a:pPr algn="ctr"/>
            <a:r>
              <a:rPr lang="en-US" sz="800" b="1" dirty="0">
                <a:solidFill>
                  <a:schemeClr val="bg1"/>
                </a:solidFill>
                <a:latin typeface="Helvetica" pitchFamily="2" charset="0"/>
              </a:rPr>
              <a:t>New task</a:t>
            </a:r>
            <a:endParaRPr lang="en-SG" sz="800" b="1" dirty="0">
              <a:solidFill>
                <a:schemeClr val="bg1"/>
              </a:solidFill>
              <a:latin typeface="Helvetica" pitchFamily="2" charset="0"/>
            </a:endParaRPr>
          </a:p>
        </p:txBody>
      </p:sp>
      <p:grpSp>
        <p:nvGrpSpPr>
          <p:cNvPr id="165" name="Group 164">
            <a:extLst>
              <a:ext uri="{FF2B5EF4-FFF2-40B4-BE49-F238E27FC236}">
                <a16:creationId xmlns:a16="http://schemas.microsoft.com/office/drawing/2014/main" id="{75EA2445-D742-2994-FF38-C0AB7E1F2424}"/>
              </a:ext>
            </a:extLst>
          </p:cNvPr>
          <p:cNvGrpSpPr/>
          <p:nvPr/>
        </p:nvGrpSpPr>
        <p:grpSpPr>
          <a:xfrm>
            <a:off x="6785079" y="4583246"/>
            <a:ext cx="274152" cy="261611"/>
            <a:chOff x="3082827" y="2589559"/>
            <a:chExt cx="291825" cy="291825"/>
          </a:xfrm>
        </p:grpSpPr>
        <p:grpSp>
          <p:nvGrpSpPr>
            <p:cNvPr id="166" name="Group 165">
              <a:extLst>
                <a:ext uri="{FF2B5EF4-FFF2-40B4-BE49-F238E27FC236}">
                  <a16:creationId xmlns:a16="http://schemas.microsoft.com/office/drawing/2014/main" id="{419F62AF-5615-94B3-F7E5-2EBEC23BF717}"/>
                </a:ext>
              </a:extLst>
            </p:cNvPr>
            <p:cNvGrpSpPr/>
            <p:nvPr/>
          </p:nvGrpSpPr>
          <p:grpSpPr>
            <a:xfrm>
              <a:off x="3082827" y="2589559"/>
              <a:ext cx="291825" cy="291825"/>
              <a:chOff x="4624074" y="2498789"/>
              <a:chExt cx="483861" cy="483861"/>
            </a:xfrm>
          </p:grpSpPr>
          <p:sp>
            <p:nvSpPr>
              <p:cNvPr id="169" name="Flowchart: Connector 233">
                <a:extLst>
                  <a:ext uri="{FF2B5EF4-FFF2-40B4-BE49-F238E27FC236}">
                    <a16:creationId xmlns:a16="http://schemas.microsoft.com/office/drawing/2014/main" id="{5FD9E9ED-3E96-D68B-2076-16DCF4037ABB}"/>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1" name="Flowchart: Connector 234">
                <a:extLst>
                  <a:ext uri="{FF2B5EF4-FFF2-40B4-BE49-F238E27FC236}">
                    <a16:creationId xmlns:a16="http://schemas.microsoft.com/office/drawing/2014/main" id="{F8139B30-015C-A97E-4722-83835DC88FBE}"/>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8" name="Picture 167" descr="A close up of a logo&#10;&#10;Description automatically generated">
              <a:extLst>
                <a:ext uri="{FF2B5EF4-FFF2-40B4-BE49-F238E27FC236}">
                  <a16:creationId xmlns:a16="http://schemas.microsoft.com/office/drawing/2014/main" id="{1E857F19-C612-0D64-6D82-13DCB2151AAF}"/>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nvGrpSpPr>
          <p:cNvPr id="172" name="Group 171">
            <a:extLst>
              <a:ext uri="{FF2B5EF4-FFF2-40B4-BE49-F238E27FC236}">
                <a16:creationId xmlns:a16="http://schemas.microsoft.com/office/drawing/2014/main" id="{239D962F-9775-3D7B-967C-FBBA0CA5721A}"/>
              </a:ext>
            </a:extLst>
          </p:cNvPr>
          <p:cNvGrpSpPr/>
          <p:nvPr/>
        </p:nvGrpSpPr>
        <p:grpSpPr>
          <a:xfrm>
            <a:off x="4318014" y="2938627"/>
            <a:ext cx="1241851" cy="269807"/>
            <a:chOff x="5548184" y="1371151"/>
            <a:chExt cx="1241851" cy="269807"/>
          </a:xfrm>
        </p:grpSpPr>
        <p:sp>
          <p:nvSpPr>
            <p:cNvPr id="173" name="Rectangle: Rounded Corners 230">
              <a:extLst>
                <a:ext uri="{FF2B5EF4-FFF2-40B4-BE49-F238E27FC236}">
                  <a16:creationId xmlns:a16="http://schemas.microsoft.com/office/drawing/2014/main" id="{5255B7C3-93F7-E8A6-3F0E-037C1CEBEDEF}"/>
                </a:ext>
              </a:extLst>
            </p:cNvPr>
            <p:cNvSpPr/>
            <p:nvPr/>
          </p:nvSpPr>
          <p:spPr>
            <a:xfrm>
              <a:off x="5644839" y="1371151"/>
              <a:ext cx="1032493" cy="269807"/>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4" name="TextBox 173">
              <a:extLst>
                <a:ext uri="{FF2B5EF4-FFF2-40B4-BE49-F238E27FC236}">
                  <a16:creationId xmlns:a16="http://schemas.microsoft.com/office/drawing/2014/main" id="{1FC6CD70-9493-3C2B-67F9-E1440FC60F42}"/>
                </a:ext>
              </a:extLst>
            </p:cNvPr>
            <p:cNvSpPr txBox="1"/>
            <p:nvPr/>
          </p:nvSpPr>
          <p:spPr>
            <a:xfrm>
              <a:off x="5696382" y="1388214"/>
              <a:ext cx="1093653" cy="215444"/>
            </a:xfrm>
            <a:prstGeom prst="rect">
              <a:avLst/>
            </a:prstGeom>
            <a:noFill/>
          </p:spPr>
          <p:txBody>
            <a:bodyPr wrap="square" rtlCol="0">
              <a:spAutoFit/>
            </a:bodyPr>
            <a:lstStyle/>
            <a:p>
              <a:pPr algn="ctr"/>
              <a:r>
                <a:rPr lang="en-US" sz="800" b="1" dirty="0">
                  <a:solidFill>
                    <a:schemeClr val="tx1">
                      <a:lumMod val="50000"/>
                      <a:lumOff val="50000"/>
                    </a:schemeClr>
                  </a:solidFill>
                  <a:latin typeface="Helvetica" pitchFamily="2" charset="0"/>
                </a:rPr>
                <a:t>Existing task</a:t>
              </a:r>
              <a:endParaRPr lang="en-SG" sz="800" b="1" dirty="0">
                <a:solidFill>
                  <a:schemeClr val="tx1">
                    <a:lumMod val="50000"/>
                    <a:lumOff val="50000"/>
                  </a:schemeClr>
                </a:solidFill>
                <a:latin typeface="Helvetica" pitchFamily="2" charset="0"/>
              </a:endParaRPr>
            </a:p>
          </p:txBody>
        </p:sp>
        <p:grpSp>
          <p:nvGrpSpPr>
            <p:cNvPr id="175" name="Group 174">
              <a:extLst>
                <a:ext uri="{FF2B5EF4-FFF2-40B4-BE49-F238E27FC236}">
                  <a16:creationId xmlns:a16="http://schemas.microsoft.com/office/drawing/2014/main" id="{141F4069-F148-843F-F510-21082E65E0EC}"/>
                </a:ext>
              </a:extLst>
            </p:cNvPr>
            <p:cNvGrpSpPr/>
            <p:nvPr/>
          </p:nvGrpSpPr>
          <p:grpSpPr>
            <a:xfrm>
              <a:off x="5548184" y="1371151"/>
              <a:ext cx="291825" cy="261611"/>
              <a:chOff x="3082827" y="2589559"/>
              <a:chExt cx="291825" cy="291825"/>
            </a:xfrm>
          </p:grpSpPr>
          <p:grpSp>
            <p:nvGrpSpPr>
              <p:cNvPr id="176" name="Group 175">
                <a:extLst>
                  <a:ext uri="{FF2B5EF4-FFF2-40B4-BE49-F238E27FC236}">
                    <a16:creationId xmlns:a16="http://schemas.microsoft.com/office/drawing/2014/main" id="{DCA813B7-F7FE-0F79-F2BC-201D1C5139C8}"/>
                  </a:ext>
                </a:extLst>
              </p:cNvPr>
              <p:cNvGrpSpPr/>
              <p:nvPr/>
            </p:nvGrpSpPr>
            <p:grpSpPr>
              <a:xfrm>
                <a:off x="3082827" y="2589559"/>
                <a:ext cx="291825" cy="291825"/>
                <a:chOff x="4624074" y="2498789"/>
                <a:chExt cx="483861" cy="483861"/>
              </a:xfrm>
            </p:grpSpPr>
            <p:sp>
              <p:nvSpPr>
                <p:cNvPr id="178" name="Flowchart: Connector 233">
                  <a:extLst>
                    <a:ext uri="{FF2B5EF4-FFF2-40B4-BE49-F238E27FC236}">
                      <a16:creationId xmlns:a16="http://schemas.microsoft.com/office/drawing/2014/main" id="{FAFF4834-44B7-2142-4D18-658B9E072B69}"/>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9" name="Flowchart: Connector 234">
                  <a:extLst>
                    <a:ext uri="{FF2B5EF4-FFF2-40B4-BE49-F238E27FC236}">
                      <a16:creationId xmlns:a16="http://schemas.microsoft.com/office/drawing/2014/main" id="{02FD9675-8DFE-DD78-523D-95835A23CA12}"/>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77" name="Picture 176" descr="A close up of a logo&#10;&#10;Description automatically generated">
                <a:extLst>
                  <a:ext uri="{FF2B5EF4-FFF2-40B4-BE49-F238E27FC236}">
                    <a16:creationId xmlns:a16="http://schemas.microsoft.com/office/drawing/2014/main" id="{4E098387-1E57-68FB-FAAB-CE0ECB79CFA7}"/>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grpSp>
        <p:nvGrpSpPr>
          <p:cNvPr id="180" name="Group 179">
            <a:extLst>
              <a:ext uri="{FF2B5EF4-FFF2-40B4-BE49-F238E27FC236}">
                <a16:creationId xmlns:a16="http://schemas.microsoft.com/office/drawing/2014/main" id="{A2BFB2A5-2E66-8147-23CC-65B3FBB3DCE0}"/>
              </a:ext>
            </a:extLst>
          </p:cNvPr>
          <p:cNvGrpSpPr/>
          <p:nvPr/>
        </p:nvGrpSpPr>
        <p:grpSpPr>
          <a:xfrm>
            <a:off x="4331851" y="3352015"/>
            <a:ext cx="1241851" cy="269807"/>
            <a:chOff x="6039246" y="935440"/>
            <a:chExt cx="1241851" cy="269807"/>
          </a:xfrm>
        </p:grpSpPr>
        <p:sp>
          <p:nvSpPr>
            <p:cNvPr id="181" name="Rectangle: Rounded Corners 230">
              <a:extLst>
                <a:ext uri="{FF2B5EF4-FFF2-40B4-BE49-F238E27FC236}">
                  <a16:creationId xmlns:a16="http://schemas.microsoft.com/office/drawing/2014/main" id="{B431BB9A-CB8E-6A44-E957-E7AF0D39E945}"/>
                </a:ext>
              </a:extLst>
            </p:cNvPr>
            <p:cNvSpPr/>
            <p:nvPr/>
          </p:nvSpPr>
          <p:spPr>
            <a:xfrm>
              <a:off x="6135901" y="935440"/>
              <a:ext cx="1032493" cy="269807"/>
            </a:xfrm>
            <a:prstGeom prst="roundRect">
              <a:avLst>
                <a:gd name="adj" fmla="val 17699"/>
              </a:avLst>
            </a:prstGeom>
            <a:solidFill>
              <a:srgbClr val="60D9A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bg1"/>
                </a:solidFill>
              </a:endParaRPr>
            </a:p>
          </p:txBody>
        </p:sp>
        <p:sp>
          <p:nvSpPr>
            <p:cNvPr id="182" name="TextBox 181">
              <a:extLst>
                <a:ext uri="{FF2B5EF4-FFF2-40B4-BE49-F238E27FC236}">
                  <a16:creationId xmlns:a16="http://schemas.microsoft.com/office/drawing/2014/main" id="{982973CC-FD02-D0DB-910D-44BC30DF3E2F}"/>
                </a:ext>
              </a:extLst>
            </p:cNvPr>
            <p:cNvSpPr txBox="1"/>
            <p:nvPr/>
          </p:nvSpPr>
          <p:spPr>
            <a:xfrm>
              <a:off x="6187444" y="952503"/>
              <a:ext cx="1093653" cy="215444"/>
            </a:xfrm>
            <a:prstGeom prst="rect">
              <a:avLst/>
            </a:prstGeom>
            <a:noFill/>
          </p:spPr>
          <p:txBody>
            <a:bodyPr wrap="square" rtlCol="0">
              <a:spAutoFit/>
            </a:bodyPr>
            <a:lstStyle/>
            <a:p>
              <a:pPr algn="ctr"/>
              <a:r>
                <a:rPr lang="en-US" sz="800" b="1" dirty="0">
                  <a:solidFill>
                    <a:schemeClr val="bg1"/>
                  </a:solidFill>
                  <a:latin typeface="Helvetica" pitchFamily="2" charset="0"/>
                </a:rPr>
                <a:t>New task</a:t>
              </a:r>
              <a:endParaRPr lang="en-SG" sz="800" b="1" dirty="0">
                <a:solidFill>
                  <a:schemeClr val="bg1"/>
                </a:solidFill>
                <a:latin typeface="Helvetica" pitchFamily="2" charset="0"/>
              </a:endParaRPr>
            </a:p>
          </p:txBody>
        </p:sp>
        <p:grpSp>
          <p:nvGrpSpPr>
            <p:cNvPr id="183" name="Group 182">
              <a:extLst>
                <a:ext uri="{FF2B5EF4-FFF2-40B4-BE49-F238E27FC236}">
                  <a16:creationId xmlns:a16="http://schemas.microsoft.com/office/drawing/2014/main" id="{D1445F23-400C-3B4A-4AC9-474C1270DA4D}"/>
                </a:ext>
              </a:extLst>
            </p:cNvPr>
            <p:cNvGrpSpPr/>
            <p:nvPr/>
          </p:nvGrpSpPr>
          <p:grpSpPr>
            <a:xfrm>
              <a:off x="6039246" y="935440"/>
              <a:ext cx="291825" cy="261611"/>
              <a:chOff x="3082827" y="2589559"/>
              <a:chExt cx="291825" cy="291825"/>
            </a:xfrm>
          </p:grpSpPr>
          <p:grpSp>
            <p:nvGrpSpPr>
              <p:cNvPr id="184" name="Group 183">
                <a:extLst>
                  <a:ext uri="{FF2B5EF4-FFF2-40B4-BE49-F238E27FC236}">
                    <a16:creationId xmlns:a16="http://schemas.microsoft.com/office/drawing/2014/main" id="{C4C2F4EA-18C3-33C4-3DD3-4D5D7E12578B}"/>
                  </a:ext>
                </a:extLst>
              </p:cNvPr>
              <p:cNvGrpSpPr/>
              <p:nvPr/>
            </p:nvGrpSpPr>
            <p:grpSpPr>
              <a:xfrm>
                <a:off x="3082827" y="2589559"/>
                <a:ext cx="291825" cy="291825"/>
                <a:chOff x="4624074" y="2498789"/>
                <a:chExt cx="483861" cy="483861"/>
              </a:xfrm>
            </p:grpSpPr>
            <p:sp>
              <p:nvSpPr>
                <p:cNvPr id="186" name="Flowchart: Connector 233">
                  <a:extLst>
                    <a:ext uri="{FF2B5EF4-FFF2-40B4-BE49-F238E27FC236}">
                      <a16:creationId xmlns:a16="http://schemas.microsoft.com/office/drawing/2014/main" id="{68C43488-19DB-F72F-0099-D1721946002A}"/>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7" name="Flowchart: Connector 234">
                  <a:extLst>
                    <a:ext uri="{FF2B5EF4-FFF2-40B4-BE49-F238E27FC236}">
                      <a16:creationId xmlns:a16="http://schemas.microsoft.com/office/drawing/2014/main" id="{B7322304-0583-D446-C3CA-F4BC055154F6}"/>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85" name="Picture 184" descr="A close up of a logo&#10;&#10;Description automatically generated">
                <a:extLst>
                  <a:ext uri="{FF2B5EF4-FFF2-40B4-BE49-F238E27FC236}">
                    <a16:creationId xmlns:a16="http://schemas.microsoft.com/office/drawing/2014/main" id="{8075476E-7FE3-813E-1745-262100AA3C18}"/>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sp>
        <p:nvSpPr>
          <p:cNvPr id="205" name="Rectangle: Rounded Corners 230">
            <a:extLst>
              <a:ext uri="{FF2B5EF4-FFF2-40B4-BE49-F238E27FC236}">
                <a16:creationId xmlns:a16="http://schemas.microsoft.com/office/drawing/2014/main" id="{B617B1E6-1B16-D7DA-3DC1-2A958BDA15B2}"/>
              </a:ext>
            </a:extLst>
          </p:cNvPr>
          <p:cNvSpPr/>
          <p:nvPr/>
        </p:nvSpPr>
        <p:spPr>
          <a:xfrm>
            <a:off x="7259967" y="2957945"/>
            <a:ext cx="1032493" cy="269807"/>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6" name="TextBox 205">
            <a:extLst>
              <a:ext uri="{FF2B5EF4-FFF2-40B4-BE49-F238E27FC236}">
                <a16:creationId xmlns:a16="http://schemas.microsoft.com/office/drawing/2014/main" id="{08BD1161-6271-2A94-525B-19EE6FC3E9EB}"/>
              </a:ext>
            </a:extLst>
          </p:cNvPr>
          <p:cNvSpPr txBox="1"/>
          <p:nvPr/>
        </p:nvSpPr>
        <p:spPr>
          <a:xfrm>
            <a:off x="7311511" y="2975008"/>
            <a:ext cx="980950" cy="215444"/>
          </a:xfrm>
          <a:prstGeom prst="rect">
            <a:avLst/>
          </a:prstGeom>
          <a:noFill/>
        </p:spPr>
        <p:txBody>
          <a:bodyPr wrap="square" rtlCol="0">
            <a:spAutoFit/>
          </a:bodyPr>
          <a:lstStyle/>
          <a:p>
            <a:pPr algn="ctr"/>
            <a:r>
              <a:rPr lang="en-US" sz="800" b="1" dirty="0">
                <a:solidFill>
                  <a:schemeClr val="tx1">
                    <a:lumMod val="50000"/>
                    <a:lumOff val="50000"/>
                  </a:schemeClr>
                </a:solidFill>
                <a:latin typeface="Helvetica" pitchFamily="2" charset="0"/>
              </a:rPr>
              <a:t>Existing task</a:t>
            </a:r>
            <a:endParaRPr lang="en-SG" sz="800" b="1" dirty="0">
              <a:solidFill>
                <a:schemeClr val="tx1">
                  <a:lumMod val="50000"/>
                  <a:lumOff val="50000"/>
                </a:schemeClr>
              </a:solidFill>
              <a:latin typeface="Helvetica" pitchFamily="2" charset="0"/>
            </a:endParaRPr>
          </a:p>
        </p:txBody>
      </p:sp>
      <p:grpSp>
        <p:nvGrpSpPr>
          <p:cNvPr id="207" name="Group 206">
            <a:extLst>
              <a:ext uri="{FF2B5EF4-FFF2-40B4-BE49-F238E27FC236}">
                <a16:creationId xmlns:a16="http://schemas.microsoft.com/office/drawing/2014/main" id="{703080F7-2CEA-5D95-FB73-5EE88F02EE9B}"/>
              </a:ext>
            </a:extLst>
          </p:cNvPr>
          <p:cNvGrpSpPr/>
          <p:nvPr/>
        </p:nvGrpSpPr>
        <p:grpSpPr>
          <a:xfrm>
            <a:off x="7163312" y="2957945"/>
            <a:ext cx="291825" cy="261611"/>
            <a:chOff x="3082827" y="2589559"/>
            <a:chExt cx="291825" cy="291825"/>
          </a:xfrm>
        </p:grpSpPr>
        <p:grpSp>
          <p:nvGrpSpPr>
            <p:cNvPr id="208" name="Group 207">
              <a:extLst>
                <a:ext uri="{FF2B5EF4-FFF2-40B4-BE49-F238E27FC236}">
                  <a16:creationId xmlns:a16="http://schemas.microsoft.com/office/drawing/2014/main" id="{445D6A11-BB04-4D63-6F02-5C54E179D13E}"/>
                </a:ext>
              </a:extLst>
            </p:cNvPr>
            <p:cNvGrpSpPr/>
            <p:nvPr/>
          </p:nvGrpSpPr>
          <p:grpSpPr>
            <a:xfrm>
              <a:off x="3082827" y="2589559"/>
              <a:ext cx="291825" cy="291825"/>
              <a:chOff x="4624074" y="2498789"/>
              <a:chExt cx="483861" cy="483861"/>
            </a:xfrm>
          </p:grpSpPr>
          <p:sp>
            <p:nvSpPr>
              <p:cNvPr id="210" name="Flowchart: Connector 233">
                <a:extLst>
                  <a:ext uri="{FF2B5EF4-FFF2-40B4-BE49-F238E27FC236}">
                    <a16:creationId xmlns:a16="http://schemas.microsoft.com/office/drawing/2014/main" id="{FE1D343E-A5EF-6AC3-0686-3A43D6C1CD9E}"/>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1" name="Flowchart: Connector 234">
                <a:extLst>
                  <a:ext uri="{FF2B5EF4-FFF2-40B4-BE49-F238E27FC236}">
                    <a16:creationId xmlns:a16="http://schemas.microsoft.com/office/drawing/2014/main" id="{2EE53A05-2F81-B91B-978C-7757C52C497B}"/>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209" name="Picture 208" descr="A close up of a logo&#10;&#10;Description automatically generated">
              <a:extLst>
                <a:ext uri="{FF2B5EF4-FFF2-40B4-BE49-F238E27FC236}">
                  <a16:creationId xmlns:a16="http://schemas.microsoft.com/office/drawing/2014/main" id="{1AA0F326-3584-3962-3DD9-A33EF82BB2AA}"/>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213" name="Rectangle: Rounded Corners 230">
            <a:extLst>
              <a:ext uri="{FF2B5EF4-FFF2-40B4-BE49-F238E27FC236}">
                <a16:creationId xmlns:a16="http://schemas.microsoft.com/office/drawing/2014/main" id="{724CC993-C995-9004-021E-33A6F52CB881}"/>
              </a:ext>
            </a:extLst>
          </p:cNvPr>
          <p:cNvSpPr/>
          <p:nvPr/>
        </p:nvSpPr>
        <p:spPr>
          <a:xfrm>
            <a:off x="7273804" y="3371333"/>
            <a:ext cx="1032493" cy="269807"/>
          </a:xfrm>
          <a:prstGeom prst="roundRect">
            <a:avLst>
              <a:gd name="adj" fmla="val 17699"/>
            </a:avLst>
          </a:prstGeom>
          <a:solidFill>
            <a:srgbClr val="60D9A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bg1"/>
              </a:solidFill>
            </a:endParaRPr>
          </a:p>
        </p:txBody>
      </p:sp>
      <p:sp>
        <p:nvSpPr>
          <p:cNvPr id="214" name="TextBox 213">
            <a:extLst>
              <a:ext uri="{FF2B5EF4-FFF2-40B4-BE49-F238E27FC236}">
                <a16:creationId xmlns:a16="http://schemas.microsoft.com/office/drawing/2014/main" id="{968283CA-C718-99A3-EA9F-DDAE1A1B3BF0}"/>
              </a:ext>
            </a:extLst>
          </p:cNvPr>
          <p:cNvSpPr txBox="1"/>
          <p:nvPr/>
        </p:nvSpPr>
        <p:spPr>
          <a:xfrm>
            <a:off x="7325348" y="3388396"/>
            <a:ext cx="939330" cy="215444"/>
          </a:xfrm>
          <a:prstGeom prst="rect">
            <a:avLst/>
          </a:prstGeom>
          <a:noFill/>
        </p:spPr>
        <p:txBody>
          <a:bodyPr wrap="square" rtlCol="0">
            <a:spAutoFit/>
          </a:bodyPr>
          <a:lstStyle/>
          <a:p>
            <a:pPr algn="ctr"/>
            <a:r>
              <a:rPr lang="en-US" sz="800" b="1" dirty="0">
                <a:solidFill>
                  <a:schemeClr val="bg1"/>
                </a:solidFill>
                <a:latin typeface="Helvetica" pitchFamily="2" charset="0"/>
              </a:rPr>
              <a:t>New task</a:t>
            </a:r>
            <a:endParaRPr lang="en-SG" sz="800" b="1" dirty="0">
              <a:solidFill>
                <a:schemeClr val="bg1"/>
              </a:solidFill>
              <a:latin typeface="Helvetica" pitchFamily="2" charset="0"/>
            </a:endParaRPr>
          </a:p>
        </p:txBody>
      </p:sp>
      <p:grpSp>
        <p:nvGrpSpPr>
          <p:cNvPr id="215" name="Group 214">
            <a:extLst>
              <a:ext uri="{FF2B5EF4-FFF2-40B4-BE49-F238E27FC236}">
                <a16:creationId xmlns:a16="http://schemas.microsoft.com/office/drawing/2014/main" id="{8E27CE7F-ED2E-7AA4-18CB-EC89D94DA372}"/>
              </a:ext>
            </a:extLst>
          </p:cNvPr>
          <p:cNvGrpSpPr/>
          <p:nvPr/>
        </p:nvGrpSpPr>
        <p:grpSpPr>
          <a:xfrm>
            <a:off x="7177149" y="3371333"/>
            <a:ext cx="291825" cy="261611"/>
            <a:chOff x="3082827" y="2589559"/>
            <a:chExt cx="291825" cy="291825"/>
          </a:xfrm>
        </p:grpSpPr>
        <p:grpSp>
          <p:nvGrpSpPr>
            <p:cNvPr id="216" name="Group 215">
              <a:extLst>
                <a:ext uri="{FF2B5EF4-FFF2-40B4-BE49-F238E27FC236}">
                  <a16:creationId xmlns:a16="http://schemas.microsoft.com/office/drawing/2014/main" id="{04E089BC-96E1-C991-EBB7-AAF6DFDBC5BF}"/>
                </a:ext>
              </a:extLst>
            </p:cNvPr>
            <p:cNvGrpSpPr/>
            <p:nvPr/>
          </p:nvGrpSpPr>
          <p:grpSpPr>
            <a:xfrm>
              <a:off x="3082827" y="2589559"/>
              <a:ext cx="291825" cy="291825"/>
              <a:chOff x="4624074" y="2498789"/>
              <a:chExt cx="483861" cy="483861"/>
            </a:xfrm>
          </p:grpSpPr>
          <p:sp>
            <p:nvSpPr>
              <p:cNvPr id="218" name="Flowchart: Connector 233">
                <a:extLst>
                  <a:ext uri="{FF2B5EF4-FFF2-40B4-BE49-F238E27FC236}">
                    <a16:creationId xmlns:a16="http://schemas.microsoft.com/office/drawing/2014/main" id="{C539EA55-06B7-3F0C-4CE0-27B2B5BBFC76}"/>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9" name="Flowchart: Connector 234">
                <a:extLst>
                  <a:ext uri="{FF2B5EF4-FFF2-40B4-BE49-F238E27FC236}">
                    <a16:creationId xmlns:a16="http://schemas.microsoft.com/office/drawing/2014/main" id="{CBC36230-97C6-AA7A-7D39-E15249F801FD}"/>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217" name="Picture 216" descr="A close up of a logo&#10;&#10;Description automatically generated">
              <a:extLst>
                <a:ext uri="{FF2B5EF4-FFF2-40B4-BE49-F238E27FC236}">
                  <a16:creationId xmlns:a16="http://schemas.microsoft.com/office/drawing/2014/main" id="{F3E36F7C-1925-EC99-5EE2-6B583ADF72A3}"/>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221" name="Rectangle: Rounded Corners 230">
            <a:extLst>
              <a:ext uri="{FF2B5EF4-FFF2-40B4-BE49-F238E27FC236}">
                <a16:creationId xmlns:a16="http://schemas.microsoft.com/office/drawing/2014/main" id="{2C0021C7-BE31-F790-5138-BCFBB35D5AA7}"/>
              </a:ext>
            </a:extLst>
          </p:cNvPr>
          <p:cNvSpPr/>
          <p:nvPr/>
        </p:nvSpPr>
        <p:spPr>
          <a:xfrm>
            <a:off x="4372816" y="4157863"/>
            <a:ext cx="1032493" cy="269807"/>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2" name="TextBox 221">
            <a:extLst>
              <a:ext uri="{FF2B5EF4-FFF2-40B4-BE49-F238E27FC236}">
                <a16:creationId xmlns:a16="http://schemas.microsoft.com/office/drawing/2014/main" id="{67573BCE-24DF-F8A2-9F96-85E593986CC5}"/>
              </a:ext>
            </a:extLst>
          </p:cNvPr>
          <p:cNvSpPr txBox="1"/>
          <p:nvPr/>
        </p:nvSpPr>
        <p:spPr>
          <a:xfrm>
            <a:off x="4424360" y="4174926"/>
            <a:ext cx="980950" cy="215444"/>
          </a:xfrm>
          <a:prstGeom prst="rect">
            <a:avLst/>
          </a:prstGeom>
          <a:noFill/>
        </p:spPr>
        <p:txBody>
          <a:bodyPr wrap="square" rtlCol="0">
            <a:spAutoFit/>
          </a:bodyPr>
          <a:lstStyle/>
          <a:p>
            <a:pPr algn="ctr"/>
            <a:r>
              <a:rPr lang="en-US" sz="800" b="1" dirty="0">
                <a:solidFill>
                  <a:schemeClr val="tx1">
                    <a:lumMod val="50000"/>
                    <a:lumOff val="50000"/>
                  </a:schemeClr>
                </a:solidFill>
                <a:latin typeface="Helvetica" pitchFamily="2" charset="0"/>
              </a:rPr>
              <a:t>Existing task</a:t>
            </a:r>
            <a:endParaRPr lang="en-SG" sz="800" b="1" dirty="0">
              <a:solidFill>
                <a:schemeClr val="tx1">
                  <a:lumMod val="50000"/>
                  <a:lumOff val="50000"/>
                </a:schemeClr>
              </a:solidFill>
              <a:latin typeface="Helvetica" pitchFamily="2" charset="0"/>
            </a:endParaRPr>
          </a:p>
        </p:txBody>
      </p:sp>
      <p:grpSp>
        <p:nvGrpSpPr>
          <p:cNvPr id="223" name="Group 222">
            <a:extLst>
              <a:ext uri="{FF2B5EF4-FFF2-40B4-BE49-F238E27FC236}">
                <a16:creationId xmlns:a16="http://schemas.microsoft.com/office/drawing/2014/main" id="{AF9EEB81-FC87-156E-9716-D7D4B66F2250}"/>
              </a:ext>
            </a:extLst>
          </p:cNvPr>
          <p:cNvGrpSpPr/>
          <p:nvPr/>
        </p:nvGrpSpPr>
        <p:grpSpPr>
          <a:xfrm>
            <a:off x="4276161" y="4157863"/>
            <a:ext cx="291825" cy="261611"/>
            <a:chOff x="3082827" y="2589559"/>
            <a:chExt cx="291825" cy="291825"/>
          </a:xfrm>
        </p:grpSpPr>
        <p:grpSp>
          <p:nvGrpSpPr>
            <p:cNvPr id="224" name="Group 223">
              <a:extLst>
                <a:ext uri="{FF2B5EF4-FFF2-40B4-BE49-F238E27FC236}">
                  <a16:creationId xmlns:a16="http://schemas.microsoft.com/office/drawing/2014/main" id="{D4C553F6-8054-7B51-5D97-9B3BE65BBDE4}"/>
                </a:ext>
              </a:extLst>
            </p:cNvPr>
            <p:cNvGrpSpPr/>
            <p:nvPr/>
          </p:nvGrpSpPr>
          <p:grpSpPr>
            <a:xfrm>
              <a:off x="3082827" y="2589559"/>
              <a:ext cx="291825" cy="291825"/>
              <a:chOff x="4624074" y="2498789"/>
              <a:chExt cx="483861" cy="483861"/>
            </a:xfrm>
          </p:grpSpPr>
          <p:sp>
            <p:nvSpPr>
              <p:cNvPr id="226" name="Flowchart: Connector 233">
                <a:extLst>
                  <a:ext uri="{FF2B5EF4-FFF2-40B4-BE49-F238E27FC236}">
                    <a16:creationId xmlns:a16="http://schemas.microsoft.com/office/drawing/2014/main" id="{E8114374-27E5-6BCB-DBC4-23449F9EE358}"/>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7" name="Flowchart: Connector 234">
                <a:extLst>
                  <a:ext uri="{FF2B5EF4-FFF2-40B4-BE49-F238E27FC236}">
                    <a16:creationId xmlns:a16="http://schemas.microsoft.com/office/drawing/2014/main" id="{F16F0DCE-84F5-8401-560A-562D86EF75B4}"/>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225" name="Picture 224" descr="A close up of a logo&#10;&#10;Description automatically generated">
              <a:extLst>
                <a:ext uri="{FF2B5EF4-FFF2-40B4-BE49-F238E27FC236}">
                  <a16:creationId xmlns:a16="http://schemas.microsoft.com/office/drawing/2014/main" id="{BE8B9CFC-1CC9-418E-2439-2DEA98147A17}"/>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nvGrpSpPr>
          <p:cNvPr id="228" name="Group 227">
            <a:extLst>
              <a:ext uri="{FF2B5EF4-FFF2-40B4-BE49-F238E27FC236}">
                <a16:creationId xmlns:a16="http://schemas.microsoft.com/office/drawing/2014/main" id="{426CC096-81F3-AFC1-DD14-C4237857633B}"/>
              </a:ext>
            </a:extLst>
          </p:cNvPr>
          <p:cNvGrpSpPr/>
          <p:nvPr/>
        </p:nvGrpSpPr>
        <p:grpSpPr>
          <a:xfrm>
            <a:off x="4647019" y="4575857"/>
            <a:ext cx="1241851" cy="269807"/>
            <a:chOff x="6039246" y="935440"/>
            <a:chExt cx="1241851" cy="269807"/>
          </a:xfrm>
        </p:grpSpPr>
        <p:sp>
          <p:nvSpPr>
            <p:cNvPr id="229" name="Rectangle: Rounded Corners 230">
              <a:extLst>
                <a:ext uri="{FF2B5EF4-FFF2-40B4-BE49-F238E27FC236}">
                  <a16:creationId xmlns:a16="http://schemas.microsoft.com/office/drawing/2014/main" id="{14064FD5-287E-4AFF-E8A9-B308451490BB}"/>
                </a:ext>
              </a:extLst>
            </p:cNvPr>
            <p:cNvSpPr/>
            <p:nvPr/>
          </p:nvSpPr>
          <p:spPr>
            <a:xfrm>
              <a:off x="6135901" y="935440"/>
              <a:ext cx="1032493" cy="269807"/>
            </a:xfrm>
            <a:prstGeom prst="roundRect">
              <a:avLst>
                <a:gd name="adj" fmla="val 17699"/>
              </a:avLst>
            </a:prstGeom>
            <a:solidFill>
              <a:srgbClr val="60D9A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bg1"/>
                </a:solidFill>
              </a:endParaRPr>
            </a:p>
          </p:txBody>
        </p:sp>
        <p:sp>
          <p:nvSpPr>
            <p:cNvPr id="230" name="TextBox 229">
              <a:extLst>
                <a:ext uri="{FF2B5EF4-FFF2-40B4-BE49-F238E27FC236}">
                  <a16:creationId xmlns:a16="http://schemas.microsoft.com/office/drawing/2014/main" id="{93EE9ED7-04BD-9273-FD8F-46301CC88AE4}"/>
                </a:ext>
              </a:extLst>
            </p:cNvPr>
            <p:cNvSpPr txBox="1"/>
            <p:nvPr/>
          </p:nvSpPr>
          <p:spPr>
            <a:xfrm>
              <a:off x="6187444" y="952503"/>
              <a:ext cx="1093653" cy="215444"/>
            </a:xfrm>
            <a:prstGeom prst="rect">
              <a:avLst/>
            </a:prstGeom>
            <a:noFill/>
          </p:spPr>
          <p:txBody>
            <a:bodyPr wrap="square" rtlCol="0">
              <a:spAutoFit/>
            </a:bodyPr>
            <a:lstStyle/>
            <a:p>
              <a:pPr algn="ctr"/>
              <a:r>
                <a:rPr lang="en-US" sz="800" b="1" dirty="0">
                  <a:solidFill>
                    <a:schemeClr val="bg1"/>
                  </a:solidFill>
                  <a:latin typeface="Helvetica" pitchFamily="2" charset="0"/>
                </a:rPr>
                <a:t>New task</a:t>
              </a:r>
              <a:endParaRPr lang="en-SG" sz="800" b="1" dirty="0">
                <a:solidFill>
                  <a:schemeClr val="bg1"/>
                </a:solidFill>
                <a:latin typeface="Helvetica" pitchFamily="2" charset="0"/>
              </a:endParaRPr>
            </a:p>
          </p:txBody>
        </p:sp>
        <p:grpSp>
          <p:nvGrpSpPr>
            <p:cNvPr id="231" name="Group 230">
              <a:extLst>
                <a:ext uri="{FF2B5EF4-FFF2-40B4-BE49-F238E27FC236}">
                  <a16:creationId xmlns:a16="http://schemas.microsoft.com/office/drawing/2014/main" id="{1E876273-24FB-A664-274F-99A6019172B5}"/>
                </a:ext>
              </a:extLst>
            </p:cNvPr>
            <p:cNvGrpSpPr/>
            <p:nvPr/>
          </p:nvGrpSpPr>
          <p:grpSpPr>
            <a:xfrm>
              <a:off x="6039246" y="935440"/>
              <a:ext cx="291825" cy="261611"/>
              <a:chOff x="3082827" y="2589559"/>
              <a:chExt cx="291825" cy="291825"/>
            </a:xfrm>
          </p:grpSpPr>
          <p:grpSp>
            <p:nvGrpSpPr>
              <p:cNvPr id="232" name="Group 231">
                <a:extLst>
                  <a:ext uri="{FF2B5EF4-FFF2-40B4-BE49-F238E27FC236}">
                    <a16:creationId xmlns:a16="http://schemas.microsoft.com/office/drawing/2014/main" id="{B90FDA78-E178-CBE2-80C0-165B311F6189}"/>
                  </a:ext>
                </a:extLst>
              </p:cNvPr>
              <p:cNvGrpSpPr/>
              <p:nvPr/>
            </p:nvGrpSpPr>
            <p:grpSpPr>
              <a:xfrm>
                <a:off x="3082827" y="2589559"/>
                <a:ext cx="291825" cy="291825"/>
                <a:chOff x="4624074" y="2498789"/>
                <a:chExt cx="483861" cy="483861"/>
              </a:xfrm>
            </p:grpSpPr>
            <p:sp>
              <p:nvSpPr>
                <p:cNvPr id="234" name="Flowchart: Connector 233">
                  <a:extLst>
                    <a:ext uri="{FF2B5EF4-FFF2-40B4-BE49-F238E27FC236}">
                      <a16:creationId xmlns:a16="http://schemas.microsoft.com/office/drawing/2014/main" id="{F71951AC-1E9D-05F7-96D1-C3389949D31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35" name="Flowchart: Connector 234">
                  <a:extLst>
                    <a:ext uri="{FF2B5EF4-FFF2-40B4-BE49-F238E27FC236}">
                      <a16:creationId xmlns:a16="http://schemas.microsoft.com/office/drawing/2014/main" id="{DCEEEF30-9B71-FF1B-62AD-968E5DFB49F0}"/>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233" name="Picture 232" descr="A close up of a logo&#10;&#10;Description automatically generated">
                <a:extLst>
                  <a:ext uri="{FF2B5EF4-FFF2-40B4-BE49-F238E27FC236}">
                    <a16:creationId xmlns:a16="http://schemas.microsoft.com/office/drawing/2014/main" id="{08644C97-9231-05D1-9575-E98525173E7B}"/>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cxnSp>
        <p:nvCxnSpPr>
          <p:cNvPr id="242" name="Connector: Elbow 241">
            <a:extLst>
              <a:ext uri="{FF2B5EF4-FFF2-40B4-BE49-F238E27FC236}">
                <a16:creationId xmlns:a16="http://schemas.microsoft.com/office/drawing/2014/main" id="{DD339680-DB2D-C16D-A0F0-D12596569B8F}"/>
              </a:ext>
            </a:extLst>
          </p:cNvPr>
          <p:cNvCxnSpPr>
            <a:stCxn id="186" idx="2"/>
            <a:endCxn id="178" idx="2"/>
          </p:cNvCxnSpPr>
          <p:nvPr/>
        </p:nvCxnSpPr>
        <p:spPr>
          <a:xfrm rot="10800000">
            <a:off x="4318015" y="3069433"/>
            <a:ext cx="13837" cy="413388"/>
          </a:xfrm>
          <a:prstGeom prst="bentConnector3">
            <a:avLst>
              <a:gd name="adj1" fmla="val 1752092"/>
            </a:avLst>
          </a:prstGeom>
          <a:ln w="12700">
            <a:solidFill>
              <a:srgbClr val="60D9A1"/>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2B3D6366-2DC7-BF19-DE1C-B9232585F925}"/>
              </a:ext>
            </a:extLst>
          </p:cNvPr>
          <p:cNvCxnSpPr>
            <a:cxnSpLocks/>
            <a:stCxn id="234" idx="2"/>
            <a:endCxn id="222" idx="3"/>
          </p:cNvCxnSpPr>
          <p:nvPr/>
        </p:nvCxnSpPr>
        <p:spPr>
          <a:xfrm rot="10800000" flipH="1">
            <a:off x="4647018" y="4282649"/>
            <a:ext cx="758291" cy="424015"/>
          </a:xfrm>
          <a:prstGeom prst="bentConnector5">
            <a:avLst>
              <a:gd name="adj1" fmla="val -30147"/>
              <a:gd name="adj2" fmla="val 52722"/>
              <a:gd name="adj3" fmla="val 130147"/>
            </a:avLst>
          </a:prstGeom>
          <a:ln w="12700">
            <a:solidFill>
              <a:srgbClr val="60D9A1"/>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CF3A63DA-F30D-0764-7564-DF6B93CD8684}"/>
              </a:ext>
            </a:extLst>
          </p:cNvPr>
          <p:cNvCxnSpPr>
            <a:cxnSpLocks/>
            <a:stCxn id="214" idx="3"/>
            <a:endCxn id="206" idx="3"/>
          </p:cNvCxnSpPr>
          <p:nvPr/>
        </p:nvCxnSpPr>
        <p:spPr>
          <a:xfrm flipV="1">
            <a:off x="8264678" y="3082730"/>
            <a:ext cx="27783" cy="413388"/>
          </a:xfrm>
          <a:prstGeom prst="bentConnector3">
            <a:avLst>
              <a:gd name="adj1" fmla="val 922805"/>
            </a:avLst>
          </a:prstGeom>
          <a:ln w="12700">
            <a:solidFill>
              <a:srgbClr val="60D9A1"/>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Connector: Elbow 254">
            <a:extLst>
              <a:ext uri="{FF2B5EF4-FFF2-40B4-BE49-F238E27FC236}">
                <a16:creationId xmlns:a16="http://schemas.microsoft.com/office/drawing/2014/main" id="{F321B8B3-FCCB-3729-231F-787DC967FBE4}"/>
              </a:ext>
            </a:extLst>
          </p:cNvPr>
          <p:cNvCxnSpPr>
            <a:cxnSpLocks/>
            <a:stCxn id="164" idx="3"/>
            <a:endCxn id="160" idx="2"/>
          </p:cNvCxnSpPr>
          <p:nvPr/>
        </p:nvCxnSpPr>
        <p:spPr>
          <a:xfrm flipH="1" flipV="1">
            <a:off x="7445936" y="4230639"/>
            <a:ext cx="430377" cy="477392"/>
          </a:xfrm>
          <a:prstGeom prst="bentConnector5">
            <a:avLst>
              <a:gd name="adj1" fmla="val -53116"/>
              <a:gd name="adj2" fmla="val 47582"/>
              <a:gd name="adj3" fmla="val 153116"/>
            </a:avLst>
          </a:prstGeom>
          <a:ln w="12700">
            <a:solidFill>
              <a:srgbClr val="60D9A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77C68EC-4F03-F75B-3FBA-0DF1714E7941}"/>
              </a:ext>
            </a:extLst>
          </p:cNvPr>
          <p:cNvSpPr/>
          <p:nvPr/>
        </p:nvSpPr>
        <p:spPr>
          <a:xfrm>
            <a:off x="725464" y="682573"/>
            <a:ext cx="10727003" cy="673205"/>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F0BD5D59-943B-1221-F43F-C8AA24655FEB}"/>
              </a:ext>
            </a:extLst>
          </p:cNvPr>
          <p:cNvPicPr>
            <a:picLocks noChangeAspect="1"/>
          </p:cNvPicPr>
          <p:nvPr/>
        </p:nvPicPr>
        <p:blipFill>
          <a:blip r:embed="rId25"/>
          <a:stretch>
            <a:fillRect/>
          </a:stretch>
        </p:blipFill>
        <p:spPr>
          <a:xfrm>
            <a:off x="9010256" y="690172"/>
            <a:ext cx="2397805" cy="340865"/>
          </a:xfrm>
          <a:prstGeom prst="rect">
            <a:avLst/>
          </a:prstGeom>
        </p:spPr>
      </p:pic>
      <p:sp>
        <p:nvSpPr>
          <p:cNvPr id="130" name="Rectangle: Rounded Corners 59">
            <a:extLst>
              <a:ext uri="{FF2B5EF4-FFF2-40B4-BE49-F238E27FC236}">
                <a16:creationId xmlns:a16="http://schemas.microsoft.com/office/drawing/2014/main" id="{8D242834-67EE-F257-DF6D-425DA3746F9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4" name="Rectangle: Rounded Corners 60">
            <a:extLst>
              <a:ext uri="{FF2B5EF4-FFF2-40B4-BE49-F238E27FC236}">
                <a16:creationId xmlns:a16="http://schemas.microsoft.com/office/drawing/2014/main" id="{07B2ABA8-3BE9-9227-BD9E-ACCBB022BF05}"/>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62" name="Straight Connector 161">
            <a:extLst>
              <a:ext uri="{FF2B5EF4-FFF2-40B4-BE49-F238E27FC236}">
                <a16:creationId xmlns:a16="http://schemas.microsoft.com/office/drawing/2014/main" id="{75A2AAEE-FC40-274F-8683-C2908CF33406}"/>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D2CA166-4F1F-ED35-785A-D4F0DC8A6664}"/>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1549053C-4EC6-1DFD-0485-A8710BA0416C}"/>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601096A-9BDF-EB6F-1FAF-D561D96FB143}"/>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FEA695C-BE92-E907-B111-EA6D79EEC057}"/>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86BAC65-67DB-912D-0616-320E47F0800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046DB4C4-61D3-FFFD-CBEE-140C71C35433}"/>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681C44A-EB9A-0E84-637E-B943330C31D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A0B062A-2E02-47B8-FF0B-3EC7C4B1B2CE}"/>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91CB8B81-F0EE-40F5-C834-0808177C101E}"/>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0076BDC4-536C-49DA-72A3-3B50932F47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8" name="TextBox 197">
            <a:extLst>
              <a:ext uri="{FF2B5EF4-FFF2-40B4-BE49-F238E27FC236}">
                <a16:creationId xmlns:a16="http://schemas.microsoft.com/office/drawing/2014/main" id="{DB15A207-B1C3-0642-2F8E-879C76A80253}"/>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9" name="TextBox 198">
            <a:extLst>
              <a:ext uri="{FF2B5EF4-FFF2-40B4-BE49-F238E27FC236}">
                <a16:creationId xmlns:a16="http://schemas.microsoft.com/office/drawing/2014/main" id="{D26ABE10-D885-C7A3-4849-BE156EF40700}"/>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0" name="TextBox 199">
            <a:extLst>
              <a:ext uri="{FF2B5EF4-FFF2-40B4-BE49-F238E27FC236}">
                <a16:creationId xmlns:a16="http://schemas.microsoft.com/office/drawing/2014/main" id="{F223B756-35A8-15BC-90BD-EB3B5DCA117E}"/>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1" name="TextBox 200">
            <a:extLst>
              <a:ext uri="{FF2B5EF4-FFF2-40B4-BE49-F238E27FC236}">
                <a16:creationId xmlns:a16="http://schemas.microsoft.com/office/drawing/2014/main" id="{F4C6EF16-5D30-F2D5-ADB5-D9BE1C8A9FC2}"/>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2" name="TextBox 201">
            <a:extLst>
              <a:ext uri="{FF2B5EF4-FFF2-40B4-BE49-F238E27FC236}">
                <a16:creationId xmlns:a16="http://schemas.microsoft.com/office/drawing/2014/main" id="{29CD84B8-74EB-4459-D0B6-C8E5F7632EA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03" name="TextBox 202">
            <a:extLst>
              <a:ext uri="{FF2B5EF4-FFF2-40B4-BE49-F238E27FC236}">
                <a16:creationId xmlns:a16="http://schemas.microsoft.com/office/drawing/2014/main" id="{07BD0B18-6169-D0DE-0684-34770F165094}"/>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04" name="TextBox 203">
            <a:extLst>
              <a:ext uri="{FF2B5EF4-FFF2-40B4-BE49-F238E27FC236}">
                <a16:creationId xmlns:a16="http://schemas.microsoft.com/office/drawing/2014/main" id="{801B0800-4C26-7B14-FE6E-DEAA1E9832E7}"/>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12" name="TextBox 211">
            <a:extLst>
              <a:ext uri="{FF2B5EF4-FFF2-40B4-BE49-F238E27FC236}">
                <a16:creationId xmlns:a16="http://schemas.microsoft.com/office/drawing/2014/main" id="{5DB976EC-8730-4AA3-AEFE-FDBC089334CE}"/>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0" name="TextBox 219">
            <a:extLst>
              <a:ext uri="{FF2B5EF4-FFF2-40B4-BE49-F238E27FC236}">
                <a16:creationId xmlns:a16="http://schemas.microsoft.com/office/drawing/2014/main" id="{86FA689D-EDEE-09B1-9AEE-31D746DE6FC9}"/>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36" name="TextBox 235">
            <a:extLst>
              <a:ext uri="{FF2B5EF4-FFF2-40B4-BE49-F238E27FC236}">
                <a16:creationId xmlns:a16="http://schemas.microsoft.com/office/drawing/2014/main" id="{5613E624-6AB9-CD03-B373-477935BD945B}"/>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1" name="TextBox 240">
            <a:extLst>
              <a:ext uri="{FF2B5EF4-FFF2-40B4-BE49-F238E27FC236}">
                <a16:creationId xmlns:a16="http://schemas.microsoft.com/office/drawing/2014/main" id="{89F173C9-E731-2671-0ADC-323306BD40AF}"/>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43" name="TextBox 242">
            <a:extLst>
              <a:ext uri="{FF2B5EF4-FFF2-40B4-BE49-F238E27FC236}">
                <a16:creationId xmlns:a16="http://schemas.microsoft.com/office/drawing/2014/main" id="{7551C463-DF0C-6755-4EE6-734C3066BE7B}"/>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45" name="Straight Connector 244">
            <a:extLst>
              <a:ext uri="{FF2B5EF4-FFF2-40B4-BE49-F238E27FC236}">
                <a16:creationId xmlns:a16="http://schemas.microsoft.com/office/drawing/2014/main" id="{DE3EBF37-514E-9AB0-2F9A-194BAA2EA6CC}"/>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382DE635-042A-D33F-4B36-151467DB9D04}"/>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47" name="TextBox 246">
            <a:extLst>
              <a:ext uri="{FF2B5EF4-FFF2-40B4-BE49-F238E27FC236}">
                <a16:creationId xmlns:a16="http://schemas.microsoft.com/office/drawing/2014/main" id="{68BAA37C-3FCA-14DF-AA7B-B3EB2BC0C67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48" name="TextBox 247">
            <a:extLst>
              <a:ext uri="{FF2B5EF4-FFF2-40B4-BE49-F238E27FC236}">
                <a16:creationId xmlns:a16="http://schemas.microsoft.com/office/drawing/2014/main" id="{86B1FC29-A76B-1C5C-0DBF-6F56A6D11DB5}"/>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49" name="TextBox 248">
            <a:extLst>
              <a:ext uri="{FF2B5EF4-FFF2-40B4-BE49-F238E27FC236}">
                <a16:creationId xmlns:a16="http://schemas.microsoft.com/office/drawing/2014/main" id="{E7EB9D7C-4DFC-235F-2426-69543BAFFBD4}"/>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50" name="TextBox 249">
            <a:extLst>
              <a:ext uri="{FF2B5EF4-FFF2-40B4-BE49-F238E27FC236}">
                <a16:creationId xmlns:a16="http://schemas.microsoft.com/office/drawing/2014/main" id="{0B2B995F-79C2-5318-AA6B-0BFB36BF299F}"/>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2" name="TextBox 251">
            <a:extLst>
              <a:ext uri="{FF2B5EF4-FFF2-40B4-BE49-F238E27FC236}">
                <a16:creationId xmlns:a16="http://schemas.microsoft.com/office/drawing/2014/main" id="{185F32E2-7201-3A6D-F41C-0A0484339ECC}"/>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53" name="Straight Connector 252">
            <a:extLst>
              <a:ext uri="{FF2B5EF4-FFF2-40B4-BE49-F238E27FC236}">
                <a16:creationId xmlns:a16="http://schemas.microsoft.com/office/drawing/2014/main" id="{C8921E35-214A-446F-6FD6-C1741E8896CA}"/>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57340C3A-8255-F7F3-C3FF-5629413E26D1}"/>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809769FF-0803-773E-A8B7-CBC7938722A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1B1C289A-C51F-559A-CEB1-0F36F44CEF30}"/>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B0A2303-8DA8-18F1-17D5-822832DB3DE1}"/>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A1FDD512-29E4-16A4-0762-3C1772A69DFF}"/>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0" name="Rectangle: Rounded Corners 59">
            <a:extLst>
              <a:ext uri="{FF2B5EF4-FFF2-40B4-BE49-F238E27FC236}">
                <a16:creationId xmlns:a16="http://schemas.microsoft.com/office/drawing/2014/main" id="{9581479D-614F-9E3C-711A-08DCF9260A99}"/>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61" name="Rectangle: Rounded Corners 60">
            <a:extLst>
              <a:ext uri="{FF2B5EF4-FFF2-40B4-BE49-F238E27FC236}">
                <a16:creationId xmlns:a16="http://schemas.microsoft.com/office/drawing/2014/main" id="{A253E505-5401-FBAE-B021-413FA71399FE}"/>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62" name="Straight Connector 261">
            <a:extLst>
              <a:ext uri="{FF2B5EF4-FFF2-40B4-BE49-F238E27FC236}">
                <a16:creationId xmlns:a16="http://schemas.microsoft.com/office/drawing/2014/main" id="{19F135F0-0C65-2F13-A030-DB314169791C}"/>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64841C8C-0EC8-C997-8A17-CE2AB2CE19EF}"/>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68AF2068-E1FD-0909-B510-B72778AD6DB5}"/>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3CD48868-7D67-5E7B-3435-95CCD763679E}"/>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572165AD-443D-FAA7-3F71-3225AB9702E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BE5B607-E7A4-E0E9-E682-B042A780DD9A}"/>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D83A3F2-8461-DDFB-476B-F2925AE0648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023FB4D-2582-EC26-6CC8-7A7B612B363A}"/>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5BC36F96-8BA1-AA28-5F5F-23AEA938884F}"/>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C7F6A190-6210-C28F-8BC8-78EF17F5428C}"/>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2" name="TextBox 271">
            <a:extLst>
              <a:ext uri="{FF2B5EF4-FFF2-40B4-BE49-F238E27FC236}">
                <a16:creationId xmlns:a16="http://schemas.microsoft.com/office/drawing/2014/main" id="{FE98D863-776A-5999-1D92-853ADD526639}"/>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73" name="TextBox 272">
            <a:extLst>
              <a:ext uri="{FF2B5EF4-FFF2-40B4-BE49-F238E27FC236}">
                <a16:creationId xmlns:a16="http://schemas.microsoft.com/office/drawing/2014/main" id="{02219CC1-1166-0165-FF9B-69A5D0771DCA}"/>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4" name="TextBox 273">
            <a:extLst>
              <a:ext uri="{FF2B5EF4-FFF2-40B4-BE49-F238E27FC236}">
                <a16:creationId xmlns:a16="http://schemas.microsoft.com/office/drawing/2014/main" id="{9883F0B3-59F7-4E99-6C87-BADF99E74A6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75" name="TextBox 274">
            <a:extLst>
              <a:ext uri="{FF2B5EF4-FFF2-40B4-BE49-F238E27FC236}">
                <a16:creationId xmlns:a16="http://schemas.microsoft.com/office/drawing/2014/main" id="{AA3D1573-D791-D231-C02C-E3B3B84A852A}"/>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76" name="TextBox 275">
            <a:extLst>
              <a:ext uri="{FF2B5EF4-FFF2-40B4-BE49-F238E27FC236}">
                <a16:creationId xmlns:a16="http://schemas.microsoft.com/office/drawing/2014/main" id="{828CC72A-FB7B-20C1-0CAD-CB07BF67B1EA}"/>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77" name="TextBox 276">
            <a:extLst>
              <a:ext uri="{FF2B5EF4-FFF2-40B4-BE49-F238E27FC236}">
                <a16:creationId xmlns:a16="http://schemas.microsoft.com/office/drawing/2014/main" id="{92170ED0-402F-4472-8C88-8F22D1AD4908}"/>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78" name="TextBox 277">
            <a:extLst>
              <a:ext uri="{FF2B5EF4-FFF2-40B4-BE49-F238E27FC236}">
                <a16:creationId xmlns:a16="http://schemas.microsoft.com/office/drawing/2014/main" id="{3893BB40-0252-11BE-5F1D-0C0B218E43E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79" name="TextBox 278">
            <a:extLst>
              <a:ext uri="{FF2B5EF4-FFF2-40B4-BE49-F238E27FC236}">
                <a16:creationId xmlns:a16="http://schemas.microsoft.com/office/drawing/2014/main" id="{D20C9783-E443-EB0B-CC1E-83E05F0641B5}"/>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80" name="TextBox 279">
            <a:extLst>
              <a:ext uri="{FF2B5EF4-FFF2-40B4-BE49-F238E27FC236}">
                <a16:creationId xmlns:a16="http://schemas.microsoft.com/office/drawing/2014/main" id="{B37DC668-8716-31A5-E763-7EFDA51BFAF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81" name="TextBox 280">
            <a:extLst>
              <a:ext uri="{FF2B5EF4-FFF2-40B4-BE49-F238E27FC236}">
                <a16:creationId xmlns:a16="http://schemas.microsoft.com/office/drawing/2014/main" id="{6D80675E-A6C5-B170-9B48-9204845ACF28}"/>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82" name="TextBox 281">
            <a:extLst>
              <a:ext uri="{FF2B5EF4-FFF2-40B4-BE49-F238E27FC236}">
                <a16:creationId xmlns:a16="http://schemas.microsoft.com/office/drawing/2014/main" id="{8BCB0EF5-748E-E2E0-7D06-2FADACF77582}"/>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83" name="TextBox 282">
            <a:extLst>
              <a:ext uri="{FF2B5EF4-FFF2-40B4-BE49-F238E27FC236}">
                <a16:creationId xmlns:a16="http://schemas.microsoft.com/office/drawing/2014/main" id="{B7372E2E-0B05-591C-BF2F-60B8EF254E4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84" name="TextBox 283">
            <a:extLst>
              <a:ext uri="{FF2B5EF4-FFF2-40B4-BE49-F238E27FC236}">
                <a16:creationId xmlns:a16="http://schemas.microsoft.com/office/drawing/2014/main" id="{334CBAFD-28F8-9A1A-32BD-ABFE4D8B3894}"/>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85" name="Straight Connector 284">
            <a:extLst>
              <a:ext uri="{FF2B5EF4-FFF2-40B4-BE49-F238E27FC236}">
                <a16:creationId xmlns:a16="http://schemas.microsoft.com/office/drawing/2014/main" id="{089F628F-258B-6ED2-75F9-F3744059C0E5}"/>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6" name="TextBox 285">
            <a:extLst>
              <a:ext uri="{FF2B5EF4-FFF2-40B4-BE49-F238E27FC236}">
                <a16:creationId xmlns:a16="http://schemas.microsoft.com/office/drawing/2014/main" id="{B2C64524-7B91-6B6D-8211-AC0C22938842}"/>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87" name="TextBox 286">
            <a:extLst>
              <a:ext uri="{FF2B5EF4-FFF2-40B4-BE49-F238E27FC236}">
                <a16:creationId xmlns:a16="http://schemas.microsoft.com/office/drawing/2014/main" id="{5F597D6F-16D2-ECDB-B2C8-3155DA3F333B}"/>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88" name="TextBox 287">
            <a:extLst>
              <a:ext uri="{FF2B5EF4-FFF2-40B4-BE49-F238E27FC236}">
                <a16:creationId xmlns:a16="http://schemas.microsoft.com/office/drawing/2014/main" id="{43446175-01E8-AC4D-2F0A-FC6733ED4E12}"/>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89" name="TextBox 288">
            <a:extLst>
              <a:ext uri="{FF2B5EF4-FFF2-40B4-BE49-F238E27FC236}">
                <a16:creationId xmlns:a16="http://schemas.microsoft.com/office/drawing/2014/main" id="{244A0F7B-771C-994A-5742-C5FDCFF73573}"/>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90" name="TextBox 289">
            <a:extLst>
              <a:ext uri="{FF2B5EF4-FFF2-40B4-BE49-F238E27FC236}">
                <a16:creationId xmlns:a16="http://schemas.microsoft.com/office/drawing/2014/main" id="{1B2017B1-7EAA-B97C-AB30-E83C9E26B085}"/>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91" name="TextBox 290">
            <a:extLst>
              <a:ext uri="{FF2B5EF4-FFF2-40B4-BE49-F238E27FC236}">
                <a16:creationId xmlns:a16="http://schemas.microsoft.com/office/drawing/2014/main" id="{E9220082-7E56-C88F-F84B-6D674BF51AB2}"/>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92" name="Straight Connector 291">
            <a:extLst>
              <a:ext uri="{FF2B5EF4-FFF2-40B4-BE49-F238E27FC236}">
                <a16:creationId xmlns:a16="http://schemas.microsoft.com/office/drawing/2014/main" id="{5D28F7F3-E93B-7E45-8E4E-3AF4615938BA}"/>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8E13FDF2-3685-D690-3DE7-3F95B4A4AC17}"/>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BCB2E232-2981-F432-ADEB-349E69E3789C}"/>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3F02926-8D12-47CE-F058-E7D5638BB6D5}"/>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86678340-0E8E-BFF8-F8D8-FB2245CA1841}"/>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9A4C065F-79F1-87F6-225F-339631524ECA}"/>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8" name="Rectangle: Rounded Corners 59">
            <a:extLst>
              <a:ext uri="{FF2B5EF4-FFF2-40B4-BE49-F238E27FC236}">
                <a16:creationId xmlns:a16="http://schemas.microsoft.com/office/drawing/2014/main" id="{C83123C2-E1E9-1D51-04EA-9FE3872CACF0}"/>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99" name="Rectangle: Rounded Corners 60">
            <a:extLst>
              <a:ext uri="{FF2B5EF4-FFF2-40B4-BE49-F238E27FC236}">
                <a16:creationId xmlns:a16="http://schemas.microsoft.com/office/drawing/2014/main" id="{FF9A17C7-E8D3-1B36-FB21-F457B1C0D5BF}"/>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00" name="Straight Connector 299">
            <a:extLst>
              <a:ext uri="{FF2B5EF4-FFF2-40B4-BE49-F238E27FC236}">
                <a16:creationId xmlns:a16="http://schemas.microsoft.com/office/drawing/2014/main" id="{E69A443B-BA7E-17F7-4399-381129AAD534}"/>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A38C6109-C6A4-B4AF-E939-93FE32374BC7}"/>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9FB000F1-19B4-86BA-49C3-82098A40345B}"/>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1A084557-6290-08E8-191D-760D6A2B41D5}"/>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170A1371-AA77-2C3C-6A17-7014AD33612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EFA35F3-8D9F-8165-09A6-65D8B6C4CE58}"/>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0C991859-0DAE-D9DC-3660-BA244D1EF557}"/>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F9870900-B9E2-C033-7423-80A762E19E4A}"/>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5920EDE-22B3-B924-294E-A3AC0EAC63D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347F40FA-B08A-B371-5A1C-45C69278BD67}"/>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C7ECDA0B-752A-4010-2742-513FFF9D0CBB}"/>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11" name="TextBox 310">
            <a:extLst>
              <a:ext uri="{FF2B5EF4-FFF2-40B4-BE49-F238E27FC236}">
                <a16:creationId xmlns:a16="http://schemas.microsoft.com/office/drawing/2014/main" id="{7D4B8EA4-B6FA-7E34-2019-D4F364AD0B59}"/>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12" name="TextBox 311">
            <a:extLst>
              <a:ext uri="{FF2B5EF4-FFF2-40B4-BE49-F238E27FC236}">
                <a16:creationId xmlns:a16="http://schemas.microsoft.com/office/drawing/2014/main" id="{C8C2D2AD-647C-D6EA-5F79-562AC3368418}"/>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13" name="TextBox 312">
            <a:extLst>
              <a:ext uri="{FF2B5EF4-FFF2-40B4-BE49-F238E27FC236}">
                <a16:creationId xmlns:a16="http://schemas.microsoft.com/office/drawing/2014/main" id="{FC89AECD-20EF-EB6D-5FFD-29690D34890F}"/>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14" name="TextBox 313">
            <a:extLst>
              <a:ext uri="{FF2B5EF4-FFF2-40B4-BE49-F238E27FC236}">
                <a16:creationId xmlns:a16="http://schemas.microsoft.com/office/drawing/2014/main" id="{5B580660-66FE-474C-A372-0D5F9BF59E4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15" name="TextBox 314">
            <a:extLst>
              <a:ext uri="{FF2B5EF4-FFF2-40B4-BE49-F238E27FC236}">
                <a16:creationId xmlns:a16="http://schemas.microsoft.com/office/drawing/2014/main" id="{53A61C3A-283A-7187-C546-8E72D7767CB0}"/>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316" name="TextBox 315">
            <a:extLst>
              <a:ext uri="{FF2B5EF4-FFF2-40B4-BE49-F238E27FC236}">
                <a16:creationId xmlns:a16="http://schemas.microsoft.com/office/drawing/2014/main" id="{7984A3E0-9222-B659-406D-7913C0CC42B2}"/>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17" name="TextBox 316">
            <a:extLst>
              <a:ext uri="{FF2B5EF4-FFF2-40B4-BE49-F238E27FC236}">
                <a16:creationId xmlns:a16="http://schemas.microsoft.com/office/drawing/2014/main" id="{34B7683E-FEF1-A456-A1B6-D6741C491032}"/>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18" name="TextBox 317">
            <a:extLst>
              <a:ext uri="{FF2B5EF4-FFF2-40B4-BE49-F238E27FC236}">
                <a16:creationId xmlns:a16="http://schemas.microsoft.com/office/drawing/2014/main" id="{3D81562C-7B7F-856C-6D0B-936CCB6F8B3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19" name="TextBox 318">
            <a:extLst>
              <a:ext uri="{FF2B5EF4-FFF2-40B4-BE49-F238E27FC236}">
                <a16:creationId xmlns:a16="http://schemas.microsoft.com/office/drawing/2014/main" id="{4A38F98D-FE5D-BBFF-4906-7D07E47BF9C2}"/>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20" name="TextBox 319">
            <a:extLst>
              <a:ext uri="{FF2B5EF4-FFF2-40B4-BE49-F238E27FC236}">
                <a16:creationId xmlns:a16="http://schemas.microsoft.com/office/drawing/2014/main" id="{85ED43C3-2F1E-C518-5C9C-E6F9B36BF39D}"/>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21" name="TextBox 320">
            <a:extLst>
              <a:ext uri="{FF2B5EF4-FFF2-40B4-BE49-F238E27FC236}">
                <a16:creationId xmlns:a16="http://schemas.microsoft.com/office/drawing/2014/main" id="{3F51E511-C6B6-0002-A1E8-603D8F4A000C}"/>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22" name="TextBox 321">
            <a:extLst>
              <a:ext uri="{FF2B5EF4-FFF2-40B4-BE49-F238E27FC236}">
                <a16:creationId xmlns:a16="http://schemas.microsoft.com/office/drawing/2014/main" id="{F5CE920A-532E-30DC-FF90-8D80834C9057}"/>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23" name="Straight Connector 322">
            <a:extLst>
              <a:ext uri="{FF2B5EF4-FFF2-40B4-BE49-F238E27FC236}">
                <a16:creationId xmlns:a16="http://schemas.microsoft.com/office/drawing/2014/main" id="{F27422D5-FC17-10E0-2D89-4CF448D9EE1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24" name="TextBox 323">
            <a:extLst>
              <a:ext uri="{FF2B5EF4-FFF2-40B4-BE49-F238E27FC236}">
                <a16:creationId xmlns:a16="http://schemas.microsoft.com/office/drawing/2014/main" id="{273AD24E-D2AC-479A-C35F-33AF9F89FC64}"/>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25" name="TextBox 324">
            <a:extLst>
              <a:ext uri="{FF2B5EF4-FFF2-40B4-BE49-F238E27FC236}">
                <a16:creationId xmlns:a16="http://schemas.microsoft.com/office/drawing/2014/main" id="{34434D94-4CF8-F0DF-2311-92B5B050D77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26" name="TextBox 325">
            <a:extLst>
              <a:ext uri="{FF2B5EF4-FFF2-40B4-BE49-F238E27FC236}">
                <a16:creationId xmlns:a16="http://schemas.microsoft.com/office/drawing/2014/main" id="{F586000E-1870-C8F7-679A-7E7B8B561526}"/>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27" name="TextBox 326">
            <a:extLst>
              <a:ext uri="{FF2B5EF4-FFF2-40B4-BE49-F238E27FC236}">
                <a16:creationId xmlns:a16="http://schemas.microsoft.com/office/drawing/2014/main" id="{6B6A7E9D-73CE-2282-9CC5-772EC92A9496}"/>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28" name="TextBox 327">
            <a:extLst>
              <a:ext uri="{FF2B5EF4-FFF2-40B4-BE49-F238E27FC236}">
                <a16:creationId xmlns:a16="http://schemas.microsoft.com/office/drawing/2014/main" id="{BF269A5B-E265-247F-C7A7-292D969CC314}"/>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29" name="TextBox 328">
            <a:extLst>
              <a:ext uri="{FF2B5EF4-FFF2-40B4-BE49-F238E27FC236}">
                <a16:creationId xmlns:a16="http://schemas.microsoft.com/office/drawing/2014/main" id="{820BFE04-B3A5-8034-6D62-6782BE72072C}"/>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330" name="Straight Connector 329">
            <a:extLst>
              <a:ext uri="{FF2B5EF4-FFF2-40B4-BE49-F238E27FC236}">
                <a16:creationId xmlns:a16="http://schemas.microsoft.com/office/drawing/2014/main" id="{402B5DC4-970C-87C0-42D1-9DBF3F0CA2BF}"/>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C0255EE9-542E-2C92-0FC4-26954C385B40}"/>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7CDE131-6C31-8F87-7DE5-EA66BE5F62BB}"/>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3DA12C52-EA85-70FF-AC55-BA7F4CB5ABB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30AF6740-0DE3-26C9-CEDA-23212D37C0AA}"/>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5EAD003-E560-79F5-B578-111F2C59A1A0}"/>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33" name="Graphic 32" descr="Cursor with solid fill">
            <a:extLst>
              <a:ext uri="{FF2B5EF4-FFF2-40B4-BE49-F238E27FC236}">
                <a16:creationId xmlns:a16="http://schemas.microsoft.com/office/drawing/2014/main" id="{7733559A-ECA7-22A9-92F8-5231CF24960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459622" y="5116235"/>
            <a:ext cx="312187" cy="312187"/>
          </a:xfrm>
          <a:prstGeom prst="rect">
            <a:avLst/>
          </a:prstGeom>
        </p:spPr>
      </p:pic>
      <p:pic>
        <p:nvPicPr>
          <p:cNvPr id="237" name="Graphic 236" descr="Right pointing backhand index with solid fill">
            <a:extLst>
              <a:ext uri="{FF2B5EF4-FFF2-40B4-BE49-F238E27FC236}">
                <a16:creationId xmlns:a16="http://schemas.microsoft.com/office/drawing/2014/main" id="{67E1FB22-1446-8796-4FD5-4BA4F36A044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2387728">
            <a:off x="4441938" y="3461667"/>
            <a:ext cx="324375" cy="324375"/>
          </a:xfrm>
          <a:prstGeom prst="rect">
            <a:avLst/>
          </a:prstGeom>
        </p:spPr>
      </p:pic>
      <p:pic>
        <p:nvPicPr>
          <p:cNvPr id="238" name="Graphic 237" descr="Right pointing backhand index with solid fill">
            <a:extLst>
              <a:ext uri="{FF2B5EF4-FFF2-40B4-BE49-F238E27FC236}">
                <a16:creationId xmlns:a16="http://schemas.microsoft.com/office/drawing/2014/main" id="{8270F6F6-305A-99EA-8BD2-EAE4E733D67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2387728">
            <a:off x="4776657" y="4656018"/>
            <a:ext cx="324375" cy="324375"/>
          </a:xfrm>
          <a:prstGeom prst="rect">
            <a:avLst/>
          </a:prstGeom>
        </p:spPr>
      </p:pic>
      <p:pic>
        <p:nvPicPr>
          <p:cNvPr id="239" name="Graphic 238" descr="Right pointing backhand index with solid fill">
            <a:extLst>
              <a:ext uri="{FF2B5EF4-FFF2-40B4-BE49-F238E27FC236}">
                <a16:creationId xmlns:a16="http://schemas.microsoft.com/office/drawing/2014/main" id="{81B77CF6-4E6F-F290-E5F2-1318B2A448A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2387728">
            <a:off x="8221951" y="3458889"/>
            <a:ext cx="324375" cy="324375"/>
          </a:xfrm>
          <a:prstGeom prst="rect">
            <a:avLst/>
          </a:prstGeom>
        </p:spPr>
      </p:pic>
      <p:pic>
        <p:nvPicPr>
          <p:cNvPr id="240" name="Graphic 239" descr="Right pointing backhand index with solid fill">
            <a:extLst>
              <a:ext uri="{FF2B5EF4-FFF2-40B4-BE49-F238E27FC236}">
                <a16:creationId xmlns:a16="http://schemas.microsoft.com/office/drawing/2014/main" id="{5599B228-DB24-6FBC-F097-3C9A2C013CE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2387728">
            <a:off x="7791399" y="4679281"/>
            <a:ext cx="304731" cy="324375"/>
          </a:xfrm>
          <a:prstGeom prst="rect">
            <a:avLst/>
          </a:prstGeom>
        </p:spPr>
      </p:pic>
    </p:spTree>
    <p:extLst>
      <p:ext uri="{BB962C8B-B14F-4D97-AF65-F5344CB8AC3E}">
        <p14:creationId xmlns:p14="http://schemas.microsoft.com/office/powerpoint/2010/main" val="393568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534 0.00556 L 0.00534 0.00556 C -0.00625 0.00255 0.00482 0.00509 -0.02382 0.0044 C -0.02447 0.0044 -0.02513 0.00417 -0.02578 0.00417 C -0.02786 0.00394 -0.02994 0.00371 -0.03203 0.00371 C -0.03281 0.00347 -0.03359 0.00324 -0.03437 0.00301 C -0.03528 0.00278 -0.03632 0.00301 -0.03724 0.00278 C -0.0375 0.00255 -0.03763 0.00209 -0.03789 0.00185 C -0.03815 0.00162 -0.03854 0.00139 -0.0388 0.00139 C -0.03932 0.00093 -0.03971 0.00093 -0.04023 0.00047 C -0.04336 -0.00162 -0.04114 -0.00092 -0.04349 -0.00139 C -0.04388 -0.00185 -0.0444 -0.00231 -0.04466 -0.00278 C -0.04505 -0.0037 -0.04544 -0.00555 -0.04544 -0.00555 C -0.04557 -0.00625 -0.04557 -0.00671 -0.0457 -0.00741 C -0.0457 -0.0081 -0.0457 -0.00903 -0.04583 -0.00972 C -0.04596 -0.01088 -0.04622 -0.01157 -0.04648 -0.0125 C -0.04648 -0.01504 -0.04674 -0.01875 -0.04687 -0.02083 C -0.04713 -0.03102 -0.04674 -0.02592 -0.04713 -0.03148 C -0.04713 -0.04097 -0.04713 -0.04537 -0.04687 -0.0537 C -0.04661 -0.05741 -0.04635 -0.06111 -0.04609 -0.06481 C -0.0457 -0.07315 -0.04609 -0.0669 -0.04544 -0.07315 C -0.04531 -0.07384 -0.04531 -0.07453 -0.04531 -0.07546 C -0.04518 -0.07639 -0.04518 -0.07731 -0.04505 -0.07824 C -0.04492 -0.0794 -0.04466 -0.08032 -0.04453 -0.08148 C -0.04427 -0.08287 -0.04401 -0.08472 -0.04375 -0.08611 C -0.04349 -0.08703 -0.04322 -0.08796 -0.04296 -0.08866 C -0.0427 -0.08912 -0.04257 -0.08935 -0.04231 -0.08981 C -0.04114 -0.09097 -0.03971 -0.0912 -0.03841 -0.09166 C -0.03711 -0.09166 -0.03294 -0.09097 -0.03125 -0.09028 C -0.03059 -0.09028 -0.0302 -0.08958 -0.02968 -0.08935 C -0.02825 -0.08866 -0.02799 -0.08866 -0.02656 -0.08842 C -0.02604 -0.08796 -0.02552 -0.08773 -0.025 -0.0875 C -0.02434 -0.0875 -0.02382 -0.0875 -0.02317 -0.08727 C -0.0194 -0.08588 -0.0233 -0.08657 -0.01992 -0.08565 C -0.01927 -0.08541 -0.01875 -0.08541 -0.01809 -0.08518 C -0.01744 -0.08495 -0.01666 -0.08472 -0.01601 -0.08449 C -0.01419 -0.08287 -0.01536 -0.08356 -0.01302 -0.0831 C -0.01263 -0.0831 -0.01171 -0.08287 -0.01171 -0.08287 " pathEditMode="relative" ptsTypes="AAAAAAAAAAAAAAAAAAAAAAAAAAAAAAAAAAAAAA">
                                      <p:cBhvr>
                                        <p:cTn id="6" dur="2000" fill="hold"/>
                                        <p:tgtEl>
                                          <p:spTgt spid="237"/>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065 0.00324 L -0.00065 0.00324 C -0.00209 0.00254 -0.00352 0.00162 -0.00508 0.00115 C -0.00612 0.00069 -0.00716 0.00092 -0.0082 0.00069 C -0.01263 0.00023 -0.01055 0.00023 -0.01667 3.7037E-6 L -0.03477 -0.0007 C -0.03503 -0.00093 -0.03516 -0.00139 -0.03542 -0.00162 C -0.0362 -0.00371 -0.03607 -0.00394 -0.03659 -0.00579 C -0.03685 -0.00718 -0.03724 -0.00834 -0.0375 -0.00973 C -0.03776 -0.01065 -0.03789 -0.01181 -0.03815 -0.01274 C -0.03815 -0.01343 -0.03841 -0.01389 -0.03854 -0.01459 C -0.0388 -0.01598 -0.03906 -0.0176 -0.03932 -0.01899 L -0.04011 -0.02871 L -0.0405 -0.03357 C -0.04037 -0.04167 -0.04297 -0.04885 -0.03906 -0.05093 C -0.03841 -0.05139 -0.03776 -0.05162 -0.03711 -0.05162 C -0.03633 -0.05209 -0.03542 -0.05209 -0.03464 -0.05232 C -0.03151 -0.0507 -0.03373 -0.05186 -0.02956 -0.05024 C -0.02826 -0.05 -0.02695 -0.04931 -0.02565 -0.04885 C -0.0155 -0.04607 -0.02982 -0.05093 -0.01836 -0.04676 C -0.01537 -0.04699 -0.01224 -0.04676 -0.00925 -0.04723 C -0.00768 -0.04746 -0.00638 -0.04815 -0.00495 -0.04861 C -0.00156 -0.04954 0.00182 -0.04977 0.00508 -0.05093 C 0.00638 -0.05139 0.00768 -0.05209 0.00898 -0.05232 C 0.01341 -0.05348 0.01719 -0.05371 0.02148 -0.05417 C 0.03255 -0.0551 0.02943 -0.05463 0.04935 -0.0551 C 0.0539 -0.05556 0.05729 -0.05556 0.06146 -0.05718 C 0.06211 -0.05764 0.06263 -0.05811 0.06328 -0.05857 C 0.06367 -0.05949 0.06471 -0.06204 0.06484 -0.06274 C 0.0651 -0.06528 0.06497 -0.06783 0.0651 -0.07037 C 0.06484 -0.07223 0.06497 -0.07408 0.06458 -0.0757 C 0.06458 -0.07616 0.06419 -0.07639 0.06406 -0.07662 C 0.06315 -0.07871 0.06315 -0.0801 0.06094 -0.08079 C 0.05976 -0.08125 0.05716 -0.08218 0.05599 -0.08218 L 0.05247 -0.08264 L 0.04544 -0.08287 L 0.03281 -0.08264 " pathEditMode="relative" ptsTypes="AAAAAAAAAAAAAAAAAAAAAAAAAAAAAAAAAAAAA">
                                      <p:cBhvr>
                                        <p:cTn id="8" dur="2000" fill="hold"/>
                                        <p:tgtEl>
                                          <p:spTgt spid="238"/>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02344 -0.01736 L -0.02344 -0.01736 C -0.0224 -0.0169 -0.02148 -0.0162 -0.02031 -0.01574 C -0.01914 -0.01528 -0.01784 -0.01528 -0.01667 -0.01505 C -0.00807 -0.01389 -0.00703 -0.01435 0.0043 -0.01389 C 0.00599 -0.01435 0.00768 -0.01458 0.00938 -0.01505 C 0.00977 -0.01505 0.01016 -0.01528 0.01055 -0.01574 C 0.01107 -0.01644 0.01133 -0.01736 0.01172 -0.01806 C 0.01471 -0.0257 0.01471 -0.02593 0.01693 -0.03264 C 0.01732 -0.03681 0.01745 -0.0382 0.01732 -0.04306 C 0.01732 -0.04977 0.01745 -0.05648 0.01693 -0.0632 C 0.01693 -0.06435 0.01615 -0.06505 0.01576 -0.06597 C 0.01536 -0.06736 0.01484 -0.06875 0.01445 -0.07014 C 0.0125 -0.07639 0.01523 -0.06921 0.01172 -0.07685 C 0.01146 -0.07732 0.01133 -0.07801 0.01107 -0.07847 C 0.01094 -0.07894 0.01068 -0.07917 0.01055 -0.07963 C 0.00964 -0.08079 0.00872 -0.08241 0.00755 -0.08333 C 0.00599 -0.08449 0.00417 -0.08472 0.00247 -0.08495 L -0.02187 -0.08472 " pathEditMode="relative" ptsTypes="AAAAAAAAAAAAAAAAAAA">
                                      <p:cBhvr>
                                        <p:cTn id="10" dur="2000" fill="hold"/>
                                        <p:tgtEl>
                                          <p:spTgt spid="239"/>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01601 -0.0088 L -0.01601 -0.0088 C -0.01445 -0.0088 -0.01289 -0.0088 -0.01133 -0.00857 C -0.01041 -0.00833 -0.0095 -0.0081 -0.00859 -0.00787 C -0.00742 -0.00764 -0.00625 -0.00741 -0.00508 -0.00718 C -0.00351 -0.00695 -0.00195 -0.00625 -0.00039 -0.00602 C 0.0013 -0.00579 0.00313 -0.00602 0.00482 -0.00579 C 0.00573 -0.00579 0.00664 -0.00556 0.00755 -0.00533 C 0.01003 -0.00556 0.01237 -0.00533 0.01485 -0.00579 C 0.01563 -0.00602 0.01628 -0.00648 0.01693 -0.00718 C 0.01875 -0.00903 0.02005 -0.01204 0.02123 -0.01482 C 0.02149 -0.01597 0.02162 -0.01736 0.02188 -0.01852 C 0.02214 -0.01991 0.0224 -0.0213 0.02266 -0.02269 C 0.02279 -0.02384 0.02292 -0.02477 0.02305 -0.02593 C 0.02331 -0.02824 0.02409 -0.03287 0.02409 -0.03287 C 0.0237 -0.03796 0.0237 -0.04306 0.02318 -0.04815 C 0.02318 -0.04861 0.02279 -0.04884 0.02266 -0.04908 C 0.02123 -0.05255 0.02357 -0.04838 0.02123 -0.05162 C 0.02097 -0.05185 0.02084 -0.05255 0.02045 -0.05301 C 0.02018 -0.05324 0.01901 -0.05371 0.01849 -0.05394 C 0.01758 -0.0544 0.01706 -0.05463 0.01602 -0.05463 C 0.01433 -0.05486 0.01276 -0.05509 0.01107 -0.05533 C 0.01055 -0.05533 0.00261 -0.05509 0.00078 -0.05463 C -0.00052 -0.0544 -0.00169 -0.05394 -0.00299 -0.05371 C -0.00416 -0.05347 -0.00534 -0.05324 -0.00651 -0.05301 C -0.00768 -0.05255 -0.00885 -0.05208 -0.01002 -0.05185 C -0.01224 -0.05139 -0.01445 -0.05139 -0.01666 -0.05093 C -0.02148 -0.05 -0.01914 -0.05046 -0.0237 -0.04954 C -0.0289 -0.04977 -0.03411 -0.04977 -0.03932 -0.05046 C -0.04179 -0.05093 -0.04427 -0.05232 -0.04674 -0.05255 L -0.05482 -0.05324 C -0.05534 -0.05371 -0.05586 -0.05417 -0.05638 -0.0544 C -0.05677 -0.05463 -0.05729 -0.0544 -0.05768 -0.05463 C -0.05807 -0.05486 -0.05833 -0.05556 -0.05872 -0.05602 C -0.05885 -0.05625 -0.05911 -0.05648 -0.05924 -0.05671 C -0.06015 -0.06088 -0.05937 -0.05648 -0.05963 -0.06759 C -0.05976 -0.06806 -0.05976 -0.06875 -0.05989 -0.06921 C -0.05989 -0.07083 -0.06002 -0.07222 -0.06002 -0.07384 C -0.06002 -0.07546 -0.05989 -0.08125 -0.05963 -0.08357 C -0.05937 -0.08912 -0.05963 -0.08727 -0.05872 -0.09097 C -0.04804 -0.08958 -0.05846 -0.09167 -0.05143 -0.08912 C -0.05052 -0.08866 -0.04948 -0.08843 -0.04857 -0.08843 C -0.04544 -0.08773 -0.04544 -0.08773 -0.04271 -0.08727 C -0.04088 -0.08588 -0.04179 -0.08658 -0.0388 -0.08588 C -0.03646 -0.08542 -0.03411 -0.08519 -0.03177 -0.08519 " pathEditMode="relative" ptsTypes="AAAAAAAAAAAAAAAAAAAAAAAAAAAAAAAAAAAAAAAAAAAAA">
                                      <p:cBhvr>
                                        <p:cTn id="12" dur="2000" fill="hold"/>
                                        <p:tgtEl>
                                          <p:spTgt spid="24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Speech Bubble: Rectangle 17">
            <a:extLst>
              <a:ext uri="{FF2B5EF4-FFF2-40B4-BE49-F238E27FC236}">
                <a16:creationId xmlns:a16="http://schemas.microsoft.com/office/drawing/2014/main" id="{A9E6B15C-001D-C11A-C36E-86BD0987BD94}"/>
              </a:ext>
            </a:extLst>
          </p:cNvPr>
          <p:cNvSpPr/>
          <p:nvPr/>
        </p:nvSpPr>
        <p:spPr>
          <a:xfrm>
            <a:off x="4752870" y="156208"/>
            <a:ext cx="2953250" cy="279284"/>
          </a:xfrm>
          <a:prstGeom prst="wedgeRectCallout">
            <a:avLst>
              <a:gd name="adj1" fmla="val -21397"/>
              <a:gd name="adj2" fmla="val 106837"/>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solidFill>
                  <a:schemeClr val="tx1"/>
                </a:solidFill>
                <a:latin typeface="Helvetica" panose="020B0604020202020204" pitchFamily="34" charset="0"/>
                <a:cs typeface="Helvetica" panose="020B0604020202020204" pitchFamily="34" charset="0"/>
              </a:rPr>
              <a:t>Let’s go through the main features!</a:t>
            </a:r>
          </a:p>
        </p:txBody>
      </p:sp>
      <p:sp>
        <p:nvSpPr>
          <p:cNvPr id="22" name="Rectangle: Rounded Corners 21">
            <a:extLst>
              <a:ext uri="{FF2B5EF4-FFF2-40B4-BE49-F238E27FC236}">
                <a16:creationId xmlns:a16="http://schemas.microsoft.com/office/drawing/2014/main" id="{8858D009-4468-357F-99A1-6CEAA8960C54}"/>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23" name="Rectangle: Rounded Corners 18">
            <a:extLst>
              <a:ext uri="{FF2B5EF4-FFF2-40B4-BE49-F238E27FC236}">
                <a16:creationId xmlns:a16="http://schemas.microsoft.com/office/drawing/2014/main" id="{D5508C03-3F81-E18F-1095-14CBC98FCA54}"/>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37" name="TextBox 36">
            <a:extLst>
              <a:ext uri="{FF2B5EF4-FFF2-40B4-BE49-F238E27FC236}">
                <a16:creationId xmlns:a16="http://schemas.microsoft.com/office/drawing/2014/main" id="{D47A91CA-2A19-9FCA-D216-A05CD1EE873A}"/>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49" name="Rectangle: Rounded Corners 220">
            <a:extLst>
              <a:ext uri="{FF2B5EF4-FFF2-40B4-BE49-F238E27FC236}">
                <a16:creationId xmlns:a16="http://schemas.microsoft.com/office/drawing/2014/main" id="{22850EF9-134F-FC44-799F-D6CCE2BD805A}"/>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50" name="Rectangle: Rounded Corners 220">
            <a:extLst>
              <a:ext uri="{FF2B5EF4-FFF2-40B4-BE49-F238E27FC236}">
                <a16:creationId xmlns:a16="http://schemas.microsoft.com/office/drawing/2014/main" id="{FA4D2888-8D04-D75F-7EFE-5032F53193F1}"/>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sp>
        <p:nvSpPr>
          <p:cNvPr id="51" name="Rectangle: Rounded Corners 220">
            <a:extLst>
              <a:ext uri="{FF2B5EF4-FFF2-40B4-BE49-F238E27FC236}">
                <a16:creationId xmlns:a16="http://schemas.microsoft.com/office/drawing/2014/main" id="{4091B4D7-D65D-85B3-8EB2-1688C06292A5}"/>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52" name="Rectangle: Rounded Corners 220">
            <a:extLst>
              <a:ext uri="{FF2B5EF4-FFF2-40B4-BE49-F238E27FC236}">
                <a16:creationId xmlns:a16="http://schemas.microsoft.com/office/drawing/2014/main" id="{8D5F8922-03AE-9C89-46B8-480D51A8D5CC}"/>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53" name="Rectangle: Rounded Corners 220">
            <a:extLst>
              <a:ext uri="{FF2B5EF4-FFF2-40B4-BE49-F238E27FC236}">
                <a16:creationId xmlns:a16="http://schemas.microsoft.com/office/drawing/2014/main" id="{9550AFC1-B43A-9086-4150-E78F2E7557D3}"/>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54" name="Graphic 53" descr="Add with solid fill">
            <a:extLst>
              <a:ext uri="{FF2B5EF4-FFF2-40B4-BE49-F238E27FC236}">
                <a16:creationId xmlns:a16="http://schemas.microsoft.com/office/drawing/2014/main" id="{DE4B751A-F01C-BADD-E71A-1A7D942EC8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57" name="Graphic 56" descr="Play with solid fill">
            <a:extLst>
              <a:ext uri="{FF2B5EF4-FFF2-40B4-BE49-F238E27FC236}">
                <a16:creationId xmlns:a16="http://schemas.microsoft.com/office/drawing/2014/main" id="{A61F7D62-BCE3-5409-18D7-0E526BF156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58" name="Graphic 57" descr="Play with solid fill">
            <a:extLst>
              <a:ext uri="{FF2B5EF4-FFF2-40B4-BE49-F238E27FC236}">
                <a16:creationId xmlns:a16="http://schemas.microsoft.com/office/drawing/2014/main" id="{EE0F5A19-9189-4518-C40B-743F33904F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59" name="Graphic 58" descr="Play with solid fill">
            <a:extLst>
              <a:ext uri="{FF2B5EF4-FFF2-40B4-BE49-F238E27FC236}">
                <a16:creationId xmlns:a16="http://schemas.microsoft.com/office/drawing/2014/main" id="{5DE85100-E4E6-6F55-DA9E-9D36C649CC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60" name="Graphic 59" descr="Play with solid fill">
            <a:extLst>
              <a:ext uri="{FF2B5EF4-FFF2-40B4-BE49-F238E27FC236}">
                <a16:creationId xmlns:a16="http://schemas.microsoft.com/office/drawing/2014/main" id="{FEB36AEE-8F1C-4657-39F1-AA6EEAE6A8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pic>
        <p:nvPicPr>
          <p:cNvPr id="61" name="Graphic 60" descr="Earth globe: Americas with solid fill">
            <a:extLst>
              <a:ext uri="{FF2B5EF4-FFF2-40B4-BE49-F238E27FC236}">
                <a16:creationId xmlns:a16="http://schemas.microsoft.com/office/drawing/2014/main" id="{3D92C89D-02C8-C2A8-0136-C6B060BAAE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85930" y="745162"/>
            <a:ext cx="214216" cy="214216"/>
          </a:xfrm>
          <a:prstGeom prst="rect">
            <a:avLst/>
          </a:prstGeom>
        </p:spPr>
      </p:pic>
      <p:pic>
        <p:nvPicPr>
          <p:cNvPr id="62" name="Graphic 61" descr="Eye with solid fill">
            <a:extLst>
              <a:ext uri="{FF2B5EF4-FFF2-40B4-BE49-F238E27FC236}">
                <a16:creationId xmlns:a16="http://schemas.microsoft.com/office/drawing/2014/main" id="{2FE741B9-AFD2-2A74-313D-89AA745DE6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28" name="Graphic 127" descr="Blueprint with solid fill">
            <a:extLst>
              <a:ext uri="{FF2B5EF4-FFF2-40B4-BE49-F238E27FC236}">
                <a16:creationId xmlns:a16="http://schemas.microsoft.com/office/drawing/2014/main" id="{BB8673FA-1013-D00C-DB0B-3236F9E991F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29" name="Graphic 128" descr="Eraser with solid fill">
            <a:extLst>
              <a:ext uri="{FF2B5EF4-FFF2-40B4-BE49-F238E27FC236}">
                <a16:creationId xmlns:a16="http://schemas.microsoft.com/office/drawing/2014/main" id="{C483FF33-BFB6-293B-521A-B3EB8745BED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sp>
        <p:nvSpPr>
          <p:cNvPr id="174" name="Rectangle: Rounded Corners 60">
            <a:extLst>
              <a:ext uri="{FF2B5EF4-FFF2-40B4-BE49-F238E27FC236}">
                <a16:creationId xmlns:a16="http://schemas.microsoft.com/office/drawing/2014/main" id="{73220E9E-D6A0-A3BB-485A-8442BFCDC169}"/>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75" name="Straight Connector 174">
            <a:extLst>
              <a:ext uri="{FF2B5EF4-FFF2-40B4-BE49-F238E27FC236}">
                <a16:creationId xmlns:a16="http://schemas.microsoft.com/office/drawing/2014/main" id="{7F09FCD1-C3C6-9F6E-1051-5D0A262A08E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264B5D60-DE76-DC2F-D7DD-78708AF9065C}"/>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803DBAB5-B997-0623-ECAC-B74919158F07}"/>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4BAF617-B9C5-3E23-09DF-78D1D1268090}"/>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A29B132-7C3C-34CD-CADC-64EF6AD9CCD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1F23AB0-F372-B491-C214-5086B97DEC8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383ED4E1-9B08-67BD-5E3D-6A747B5C1B57}"/>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6949B56-58A6-EE67-ED45-19832C8E1B47}"/>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5B2AB0C5-EF18-6E1A-B845-8D6EEE5E05D2}"/>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F79B748-579A-6E10-EC9A-DE17704212AD}"/>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A2045707-861B-5741-2BB4-BA19A36DE3EF}"/>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86" name="TextBox 185">
            <a:extLst>
              <a:ext uri="{FF2B5EF4-FFF2-40B4-BE49-F238E27FC236}">
                <a16:creationId xmlns:a16="http://schemas.microsoft.com/office/drawing/2014/main" id="{520B384A-74F8-1FA2-FEA5-9C80E637E48B}"/>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87" name="TextBox 186">
            <a:extLst>
              <a:ext uri="{FF2B5EF4-FFF2-40B4-BE49-F238E27FC236}">
                <a16:creationId xmlns:a16="http://schemas.microsoft.com/office/drawing/2014/main" id="{703DC301-996A-D53D-B787-2A6DCBF75573}"/>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88" name="TextBox 187">
            <a:extLst>
              <a:ext uri="{FF2B5EF4-FFF2-40B4-BE49-F238E27FC236}">
                <a16:creationId xmlns:a16="http://schemas.microsoft.com/office/drawing/2014/main" id="{623F8F25-7788-50C3-8A4C-D82B571A510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189" name="TextBox 188">
            <a:extLst>
              <a:ext uri="{FF2B5EF4-FFF2-40B4-BE49-F238E27FC236}">
                <a16:creationId xmlns:a16="http://schemas.microsoft.com/office/drawing/2014/main" id="{6E460410-8FF4-5A8C-D5A9-A42208127FED}"/>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0" name="TextBox 189">
            <a:extLst>
              <a:ext uri="{FF2B5EF4-FFF2-40B4-BE49-F238E27FC236}">
                <a16:creationId xmlns:a16="http://schemas.microsoft.com/office/drawing/2014/main" id="{25F02997-9B68-200D-8C2D-BA26C9B4C8D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1" name="TextBox 190">
            <a:extLst>
              <a:ext uri="{FF2B5EF4-FFF2-40B4-BE49-F238E27FC236}">
                <a16:creationId xmlns:a16="http://schemas.microsoft.com/office/drawing/2014/main" id="{FFFECB04-DB8B-5317-F6BE-881B1B491CE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92" name="TextBox 191">
            <a:extLst>
              <a:ext uri="{FF2B5EF4-FFF2-40B4-BE49-F238E27FC236}">
                <a16:creationId xmlns:a16="http://schemas.microsoft.com/office/drawing/2014/main" id="{315AB625-2392-C659-F539-A7126011DB1F}"/>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93" name="TextBox 192">
            <a:extLst>
              <a:ext uri="{FF2B5EF4-FFF2-40B4-BE49-F238E27FC236}">
                <a16:creationId xmlns:a16="http://schemas.microsoft.com/office/drawing/2014/main" id="{7E9EA03C-33B6-6E51-20BD-BB21FC7DA0B2}"/>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4" name="TextBox 193">
            <a:extLst>
              <a:ext uri="{FF2B5EF4-FFF2-40B4-BE49-F238E27FC236}">
                <a16:creationId xmlns:a16="http://schemas.microsoft.com/office/drawing/2014/main" id="{0012ADB1-181A-DF5A-201C-7CD70D7AB942}"/>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95" name="TextBox 194">
            <a:extLst>
              <a:ext uri="{FF2B5EF4-FFF2-40B4-BE49-F238E27FC236}">
                <a16:creationId xmlns:a16="http://schemas.microsoft.com/office/drawing/2014/main" id="{8FDCB566-952A-9648-D1A6-8D896D470C97}"/>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96" name="Rectangle: Rounded Corners 123">
            <a:extLst>
              <a:ext uri="{FF2B5EF4-FFF2-40B4-BE49-F238E27FC236}">
                <a16:creationId xmlns:a16="http://schemas.microsoft.com/office/drawing/2014/main" id="{A9DFCBC4-1959-2E73-CFDB-339CC022D409}"/>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97" name="Straight Connector 196">
            <a:extLst>
              <a:ext uri="{FF2B5EF4-FFF2-40B4-BE49-F238E27FC236}">
                <a16:creationId xmlns:a16="http://schemas.microsoft.com/office/drawing/2014/main" id="{2094690D-CF14-C5F7-8C86-B41A132C8DB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545DA356-276C-047D-7A27-F40AE739222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99" name="TextBox 198">
            <a:extLst>
              <a:ext uri="{FF2B5EF4-FFF2-40B4-BE49-F238E27FC236}">
                <a16:creationId xmlns:a16="http://schemas.microsoft.com/office/drawing/2014/main" id="{64613471-59BD-F207-1D00-0759269349D1}"/>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00" name="TextBox 199">
            <a:extLst>
              <a:ext uri="{FF2B5EF4-FFF2-40B4-BE49-F238E27FC236}">
                <a16:creationId xmlns:a16="http://schemas.microsoft.com/office/drawing/2014/main" id="{7D780F86-52E0-F312-DF1F-FF12971E5C53}"/>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01" name="TextBox 200">
            <a:extLst>
              <a:ext uri="{FF2B5EF4-FFF2-40B4-BE49-F238E27FC236}">
                <a16:creationId xmlns:a16="http://schemas.microsoft.com/office/drawing/2014/main" id="{71A60C78-B415-2FBA-399E-8712BF077BE1}"/>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02" name="TextBox 201">
            <a:extLst>
              <a:ext uri="{FF2B5EF4-FFF2-40B4-BE49-F238E27FC236}">
                <a16:creationId xmlns:a16="http://schemas.microsoft.com/office/drawing/2014/main" id="{9432CDD5-5715-0114-FF3E-DB112D1895C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03" name="TextBox 202">
            <a:extLst>
              <a:ext uri="{FF2B5EF4-FFF2-40B4-BE49-F238E27FC236}">
                <a16:creationId xmlns:a16="http://schemas.microsoft.com/office/drawing/2014/main" id="{BF905282-005C-65B4-039D-582FA5CA9A99}"/>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04" name="Straight Connector 203">
            <a:extLst>
              <a:ext uri="{FF2B5EF4-FFF2-40B4-BE49-F238E27FC236}">
                <a16:creationId xmlns:a16="http://schemas.microsoft.com/office/drawing/2014/main" id="{66416CDC-A361-AC0B-8DDE-D0483A79B54D}"/>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1336D05-4B4A-6082-2CA6-CFE3FD3CF2F6}"/>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91CBB85-FCE9-DE7E-3556-83E5C3168013}"/>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D0C264A5-32D2-5E4E-944D-08C15542D692}"/>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068BC56-B010-6A6C-B2C8-579AA9B15080}"/>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Rounded Corners 59">
            <a:extLst>
              <a:ext uri="{FF2B5EF4-FFF2-40B4-BE49-F238E27FC236}">
                <a16:creationId xmlns:a16="http://schemas.microsoft.com/office/drawing/2014/main" id="{E2E11988-D4B4-DCB7-72A5-309393EC9807}"/>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Rectangle: Rounded Corners 60">
            <a:extLst>
              <a:ext uri="{FF2B5EF4-FFF2-40B4-BE49-F238E27FC236}">
                <a16:creationId xmlns:a16="http://schemas.microsoft.com/office/drawing/2014/main" id="{38AEF8A0-D328-1B72-9E47-661A6DC0B499}"/>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 name="Straight Connector 5">
            <a:extLst>
              <a:ext uri="{FF2B5EF4-FFF2-40B4-BE49-F238E27FC236}">
                <a16:creationId xmlns:a16="http://schemas.microsoft.com/office/drawing/2014/main" id="{540D7D31-BEA1-E3C0-CA41-F5F1B12AE573}"/>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149123C-13C5-B2EC-D411-6EB31A0E82B5}"/>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03487A-7DF1-C949-0B24-8934F2256239}"/>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FC1E38-AF08-ED35-DF7B-7993158B413E}"/>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8EEDF0-0AD7-80B9-A89A-3319BE04329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F43AD48-70F1-D836-EB33-150D487A2B4E}"/>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19FFE6B-7950-047C-C00B-DBA34BCD8DE6}"/>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28CA84-B913-91E6-2B30-1968492FEA3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5B3EE1-0BFD-398A-7712-F30B66CCE8F3}"/>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AB684F4-5FBA-8D4D-77D0-3C96B512F615}"/>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8749374-1CA2-F70E-0DB1-80BF64CABA2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7" name="TextBox 16">
            <a:extLst>
              <a:ext uri="{FF2B5EF4-FFF2-40B4-BE49-F238E27FC236}">
                <a16:creationId xmlns:a16="http://schemas.microsoft.com/office/drawing/2014/main" id="{3AB5C2FA-B8D1-DBDE-9CE8-F0A570FA7B89}"/>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 name="TextBox 18">
            <a:extLst>
              <a:ext uri="{FF2B5EF4-FFF2-40B4-BE49-F238E27FC236}">
                <a16:creationId xmlns:a16="http://schemas.microsoft.com/office/drawing/2014/main" id="{DCCC1499-7EE4-C7E4-5DCB-5EB1698881F8}"/>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 name="TextBox 19">
            <a:extLst>
              <a:ext uri="{FF2B5EF4-FFF2-40B4-BE49-F238E27FC236}">
                <a16:creationId xmlns:a16="http://schemas.microsoft.com/office/drawing/2014/main" id="{2F3B5D0A-6A51-0DE7-1859-F740F9B52CF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1" name="TextBox 20">
            <a:extLst>
              <a:ext uri="{FF2B5EF4-FFF2-40B4-BE49-F238E27FC236}">
                <a16:creationId xmlns:a16="http://schemas.microsoft.com/office/drawing/2014/main" id="{649AF00B-BC28-67D8-5003-01F4815F4228}"/>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5" name="TextBox 24">
            <a:extLst>
              <a:ext uri="{FF2B5EF4-FFF2-40B4-BE49-F238E27FC236}">
                <a16:creationId xmlns:a16="http://schemas.microsoft.com/office/drawing/2014/main" id="{FD0E613B-3D1D-347D-806D-A21641F4D90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7" name="TextBox 26">
            <a:extLst>
              <a:ext uri="{FF2B5EF4-FFF2-40B4-BE49-F238E27FC236}">
                <a16:creationId xmlns:a16="http://schemas.microsoft.com/office/drawing/2014/main" id="{7D270B2A-C8C5-6FFC-1395-7B27135E5B66}"/>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8" name="TextBox 27">
            <a:extLst>
              <a:ext uri="{FF2B5EF4-FFF2-40B4-BE49-F238E27FC236}">
                <a16:creationId xmlns:a16="http://schemas.microsoft.com/office/drawing/2014/main" id="{8C61AACB-F2C6-77DE-5B9F-EF9F64E24E2A}"/>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9" name="TextBox 28">
            <a:extLst>
              <a:ext uri="{FF2B5EF4-FFF2-40B4-BE49-F238E27FC236}">
                <a16:creationId xmlns:a16="http://schemas.microsoft.com/office/drawing/2014/main" id="{113FD46A-3600-3E53-DA89-C72CEBC2B4E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0" name="TextBox 29">
            <a:extLst>
              <a:ext uri="{FF2B5EF4-FFF2-40B4-BE49-F238E27FC236}">
                <a16:creationId xmlns:a16="http://schemas.microsoft.com/office/drawing/2014/main" id="{264549B5-31C6-C119-AF58-0D5148D08A51}"/>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1" name="TextBox 30">
            <a:extLst>
              <a:ext uri="{FF2B5EF4-FFF2-40B4-BE49-F238E27FC236}">
                <a16:creationId xmlns:a16="http://schemas.microsoft.com/office/drawing/2014/main" id="{FD3D9BAA-0D2F-A90F-D2E2-42653B1C5A13}"/>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2" name="TextBox 31">
            <a:extLst>
              <a:ext uri="{FF2B5EF4-FFF2-40B4-BE49-F238E27FC236}">
                <a16:creationId xmlns:a16="http://schemas.microsoft.com/office/drawing/2014/main" id="{F57DED61-77E3-2C9E-02D8-EB7E9DD19AE2}"/>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3" name="TextBox 32">
            <a:extLst>
              <a:ext uri="{FF2B5EF4-FFF2-40B4-BE49-F238E27FC236}">
                <a16:creationId xmlns:a16="http://schemas.microsoft.com/office/drawing/2014/main" id="{937FE53C-0541-24FC-6704-69A1A185AF51}"/>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4" name="Straight Connector 33">
            <a:extLst>
              <a:ext uri="{FF2B5EF4-FFF2-40B4-BE49-F238E27FC236}">
                <a16:creationId xmlns:a16="http://schemas.microsoft.com/office/drawing/2014/main" id="{A51ECF22-9216-813F-FC64-15F352A0DDC5}"/>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871744B-9871-9653-70C8-F42203FA7534}"/>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6" name="TextBox 35">
            <a:extLst>
              <a:ext uri="{FF2B5EF4-FFF2-40B4-BE49-F238E27FC236}">
                <a16:creationId xmlns:a16="http://schemas.microsoft.com/office/drawing/2014/main" id="{9509B31D-EF4D-DC3F-3D2C-E383840CFC9C}"/>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8" name="TextBox 37">
            <a:extLst>
              <a:ext uri="{FF2B5EF4-FFF2-40B4-BE49-F238E27FC236}">
                <a16:creationId xmlns:a16="http://schemas.microsoft.com/office/drawing/2014/main" id="{B47BF7B4-0DD2-BFE0-FAAA-6C27E7E301E7}"/>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9" name="TextBox 38">
            <a:extLst>
              <a:ext uri="{FF2B5EF4-FFF2-40B4-BE49-F238E27FC236}">
                <a16:creationId xmlns:a16="http://schemas.microsoft.com/office/drawing/2014/main" id="{FC832DE2-23E7-C45C-83B9-E9623A46FE8A}"/>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40" name="TextBox 39">
            <a:extLst>
              <a:ext uri="{FF2B5EF4-FFF2-40B4-BE49-F238E27FC236}">
                <a16:creationId xmlns:a16="http://schemas.microsoft.com/office/drawing/2014/main" id="{13A85F96-A6B5-21DC-4236-F821F329A4D5}"/>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41" name="TextBox 40">
            <a:extLst>
              <a:ext uri="{FF2B5EF4-FFF2-40B4-BE49-F238E27FC236}">
                <a16:creationId xmlns:a16="http://schemas.microsoft.com/office/drawing/2014/main" id="{62563EE3-1E78-AEC0-CD81-2B0532567ACC}"/>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43" name="Straight Connector 42">
            <a:extLst>
              <a:ext uri="{FF2B5EF4-FFF2-40B4-BE49-F238E27FC236}">
                <a16:creationId xmlns:a16="http://schemas.microsoft.com/office/drawing/2014/main" id="{CA7947C5-6A34-6496-372C-FCE1CCA24ED1}"/>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70A483F-CF5F-96CC-3256-8EFB71DBAEC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E520889-F5A5-3817-5560-7C3C7FDF89CB}"/>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FFA13F4-2B2A-A339-3CDE-1A7BA25F3BF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6C7E363-5690-ACAB-E99A-57F485986129}"/>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F4C0D44-2C93-C18A-99A0-1D76B8C301F1}"/>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810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3905250" y="76175"/>
            <a:ext cx="4099498"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Animations will play in a looped fashion for users.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9" name="Rectangle: Rounded Corners 220">
            <a:extLst>
              <a:ext uri="{FF2B5EF4-FFF2-40B4-BE49-F238E27FC236}">
                <a16:creationId xmlns:a16="http://schemas.microsoft.com/office/drawing/2014/main" id="{49AB46BC-EC79-9F94-2E03-43663EB77C84}"/>
              </a:ext>
            </a:extLst>
          </p:cNvPr>
          <p:cNvSpPr/>
          <p:nvPr/>
        </p:nvSpPr>
        <p:spPr>
          <a:xfrm>
            <a:off x="8086029" y="5756402"/>
            <a:ext cx="2159704"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Finish adding dependencies</a:t>
            </a:r>
          </a:p>
        </p:txBody>
      </p:sp>
      <p:sp>
        <p:nvSpPr>
          <p:cNvPr id="21" name="Rectangle: Rounded Corners 220">
            <a:extLst>
              <a:ext uri="{FF2B5EF4-FFF2-40B4-BE49-F238E27FC236}">
                <a16:creationId xmlns:a16="http://schemas.microsoft.com/office/drawing/2014/main" id="{D2F0A88B-4E3D-2D11-97FC-5B561D5C963D}"/>
              </a:ext>
            </a:extLst>
          </p:cNvPr>
          <p:cNvSpPr/>
          <p:nvPr/>
        </p:nvSpPr>
        <p:spPr>
          <a:xfrm>
            <a:off x="10403348" y="5745768"/>
            <a:ext cx="903535"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Cancel</a:t>
            </a:r>
          </a:p>
        </p:txBody>
      </p:sp>
      <p:pic>
        <p:nvPicPr>
          <p:cNvPr id="37" name="Graphic 36" descr="Checkmark with solid fill">
            <a:extLst>
              <a:ext uri="{FF2B5EF4-FFF2-40B4-BE49-F238E27FC236}">
                <a16:creationId xmlns:a16="http://schemas.microsoft.com/office/drawing/2014/main" id="{5B15C816-0CAA-CC63-3D5C-4E69862ADDB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946724" y="5766390"/>
            <a:ext cx="248891" cy="248891"/>
          </a:xfrm>
          <a:prstGeom prst="rect">
            <a:avLst/>
          </a:prstGeom>
        </p:spPr>
      </p:pic>
      <p:pic>
        <p:nvPicPr>
          <p:cNvPr id="39" name="Graphic 38" descr="Close with solid fill">
            <a:extLst>
              <a:ext uri="{FF2B5EF4-FFF2-40B4-BE49-F238E27FC236}">
                <a16:creationId xmlns:a16="http://schemas.microsoft.com/office/drawing/2014/main" id="{AA03C84A-A86D-1827-9183-5D48DB59F37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15375" y="5776497"/>
            <a:ext cx="228676" cy="228676"/>
          </a:xfrm>
          <a:prstGeom prst="rect">
            <a:avLst/>
          </a:prstGeom>
        </p:spPr>
      </p:pic>
      <p:sp>
        <p:nvSpPr>
          <p:cNvPr id="40" name="Rectangle: Rounded Corners 230">
            <a:extLst>
              <a:ext uri="{FF2B5EF4-FFF2-40B4-BE49-F238E27FC236}">
                <a16:creationId xmlns:a16="http://schemas.microsoft.com/office/drawing/2014/main" id="{8F4C724D-2DCB-1EF6-92FD-E4CC10B1E451}"/>
              </a:ext>
            </a:extLst>
          </p:cNvPr>
          <p:cNvSpPr/>
          <p:nvPr/>
        </p:nvSpPr>
        <p:spPr>
          <a:xfrm>
            <a:off x="910703" y="3001053"/>
            <a:ext cx="1032493" cy="400111"/>
          </a:xfrm>
          <a:prstGeom prst="roundRect">
            <a:avLst>
              <a:gd name="adj" fmla="val 17699"/>
            </a:avLst>
          </a:prstGeom>
          <a:solidFill>
            <a:srgbClr val="60D9A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bg1"/>
                </a:solidFill>
                <a:latin typeface="Helvetica" pitchFamily="2" charset="0"/>
              </a:rPr>
              <a:t>Call bus companies for quotation</a:t>
            </a:r>
            <a:endParaRPr lang="en-SG" sz="800" dirty="0">
              <a:solidFill>
                <a:schemeClr val="bg1"/>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045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60" name="Rectangle: Rounded Corners 220">
            <a:extLst>
              <a:ext uri="{FF2B5EF4-FFF2-40B4-BE49-F238E27FC236}">
                <a16:creationId xmlns:a16="http://schemas.microsoft.com/office/drawing/2014/main" id="{D6FC9BCB-2969-87D9-C53E-F414D28603C8}"/>
              </a:ext>
            </a:extLst>
          </p:cNvPr>
          <p:cNvSpPr/>
          <p:nvPr/>
        </p:nvSpPr>
        <p:spPr>
          <a:xfrm>
            <a:off x="7091539" y="5761008"/>
            <a:ext cx="842229"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Guide</a:t>
            </a:r>
          </a:p>
        </p:txBody>
      </p:sp>
      <p:pic>
        <p:nvPicPr>
          <p:cNvPr id="63" name="Graphic 62" descr="Scared face with solid fill with solid fill">
            <a:extLst>
              <a:ext uri="{FF2B5EF4-FFF2-40B4-BE49-F238E27FC236}">
                <a16:creationId xmlns:a16="http://schemas.microsoft.com/office/drawing/2014/main" id="{BC64466E-E74B-8E20-57B1-27AE0A03655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619153" y="5754639"/>
            <a:ext cx="272644" cy="272644"/>
          </a:xfrm>
          <a:prstGeom prst="rect">
            <a:avLst/>
          </a:prstGeom>
        </p:spPr>
      </p:pic>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Rounded Corners 18">
            <a:extLst>
              <a:ext uri="{FF2B5EF4-FFF2-40B4-BE49-F238E27FC236}">
                <a16:creationId xmlns:a16="http://schemas.microsoft.com/office/drawing/2014/main" id="{0209EAC1-6100-B805-103A-8B5030D29858}"/>
              </a:ext>
            </a:extLst>
          </p:cNvPr>
          <p:cNvSpPr/>
          <p:nvPr/>
        </p:nvSpPr>
        <p:spPr>
          <a:xfrm>
            <a:off x="3787258" y="2484340"/>
            <a:ext cx="5020570" cy="2775301"/>
          </a:xfrm>
          <a:prstGeom prst="roundRect">
            <a:avLst>
              <a:gd name="adj" fmla="val 0"/>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61" name="Rectangle: Rounded Corners 220">
            <a:extLst>
              <a:ext uri="{FF2B5EF4-FFF2-40B4-BE49-F238E27FC236}">
                <a16:creationId xmlns:a16="http://schemas.microsoft.com/office/drawing/2014/main" id="{817898DD-B722-4139-7AAE-31EA17CBE15D}"/>
              </a:ext>
            </a:extLst>
          </p:cNvPr>
          <p:cNvSpPr/>
          <p:nvPr/>
        </p:nvSpPr>
        <p:spPr>
          <a:xfrm>
            <a:off x="5888870" y="4932654"/>
            <a:ext cx="786246" cy="269513"/>
          </a:xfrm>
          <a:prstGeom prst="roundRect">
            <a:avLst>
              <a:gd name="adj" fmla="val 8424"/>
            </a:avLst>
          </a:prstGeom>
          <a:solidFill>
            <a:srgbClr val="E7E6E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Close</a:t>
            </a:r>
          </a:p>
        </p:txBody>
      </p:sp>
      <p:sp>
        <p:nvSpPr>
          <p:cNvPr id="62" name="TextBox 61">
            <a:extLst>
              <a:ext uri="{FF2B5EF4-FFF2-40B4-BE49-F238E27FC236}">
                <a16:creationId xmlns:a16="http://schemas.microsoft.com/office/drawing/2014/main" id="{5C9BC128-E098-BFF4-4CD9-927FE9E44E5E}"/>
              </a:ext>
            </a:extLst>
          </p:cNvPr>
          <p:cNvSpPr txBox="1"/>
          <p:nvPr/>
        </p:nvSpPr>
        <p:spPr>
          <a:xfrm>
            <a:off x="3787258" y="2248240"/>
            <a:ext cx="5023517"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US" sz="1200" b="1" dirty="0">
                <a:solidFill>
                  <a:schemeClr val="bg1"/>
                </a:solidFill>
                <a:latin typeface="Helvetica" panose="020B0604020202020204" pitchFamily="34" charset="0"/>
                <a:cs typeface="Helvetica" panose="020B0604020202020204" pitchFamily="34" charset="0"/>
              </a:rPr>
              <a:t>D</a:t>
            </a:r>
            <a:r>
              <a:rPr lang="en-SG" sz="1200" b="1" dirty="0">
                <a:solidFill>
                  <a:schemeClr val="bg1"/>
                </a:solidFill>
                <a:latin typeface="Helvetica" panose="020B0604020202020204" pitchFamily="34" charset="0"/>
                <a:cs typeface="Helvetica" panose="020B0604020202020204" pitchFamily="34" charset="0"/>
              </a:rPr>
              <a:t>ependency guide</a:t>
            </a:r>
          </a:p>
        </p:txBody>
      </p:sp>
      <p:pic>
        <p:nvPicPr>
          <p:cNvPr id="131" name="Graphic 130" descr="Close with solid fill">
            <a:extLst>
              <a:ext uri="{FF2B5EF4-FFF2-40B4-BE49-F238E27FC236}">
                <a16:creationId xmlns:a16="http://schemas.microsoft.com/office/drawing/2014/main" id="{03BA2813-D96F-FF7E-3392-E7EB27A23D4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397455" y="4963383"/>
            <a:ext cx="214827" cy="228676"/>
          </a:xfrm>
          <a:prstGeom prst="rect">
            <a:avLst/>
          </a:prstGeom>
        </p:spPr>
      </p:pic>
      <p:sp>
        <p:nvSpPr>
          <p:cNvPr id="132" name="Rectangle: Rounded Corners 220">
            <a:extLst>
              <a:ext uri="{FF2B5EF4-FFF2-40B4-BE49-F238E27FC236}">
                <a16:creationId xmlns:a16="http://schemas.microsoft.com/office/drawing/2014/main" id="{AA004A93-8457-0146-B946-288AA7782EC4}"/>
              </a:ext>
            </a:extLst>
          </p:cNvPr>
          <p:cNvSpPr/>
          <p:nvPr/>
        </p:nvSpPr>
        <p:spPr>
          <a:xfrm>
            <a:off x="3943251" y="2618990"/>
            <a:ext cx="1085296"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Start-start</a:t>
            </a:r>
          </a:p>
        </p:txBody>
      </p:sp>
      <p:sp>
        <p:nvSpPr>
          <p:cNvPr id="133" name="Rectangle: Rounded Corners 220">
            <a:extLst>
              <a:ext uri="{FF2B5EF4-FFF2-40B4-BE49-F238E27FC236}">
                <a16:creationId xmlns:a16="http://schemas.microsoft.com/office/drawing/2014/main" id="{2974410D-E3D1-DD96-305B-B8F27B10DFF6}"/>
              </a:ext>
            </a:extLst>
          </p:cNvPr>
          <p:cNvSpPr/>
          <p:nvPr/>
        </p:nvSpPr>
        <p:spPr>
          <a:xfrm>
            <a:off x="3941211" y="3740163"/>
            <a:ext cx="1085296"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S</a:t>
            </a:r>
            <a:r>
              <a:rPr lang="en-SG" sz="1000" dirty="0">
                <a:solidFill>
                  <a:schemeClr val="tx1">
                    <a:lumMod val="50000"/>
                    <a:lumOff val="50000"/>
                  </a:schemeClr>
                </a:solidFill>
                <a:latin typeface="Helvetica" pitchFamily="2" charset="0"/>
              </a:rPr>
              <a:t>tart-end</a:t>
            </a:r>
          </a:p>
        </p:txBody>
      </p:sp>
      <p:sp>
        <p:nvSpPr>
          <p:cNvPr id="134" name="Rectangle: Rounded Corners 220">
            <a:extLst>
              <a:ext uri="{FF2B5EF4-FFF2-40B4-BE49-F238E27FC236}">
                <a16:creationId xmlns:a16="http://schemas.microsoft.com/office/drawing/2014/main" id="{C3D075BE-EEAB-D140-B50E-11B076D51D6B}"/>
              </a:ext>
            </a:extLst>
          </p:cNvPr>
          <p:cNvSpPr/>
          <p:nvPr/>
        </p:nvSpPr>
        <p:spPr>
          <a:xfrm>
            <a:off x="7594135" y="2610216"/>
            <a:ext cx="1085296"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End-end</a:t>
            </a:r>
          </a:p>
        </p:txBody>
      </p:sp>
      <p:sp>
        <p:nvSpPr>
          <p:cNvPr id="153" name="Rectangle: Rounded Corners 220">
            <a:extLst>
              <a:ext uri="{FF2B5EF4-FFF2-40B4-BE49-F238E27FC236}">
                <a16:creationId xmlns:a16="http://schemas.microsoft.com/office/drawing/2014/main" id="{B0A854A7-D2BA-DC4F-A115-EDEFF88B9E70}"/>
              </a:ext>
            </a:extLst>
          </p:cNvPr>
          <p:cNvSpPr/>
          <p:nvPr/>
        </p:nvSpPr>
        <p:spPr>
          <a:xfrm>
            <a:off x="7608491" y="3734788"/>
            <a:ext cx="1085296"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End-start</a:t>
            </a:r>
          </a:p>
        </p:txBody>
      </p:sp>
      <p:sp>
        <p:nvSpPr>
          <p:cNvPr id="155" name="Rectangle: Rounded Corners 230">
            <a:extLst>
              <a:ext uri="{FF2B5EF4-FFF2-40B4-BE49-F238E27FC236}">
                <a16:creationId xmlns:a16="http://schemas.microsoft.com/office/drawing/2014/main" id="{C14B6851-E717-CF12-4D6C-FB95745ED23B}"/>
              </a:ext>
            </a:extLst>
          </p:cNvPr>
          <p:cNvSpPr/>
          <p:nvPr/>
        </p:nvSpPr>
        <p:spPr>
          <a:xfrm>
            <a:off x="7542591" y="4099833"/>
            <a:ext cx="1032493" cy="269807"/>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6" name="TextBox 155">
            <a:extLst>
              <a:ext uri="{FF2B5EF4-FFF2-40B4-BE49-F238E27FC236}">
                <a16:creationId xmlns:a16="http://schemas.microsoft.com/office/drawing/2014/main" id="{7ED95C48-CD9F-0AEC-8CA3-CB475E505E2E}"/>
              </a:ext>
            </a:extLst>
          </p:cNvPr>
          <p:cNvSpPr txBox="1"/>
          <p:nvPr/>
        </p:nvSpPr>
        <p:spPr>
          <a:xfrm>
            <a:off x="7594135" y="4116896"/>
            <a:ext cx="980950" cy="215444"/>
          </a:xfrm>
          <a:prstGeom prst="rect">
            <a:avLst/>
          </a:prstGeom>
          <a:noFill/>
        </p:spPr>
        <p:txBody>
          <a:bodyPr wrap="square" rtlCol="0">
            <a:spAutoFit/>
          </a:bodyPr>
          <a:lstStyle/>
          <a:p>
            <a:pPr algn="ctr"/>
            <a:r>
              <a:rPr lang="en-US" sz="800" b="1" dirty="0">
                <a:solidFill>
                  <a:schemeClr val="tx1">
                    <a:lumMod val="50000"/>
                    <a:lumOff val="50000"/>
                  </a:schemeClr>
                </a:solidFill>
                <a:latin typeface="Helvetica" pitchFamily="2" charset="0"/>
              </a:rPr>
              <a:t>Existing task</a:t>
            </a:r>
            <a:endParaRPr lang="en-SG" sz="800" b="1" dirty="0">
              <a:solidFill>
                <a:schemeClr val="tx1">
                  <a:lumMod val="50000"/>
                  <a:lumOff val="50000"/>
                </a:schemeClr>
              </a:solidFill>
              <a:latin typeface="Helvetica" pitchFamily="2" charset="0"/>
            </a:endParaRPr>
          </a:p>
        </p:txBody>
      </p:sp>
      <p:grpSp>
        <p:nvGrpSpPr>
          <p:cNvPr id="157" name="Group 156">
            <a:extLst>
              <a:ext uri="{FF2B5EF4-FFF2-40B4-BE49-F238E27FC236}">
                <a16:creationId xmlns:a16="http://schemas.microsoft.com/office/drawing/2014/main" id="{687B336E-3EFC-5AEE-09F9-F4B631079D8A}"/>
              </a:ext>
            </a:extLst>
          </p:cNvPr>
          <p:cNvGrpSpPr/>
          <p:nvPr/>
        </p:nvGrpSpPr>
        <p:grpSpPr>
          <a:xfrm>
            <a:off x="7445936" y="4099833"/>
            <a:ext cx="291825" cy="261611"/>
            <a:chOff x="3082827" y="2589559"/>
            <a:chExt cx="291825" cy="291825"/>
          </a:xfrm>
        </p:grpSpPr>
        <p:grpSp>
          <p:nvGrpSpPr>
            <p:cNvPr id="158" name="Group 157">
              <a:extLst>
                <a:ext uri="{FF2B5EF4-FFF2-40B4-BE49-F238E27FC236}">
                  <a16:creationId xmlns:a16="http://schemas.microsoft.com/office/drawing/2014/main" id="{A6F0D46E-5C00-C2A8-80B8-866402E64702}"/>
                </a:ext>
              </a:extLst>
            </p:cNvPr>
            <p:cNvGrpSpPr/>
            <p:nvPr/>
          </p:nvGrpSpPr>
          <p:grpSpPr>
            <a:xfrm>
              <a:off x="3082827" y="2589559"/>
              <a:ext cx="291825" cy="291825"/>
              <a:chOff x="4624074" y="2498789"/>
              <a:chExt cx="483861" cy="483861"/>
            </a:xfrm>
          </p:grpSpPr>
          <p:sp>
            <p:nvSpPr>
              <p:cNvPr id="160" name="Flowchart: Connector 233">
                <a:extLst>
                  <a:ext uri="{FF2B5EF4-FFF2-40B4-BE49-F238E27FC236}">
                    <a16:creationId xmlns:a16="http://schemas.microsoft.com/office/drawing/2014/main" id="{90956EA4-2584-5C23-C218-134CC2354E5C}"/>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1" name="Flowchart: Connector 234">
                <a:extLst>
                  <a:ext uri="{FF2B5EF4-FFF2-40B4-BE49-F238E27FC236}">
                    <a16:creationId xmlns:a16="http://schemas.microsoft.com/office/drawing/2014/main" id="{661D8000-B11D-D59F-A55D-418BA2D9ADA1}"/>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9" name="Picture 158" descr="A close up of a logo&#10;&#10;Description automatically generated">
              <a:extLst>
                <a:ext uri="{FF2B5EF4-FFF2-40B4-BE49-F238E27FC236}">
                  <a16:creationId xmlns:a16="http://schemas.microsoft.com/office/drawing/2014/main" id="{E040CA14-35BB-EFE9-F28F-B6B04762DC0C}"/>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63" name="Rectangle: Rounded Corners 230">
            <a:extLst>
              <a:ext uri="{FF2B5EF4-FFF2-40B4-BE49-F238E27FC236}">
                <a16:creationId xmlns:a16="http://schemas.microsoft.com/office/drawing/2014/main" id="{8068E94D-7573-57E4-5E66-809B49FE1837}"/>
              </a:ext>
            </a:extLst>
          </p:cNvPr>
          <p:cNvSpPr/>
          <p:nvPr/>
        </p:nvSpPr>
        <p:spPr>
          <a:xfrm>
            <a:off x="6926588" y="4583246"/>
            <a:ext cx="969966" cy="269807"/>
          </a:xfrm>
          <a:prstGeom prst="roundRect">
            <a:avLst>
              <a:gd name="adj" fmla="val 17699"/>
            </a:avLst>
          </a:prstGeom>
          <a:solidFill>
            <a:srgbClr val="60D9A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bg1"/>
              </a:solidFill>
            </a:endParaRPr>
          </a:p>
        </p:txBody>
      </p:sp>
      <p:sp>
        <p:nvSpPr>
          <p:cNvPr id="164" name="TextBox 163">
            <a:extLst>
              <a:ext uri="{FF2B5EF4-FFF2-40B4-BE49-F238E27FC236}">
                <a16:creationId xmlns:a16="http://schemas.microsoft.com/office/drawing/2014/main" id="{1D477E79-FE83-C8F2-7CBB-B6792496E6EF}"/>
              </a:ext>
            </a:extLst>
          </p:cNvPr>
          <p:cNvSpPr txBox="1"/>
          <p:nvPr/>
        </p:nvSpPr>
        <p:spPr>
          <a:xfrm>
            <a:off x="6973785" y="4600309"/>
            <a:ext cx="902528" cy="215444"/>
          </a:xfrm>
          <a:prstGeom prst="rect">
            <a:avLst/>
          </a:prstGeom>
          <a:noFill/>
        </p:spPr>
        <p:txBody>
          <a:bodyPr wrap="square" rtlCol="0">
            <a:spAutoFit/>
          </a:bodyPr>
          <a:lstStyle/>
          <a:p>
            <a:pPr algn="ctr"/>
            <a:r>
              <a:rPr lang="en-US" sz="800" b="1" dirty="0">
                <a:solidFill>
                  <a:schemeClr val="bg1"/>
                </a:solidFill>
                <a:latin typeface="Helvetica" pitchFamily="2" charset="0"/>
              </a:rPr>
              <a:t>New task</a:t>
            </a:r>
            <a:endParaRPr lang="en-SG" sz="800" b="1" dirty="0">
              <a:solidFill>
                <a:schemeClr val="bg1"/>
              </a:solidFill>
              <a:latin typeface="Helvetica" pitchFamily="2" charset="0"/>
            </a:endParaRPr>
          </a:p>
        </p:txBody>
      </p:sp>
      <p:grpSp>
        <p:nvGrpSpPr>
          <p:cNvPr id="165" name="Group 164">
            <a:extLst>
              <a:ext uri="{FF2B5EF4-FFF2-40B4-BE49-F238E27FC236}">
                <a16:creationId xmlns:a16="http://schemas.microsoft.com/office/drawing/2014/main" id="{75EA2445-D742-2994-FF38-C0AB7E1F2424}"/>
              </a:ext>
            </a:extLst>
          </p:cNvPr>
          <p:cNvGrpSpPr/>
          <p:nvPr/>
        </p:nvGrpSpPr>
        <p:grpSpPr>
          <a:xfrm>
            <a:off x="6785079" y="4583246"/>
            <a:ext cx="274152" cy="261611"/>
            <a:chOff x="3082827" y="2589559"/>
            <a:chExt cx="291825" cy="291825"/>
          </a:xfrm>
        </p:grpSpPr>
        <p:grpSp>
          <p:nvGrpSpPr>
            <p:cNvPr id="166" name="Group 165">
              <a:extLst>
                <a:ext uri="{FF2B5EF4-FFF2-40B4-BE49-F238E27FC236}">
                  <a16:creationId xmlns:a16="http://schemas.microsoft.com/office/drawing/2014/main" id="{419F62AF-5615-94B3-F7E5-2EBEC23BF717}"/>
                </a:ext>
              </a:extLst>
            </p:cNvPr>
            <p:cNvGrpSpPr/>
            <p:nvPr/>
          </p:nvGrpSpPr>
          <p:grpSpPr>
            <a:xfrm>
              <a:off x="3082827" y="2589559"/>
              <a:ext cx="291825" cy="291825"/>
              <a:chOff x="4624074" y="2498789"/>
              <a:chExt cx="483861" cy="483861"/>
            </a:xfrm>
          </p:grpSpPr>
          <p:sp>
            <p:nvSpPr>
              <p:cNvPr id="169" name="Flowchart: Connector 233">
                <a:extLst>
                  <a:ext uri="{FF2B5EF4-FFF2-40B4-BE49-F238E27FC236}">
                    <a16:creationId xmlns:a16="http://schemas.microsoft.com/office/drawing/2014/main" id="{5FD9E9ED-3E96-D68B-2076-16DCF4037ABB}"/>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1" name="Flowchart: Connector 234">
                <a:extLst>
                  <a:ext uri="{FF2B5EF4-FFF2-40B4-BE49-F238E27FC236}">
                    <a16:creationId xmlns:a16="http://schemas.microsoft.com/office/drawing/2014/main" id="{F8139B30-015C-A97E-4722-83835DC88FBE}"/>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8" name="Picture 167" descr="A close up of a logo&#10;&#10;Description automatically generated">
              <a:extLst>
                <a:ext uri="{FF2B5EF4-FFF2-40B4-BE49-F238E27FC236}">
                  <a16:creationId xmlns:a16="http://schemas.microsoft.com/office/drawing/2014/main" id="{1E857F19-C612-0D64-6D82-13DCB2151AAF}"/>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nvGrpSpPr>
          <p:cNvPr id="172" name="Group 171">
            <a:extLst>
              <a:ext uri="{FF2B5EF4-FFF2-40B4-BE49-F238E27FC236}">
                <a16:creationId xmlns:a16="http://schemas.microsoft.com/office/drawing/2014/main" id="{239D962F-9775-3D7B-967C-FBBA0CA5721A}"/>
              </a:ext>
            </a:extLst>
          </p:cNvPr>
          <p:cNvGrpSpPr/>
          <p:nvPr/>
        </p:nvGrpSpPr>
        <p:grpSpPr>
          <a:xfrm>
            <a:off x="4318014" y="2938627"/>
            <a:ext cx="1241851" cy="269807"/>
            <a:chOff x="5548184" y="1371151"/>
            <a:chExt cx="1241851" cy="269807"/>
          </a:xfrm>
        </p:grpSpPr>
        <p:sp>
          <p:nvSpPr>
            <p:cNvPr id="173" name="Rectangle: Rounded Corners 230">
              <a:extLst>
                <a:ext uri="{FF2B5EF4-FFF2-40B4-BE49-F238E27FC236}">
                  <a16:creationId xmlns:a16="http://schemas.microsoft.com/office/drawing/2014/main" id="{5255B7C3-93F7-E8A6-3F0E-037C1CEBEDEF}"/>
                </a:ext>
              </a:extLst>
            </p:cNvPr>
            <p:cNvSpPr/>
            <p:nvPr/>
          </p:nvSpPr>
          <p:spPr>
            <a:xfrm>
              <a:off x="5644839" y="1371151"/>
              <a:ext cx="1032493" cy="269807"/>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4" name="TextBox 173">
              <a:extLst>
                <a:ext uri="{FF2B5EF4-FFF2-40B4-BE49-F238E27FC236}">
                  <a16:creationId xmlns:a16="http://schemas.microsoft.com/office/drawing/2014/main" id="{1FC6CD70-9493-3C2B-67F9-E1440FC60F42}"/>
                </a:ext>
              </a:extLst>
            </p:cNvPr>
            <p:cNvSpPr txBox="1"/>
            <p:nvPr/>
          </p:nvSpPr>
          <p:spPr>
            <a:xfrm>
              <a:off x="5696382" y="1388214"/>
              <a:ext cx="1093653" cy="215444"/>
            </a:xfrm>
            <a:prstGeom prst="rect">
              <a:avLst/>
            </a:prstGeom>
            <a:noFill/>
          </p:spPr>
          <p:txBody>
            <a:bodyPr wrap="square" rtlCol="0">
              <a:spAutoFit/>
            </a:bodyPr>
            <a:lstStyle/>
            <a:p>
              <a:pPr algn="ctr"/>
              <a:r>
                <a:rPr lang="en-US" sz="800" b="1" dirty="0">
                  <a:solidFill>
                    <a:schemeClr val="tx1">
                      <a:lumMod val="50000"/>
                      <a:lumOff val="50000"/>
                    </a:schemeClr>
                  </a:solidFill>
                  <a:latin typeface="Helvetica" pitchFamily="2" charset="0"/>
                </a:rPr>
                <a:t>Existing task</a:t>
              </a:r>
              <a:endParaRPr lang="en-SG" sz="800" b="1" dirty="0">
                <a:solidFill>
                  <a:schemeClr val="tx1">
                    <a:lumMod val="50000"/>
                    <a:lumOff val="50000"/>
                  </a:schemeClr>
                </a:solidFill>
                <a:latin typeface="Helvetica" pitchFamily="2" charset="0"/>
              </a:endParaRPr>
            </a:p>
          </p:txBody>
        </p:sp>
        <p:grpSp>
          <p:nvGrpSpPr>
            <p:cNvPr id="175" name="Group 174">
              <a:extLst>
                <a:ext uri="{FF2B5EF4-FFF2-40B4-BE49-F238E27FC236}">
                  <a16:creationId xmlns:a16="http://schemas.microsoft.com/office/drawing/2014/main" id="{141F4069-F148-843F-F510-21082E65E0EC}"/>
                </a:ext>
              </a:extLst>
            </p:cNvPr>
            <p:cNvGrpSpPr/>
            <p:nvPr/>
          </p:nvGrpSpPr>
          <p:grpSpPr>
            <a:xfrm>
              <a:off x="5548184" y="1371151"/>
              <a:ext cx="291825" cy="261611"/>
              <a:chOff x="3082827" y="2589559"/>
              <a:chExt cx="291825" cy="291825"/>
            </a:xfrm>
          </p:grpSpPr>
          <p:grpSp>
            <p:nvGrpSpPr>
              <p:cNvPr id="176" name="Group 175">
                <a:extLst>
                  <a:ext uri="{FF2B5EF4-FFF2-40B4-BE49-F238E27FC236}">
                    <a16:creationId xmlns:a16="http://schemas.microsoft.com/office/drawing/2014/main" id="{DCA813B7-F7FE-0F79-F2BC-201D1C5139C8}"/>
                  </a:ext>
                </a:extLst>
              </p:cNvPr>
              <p:cNvGrpSpPr/>
              <p:nvPr/>
            </p:nvGrpSpPr>
            <p:grpSpPr>
              <a:xfrm>
                <a:off x="3082827" y="2589559"/>
                <a:ext cx="291825" cy="291825"/>
                <a:chOff x="4624074" y="2498789"/>
                <a:chExt cx="483861" cy="483861"/>
              </a:xfrm>
            </p:grpSpPr>
            <p:sp>
              <p:nvSpPr>
                <p:cNvPr id="178" name="Flowchart: Connector 233">
                  <a:extLst>
                    <a:ext uri="{FF2B5EF4-FFF2-40B4-BE49-F238E27FC236}">
                      <a16:creationId xmlns:a16="http://schemas.microsoft.com/office/drawing/2014/main" id="{FAFF4834-44B7-2142-4D18-658B9E072B69}"/>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9" name="Flowchart: Connector 234">
                  <a:extLst>
                    <a:ext uri="{FF2B5EF4-FFF2-40B4-BE49-F238E27FC236}">
                      <a16:creationId xmlns:a16="http://schemas.microsoft.com/office/drawing/2014/main" id="{02FD9675-8DFE-DD78-523D-95835A23CA12}"/>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77" name="Picture 176" descr="A close up of a logo&#10;&#10;Description automatically generated">
                <a:extLst>
                  <a:ext uri="{FF2B5EF4-FFF2-40B4-BE49-F238E27FC236}">
                    <a16:creationId xmlns:a16="http://schemas.microsoft.com/office/drawing/2014/main" id="{4E098387-1E57-68FB-FAAB-CE0ECB79CFA7}"/>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grpSp>
        <p:nvGrpSpPr>
          <p:cNvPr id="180" name="Group 179">
            <a:extLst>
              <a:ext uri="{FF2B5EF4-FFF2-40B4-BE49-F238E27FC236}">
                <a16:creationId xmlns:a16="http://schemas.microsoft.com/office/drawing/2014/main" id="{A2BFB2A5-2E66-8147-23CC-65B3FBB3DCE0}"/>
              </a:ext>
            </a:extLst>
          </p:cNvPr>
          <p:cNvGrpSpPr/>
          <p:nvPr/>
        </p:nvGrpSpPr>
        <p:grpSpPr>
          <a:xfrm>
            <a:off x="4331851" y="3352015"/>
            <a:ext cx="1241851" cy="269807"/>
            <a:chOff x="6039246" y="935440"/>
            <a:chExt cx="1241851" cy="269807"/>
          </a:xfrm>
        </p:grpSpPr>
        <p:sp>
          <p:nvSpPr>
            <p:cNvPr id="181" name="Rectangle: Rounded Corners 230">
              <a:extLst>
                <a:ext uri="{FF2B5EF4-FFF2-40B4-BE49-F238E27FC236}">
                  <a16:creationId xmlns:a16="http://schemas.microsoft.com/office/drawing/2014/main" id="{B431BB9A-CB8E-6A44-E957-E7AF0D39E945}"/>
                </a:ext>
              </a:extLst>
            </p:cNvPr>
            <p:cNvSpPr/>
            <p:nvPr/>
          </p:nvSpPr>
          <p:spPr>
            <a:xfrm>
              <a:off x="6135901" y="935440"/>
              <a:ext cx="1032493" cy="269807"/>
            </a:xfrm>
            <a:prstGeom prst="roundRect">
              <a:avLst>
                <a:gd name="adj" fmla="val 17699"/>
              </a:avLst>
            </a:prstGeom>
            <a:solidFill>
              <a:srgbClr val="60D9A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bg1"/>
                </a:solidFill>
              </a:endParaRPr>
            </a:p>
          </p:txBody>
        </p:sp>
        <p:sp>
          <p:nvSpPr>
            <p:cNvPr id="182" name="TextBox 181">
              <a:extLst>
                <a:ext uri="{FF2B5EF4-FFF2-40B4-BE49-F238E27FC236}">
                  <a16:creationId xmlns:a16="http://schemas.microsoft.com/office/drawing/2014/main" id="{982973CC-FD02-D0DB-910D-44BC30DF3E2F}"/>
                </a:ext>
              </a:extLst>
            </p:cNvPr>
            <p:cNvSpPr txBox="1"/>
            <p:nvPr/>
          </p:nvSpPr>
          <p:spPr>
            <a:xfrm>
              <a:off x="6187444" y="952503"/>
              <a:ext cx="1093653" cy="215444"/>
            </a:xfrm>
            <a:prstGeom prst="rect">
              <a:avLst/>
            </a:prstGeom>
            <a:noFill/>
          </p:spPr>
          <p:txBody>
            <a:bodyPr wrap="square" rtlCol="0">
              <a:spAutoFit/>
            </a:bodyPr>
            <a:lstStyle/>
            <a:p>
              <a:pPr algn="ctr"/>
              <a:r>
                <a:rPr lang="en-US" sz="800" b="1" dirty="0">
                  <a:solidFill>
                    <a:schemeClr val="bg1"/>
                  </a:solidFill>
                  <a:latin typeface="Helvetica" pitchFamily="2" charset="0"/>
                </a:rPr>
                <a:t>New task</a:t>
              </a:r>
              <a:endParaRPr lang="en-SG" sz="800" b="1" dirty="0">
                <a:solidFill>
                  <a:schemeClr val="bg1"/>
                </a:solidFill>
                <a:latin typeface="Helvetica" pitchFamily="2" charset="0"/>
              </a:endParaRPr>
            </a:p>
          </p:txBody>
        </p:sp>
        <p:grpSp>
          <p:nvGrpSpPr>
            <p:cNvPr id="183" name="Group 182">
              <a:extLst>
                <a:ext uri="{FF2B5EF4-FFF2-40B4-BE49-F238E27FC236}">
                  <a16:creationId xmlns:a16="http://schemas.microsoft.com/office/drawing/2014/main" id="{D1445F23-400C-3B4A-4AC9-474C1270DA4D}"/>
                </a:ext>
              </a:extLst>
            </p:cNvPr>
            <p:cNvGrpSpPr/>
            <p:nvPr/>
          </p:nvGrpSpPr>
          <p:grpSpPr>
            <a:xfrm>
              <a:off x="6039246" y="935440"/>
              <a:ext cx="291825" cy="261611"/>
              <a:chOff x="3082827" y="2589559"/>
              <a:chExt cx="291825" cy="291825"/>
            </a:xfrm>
          </p:grpSpPr>
          <p:grpSp>
            <p:nvGrpSpPr>
              <p:cNvPr id="184" name="Group 183">
                <a:extLst>
                  <a:ext uri="{FF2B5EF4-FFF2-40B4-BE49-F238E27FC236}">
                    <a16:creationId xmlns:a16="http://schemas.microsoft.com/office/drawing/2014/main" id="{C4C2F4EA-18C3-33C4-3DD3-4D5D7E12578B}"/>
                  </a:ext>
                </a:extLst>
              </p:cNvPr>
              <p:cNvGrpSpPr/>
              <p:nvPr/>
            </p:nvGrpSpPr>
            <p:grpSpPr>
              <a:xfrm>
                <a:off x="3082827" y="2589559"/>
                <a:ext cx="291825" cy="291825"/>
                <a:chOff x="4624074" y="2498789"/>
                <a:chExt cx="483861" cy="483861"/>
              </a:xfrm>
            </p:grpSpPr>
            <p:sp>
              <p:nvSpPr>
                <p:cNvPr id="186" name="Flowchart: Connector 233">
                  <a:extLst>
                    <a:ext uri="{FF2B5EF4-FFF2-40B4-BE49-F238E27FC236}">
                      <a16:creationId xmlns:a16="http://schemas.microsoft.com/office/drawing/2014/main" id="{68C43488-19DB-F72F-0099-D1721946002A}"/>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7" name="Flowchart: Connector 234">
                  <a:extLst>
                    <a:ext uri="{FF2B5EF4-FFF2-40B4-BE49-F238E27FC236}">
                      <a16:creationId xmlns:a16="http://schemas.microsoft.com/office/drawing/2014/main" id="{B7322304-0583-D446-C3CA-F4BC055154F6}"/>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85" name="Picture 184" descr="A close up of a logo&#10;&#10;Description automatically generated">
                <a:extLst>
                  <a:ext uri="{FF2B5EF4-FFF2-40B4-BE49-F238E27FC236}">
                    <a16:creationId xmlns:a16="http://schemas.microsoft.com/office/drawing/2014/main" id="{8075476E-7FE3-813E-1745-262100AA3C18}"/>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sp>
        <p:nvSpPr>
          <p:cNvPr id="205" name="Rectangle: Rounded Corners 230">
            <a:extLst>
              <a:ext uri="{FF2B5EF4-FFF2-40B4-BE49-F238E27FC236}">
                <a16:creationId xmlns:a16="http://schemas.microsoft.com/office/drawing/2014/main" id="{B617B1E6-1B16-D7DA-3DC1-2A958BDA15B2}"/>
              </a:ext>
            </a:extLst>
          </p:cNvPr>
          <p:cNvSpPr/>
          <p:nvPr/>
        </p:nvSpPr>
        <p:spPr>
          <a:xfrm>
            <a:off x="7259967" y="2957945"/>
            <a:ext cx="1032493" cy="269807"/>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6" name="TextBox 205">
            <a:extLst>
              <a:ext uri="{FF2B5EF4-FFF2-40B4-BE49-F238E27FC236}">
                <a16:creationId xmlns:a16="http://schemas.microsoft.com/office/drawing/2014/main" id="{08BD1161-6271-2A94-525B-19EE6FC3E9EB}"/>
              </a:ext>
            </a:extLst>
          </p:cNvPr>
          <p:cNvSpPr txBox="1"/>
          <p:nvPr/>
        </p:nvSpPr>
        <p:spPr>
          <a:xfrm>
            <a:off x="7311511" y="2975008"/>
            <a:ext cx="980950" cy="215444"/>
          </a:xfrm>
          <a:prstGeom prst="rect">
            <a:avLst/>
          </a:prstGeom>
          <a:noFill/>
        </p:spPr>
        <p:txBody>
          <a:bodyPr wrap="square" rtlCol="0">
            <a:spAutoFit/>
          </a:bodyPr>
          <a:lstStyle/>
          <a:p>
            <a:pPr algn="ctr"/>
            <a:r>
              <a:rPr lang="en-US" sz="800" b="1" dirty="0">
                <a:solidFill>
                  <a:schemeClr val="tx1">
                    <a:lumMod val="50000"/>
                    <a:lumOff val="50000"/>
                  </a:schemeClr>
                </a:solidFill>
                <a:latin typeface="Helvetica" pitchFamily="2" charset="0"/>
              </a:rPr>
              <a:t>Existing task</a:t>
            </a:r>
            <a:endParaRPr lang="en-SG" sz="800" b="1" dirty="0">
              <a:solidFill>
                <a:schemeClr val="tx1">
                  <a:lumMod val="50000"/>
                  <a:lumOff val="50000"/>
                </a:schemeClr>
              </a:solidFill>
              <a:latin typeface="Helvetica" pitchFamily="2" charset="0"/>
            </a:endParaRPr>
          </a:p>
        </p:txBody>
      </p:sp>
      <p:grpSp>
        <p:nvGrpSpPr>
          <p:cNvPr id="207" name="Group 206">
            <a:extLst>
              <a:ext uri="{FF2B5EF4-FFF2-40B4-BE49-F238E27FC236}">
                <a16:creationId xmlns:a16="http://schemas.microsoft.com/office/drawing/2014/main" id="{703080F7-2CEA-5D95-FB73-5EE88F02EE9B}"/>
              </a:ext>
            </a:extLst>
          </p:cNvPr>
          <p:cNvGrpSpPr/>
          <p:nvPr/>
        </p:nvGrpSpPr>
        <p:grpSpPr>
          <a:xfrm>
            <a:off x="7163312" y="2957945"/>
            <a:ext cx="291825" cy="261611"/>
            <a:chOff x="3082827" y="2589559"/>
            <a:chExt cx="291825" cy="291825"/>
          </a:xfrm>
        </p:grpSpPr>
        <p:grpSp>
          <p:nvGrpSpPr>
            <p:cNvPr id="208" name="Group 207">
              <a:extLst>
                <a:ext uri="{FF2B5EF4-FFF2-40B4-BE49-F238E27FC236}">
                  <a16:creationId xmlns:a16="http://schemas.microsoft.com/office/drawing/2014/main" id="{445D6A11-BB04-4D63-6F02-5C54E179D13E}"/>
                </a:ext>
              </a:extLst>
            </p:cNvPr>
            <p:cNvGrpSpPr/>
            <p:nvPr/>
          </p:nvGrpSpPr>
          <p:grpSpPr>
            <a:xfrm>
              <a:off x="3082827" y="2589559"/>
              <a:ext cx="291825" cy="291825"/>
              <a:chOff x="4624074" y="2498789"/>
              <a:chExt cx="483861" cy="483861"/>
            </a:xfrm>
          </p:grpSpPr>
          <p:sp>
            <p:nvSpPr>
              <p:cNvPr id="210" name="Flowchart: Connector 233">
                <a:extLst>
                  <a:ext uri="{FF2B5EF4-FFF2-40B4-BE49-F238E27FC236}">
                    <a16:creationId xmlns:a16="http://schemas.microsoft.com/office/drawing/2014/main" id="{FE1D343E-A5EF-6AC3-0686-3A43D6C1CD9E}"/>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1" name="Flowchart: Connector 234">
                <a:extLst>
                  <a:ext uri="{FF2B5EF4-FFF2-40B4-BE49-F238E27FC236}">
                    <a16:creationId xmlns:a16="http://schemas.microsoft.com/office/drawing/2014/main" id="{2EE53A05-2F81-B91B-978C-7757C52C497B}"/>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209" name="Picture 208" descr="A close up of a logo&#10;&#10;Description automatically generated">
              <a:extLst>
                <a:ext uri="{FF2B5EF4-FFF2-40B4-BE49-F238E27FC236}">
                  <a16:creationId xmlns:a16="http://schemas.microsoft.com/office/drawing/2014/main" id="{1AA0F326-3584-3962-3DD9-A33EF82BB2AA}"/>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213" name="Rectangle: Rounded Corners 230">
            <a:extLst>
              <a:ext uri="{FF2B5EF4-FFF2-40B4-BE49-F238E27FC236}">
                <a16:creationId xmlns:a16="http://schemas.microsoft.com/office/drawing/2014/main" id="{724CC993-C995-9004-021E-33A6F52CB881}"/>
              </a:ext>
            </a:extLst>
          </p:cNvPr>
          <p:cNvSpPr/>
          <p:nvPr/>
        </p:nvSpPr>
        <p:spPr>
          <a:xfrm>
            <a:off x="7273804" y="3371333"/>
            <a:ext cx="1032493" cy="269807"/>
          </a:xfrm>
          <a:prstGeom prst="roundRect">
            <a:avLst>
              <a:gd name="adj" fmla="val 17699"/>
            </a:avLst>
          </a:prstGeom>
          <a:solidFill>
            <a:srgbClr val="60D9A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bg1"/>
              </a:solidFill>
            </a:endParaRPr>
          </a:p>
        </p:txBody>
      </p:sp>
      <p:sp>
        <p:nvSpPr>
          <p:cNvPr id="214" name="TextBox 213">
            <a:extLst>
              <a:ext uri="{FF2B5EF4-FFF2-40B4-BE49-F238E27FC236}">
                <a16:creationId xmlns:a16="http://schemas.microsoft.com/office/drawing/2014/main" id="{968283CA-C718-99A3-EA9F-DDAE1A1B3BF0}"/>
              </a:ext>
            </a:extLst>
          </p:cNvPr>
          <p:cNvSpPr txBox="1"/>
          <p:nvPr/>
        </p:nvSpPr>
        <p:spPr>
          <a:xfrm>
            <a:off x="7325348" y="3388396"/>
            <a:ext cx="939330" cy="215444"/>
          </a:xfrm>
          <a:prstGeom prst="rect">
            <a:avLst/>
          </a:prstGeom>
          <a:noFill/>
        </p:spPr>
        <p:txBody>
          <a:bodyPr wrap="square" rtlCol="0">
            <a:spAutoFit/>
          </a:bodyPr>
          <a:lstStyle/>
          <a:p>
            <a:pPr algn="ctr"/>
            <a:r>
              <a:rPr lang="en-US" sz="800" b="1" dirty="0">
                <a:solidFill>
                  <a:schemeClr val="bg1"/>
                </a:solidFill>
                <a:latin typeface="Helvetica" pitchFamily="2" charset="0"/>
              </a:rPr>
              <a:t>New task</a:t>
            </a:r>
            <a:endParaRPr lang="en-SG" sz="800" b="1" dirty="0">
              <a:solidFill>
                <a:schemeClr val="bg1"/>
              </a:solidFill>
              <a:latin typeface="Helvetica" pitchFamily="2" charset="0"/>
            </a:endParaRPr>
          </a:p>
        </p:txBody>
      </p:sp>
      <p:grpSp>
        <p:nvGrpSpPr>
          <p:cNvPr id="215" name="Group 214">
            <a:extLst>
              <a:ext uri="{FF2B5EF4-FFF2-40B4-BE49-F238E27FC236}">
                <a16:creationId xmlns:a16="http://schemas.microsoft.com/office/drawing/2014/main" id="{8E27CE7F-ED2E-7AA4-18CB-EC89D94DA372}"/>
              </a:ext>
            </a:extLst>
          </p:cNvPr>
          <p:cNvGrpSpPr/>
          <p:nvPr/>
        </p:nvGrpSpPr>
        <p:grpSpPr>
          <a:xfrm>
            <a:off x="7177149" y="3371333"/>
            <a:ext cx="291825" cy="261611"/>
            <a:chOff x="3082827" y="2589559"/>
            <a:chExt cx="291825" cy="291825"/>
          </a:xfrm>
        </p:grpSpPr>
        <p:grpSp>
          <p:nvGrpSpPr>
            <p:cNvPr id="216" name="Group 215">
              <a:extLst>
                <a:ext uri="{FF2B5EF4-FFF2-40B4-BE49-F238E27FC236}">
                  <a16:creationId xmlns:a16="http://schemas.microsoft.com/office/drawing/2014/main" id="{04E089BC-96E1-C991-EBB7-AAF6DFDBC5BF}"/>
                </a:ext>
              </a:extLst>
            </p:cNvPr>
            <p:cNvGrpSpPr/>
            <p:nvPr/>
          </p:nvGrpSpPr>
          <p:grpSpPr>
            <a:xfrm>
              <a:off x="3082827" y="2589559"/>
              <a:ext cx="291825" cy="291825"/>
              <a:chOff x="4624074" y="2498789"/>
              <a:chExt cx="483861" cy="483861"/>
            </a:xfrm>
          </p:grpSpPr>
          <p:sp>
            <p:nvSpPr>
              <p:cNvPr id="218" name="Flowchart: Connector 233">
                <a:extLst>
                  <a:ext uri="{FF2B5EF4-FFF2-40B4-BE49-F238E27FC236}">
                    <a16:creationId xmlns:a16="http://schemas.microsoft.com/office/drawing/2014/main" id="{C539EA55-06B7-3F0C-4CE0-27B2B5BBFC76}"/>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9" name="Flowchart: Connector 234">
                <a:extLst>
                  <a:ext uri="{FF2B5EF4-FFF2-40B4-BE49-F238E27FC236}">
                    <a16:creationId xmlns:a16="http://schemas.microsoft.com/office/drawing/2014/main" id="{CBC36230-97C6-AA7A-7D39-E15249F801FD}"/>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217" name="Picture 216" descr="A close up of a logo&#10;&#10;Description automatically generated">
              <a:extLst>
                <a:ext uri="{FF2B5EF4-FFF2-40B4-BE49-F238E27FC236}">
                  <a16:creationId xmlns:a16="http://schemas.microsoft.com/office/drawing/2014/main" id="{F3E36F7C-1925-EC99-5EE2-6B583ADF72A3}"/>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221" name="Rectangle: Rounded Corners 230">
            <a:extLst>
              <a:ext uri="{FF2B5EF4-FFF2-40B4-BE49-F238E27FC236}">
                <a16:creationId xmlns:a16="http://schemas.microsoft.com/office/drawing/2014/main" id="{2C0021C7-BE31-F790-5138-BCFBB35D5AA7}"/>
              </a:ext>
            </a:extLst>
          </p:cNvPr>
          <p:cNvSpPr/>
          <p:nvPr/>
        </p:nvSpPr>
        <p:spPr>
          <a:xfrm>
            <a:off x="4372816" y="4157863"/>
            <a:ext cx="1032493" cy="269807"/>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2" name="TextBox 221">
            <a:extLst>
              <a:ext uri="{FF2B5EF4-FFF2-40B4-BE49-F238E27FC236}">
                <a16:creationId xmlns:a16="http://schemas.microsoft.com/office/drawing/2014/main" id="{67573BCE-24DF-F8A2-9F96-85E593986CC5}"/>
              </a:ext>
            </a:extLst>
          </p:cNvPr>
          <p:cNvSpPr txBox="1"/>
          <p:nvPr/>
        </p:nvSpPr>
        <p:spPr>
          <a:xfrm>
            <a:off x="4424360" y="4174926"/>
            <a:ext cx="980950" cy="215444"/>
          </a:xfrm>
          <a:prstGeom prst="rect">
            <a:avLst/>
          </a:prstGeom>
          <a:noFill/>
        </p:spPr>
        <p:txBody>
          <a:bodyPr wrap="square" rtlCol="0">
            <a:spAutoFit/>
          </a:bodyPr>
          <a:lstStyle/>
          <a:p>
            <a:pPr algn="ctr"/>
            <a:r>
              <a:rPr lang="en-US" sz="800" b="1" dirty="0">
                <a:solidFill>
                  <a:schemeClr val="tx1">
                    <a:lumMod val="50000"/>
                    <a:lumOff val="50000"/>
                  </a:schemeClr>
                </a:solidFill>
                <a:latin typeface="Helvetica" pitchFamily="2" charset="0"/>
              </a:rPr>
              <a:t>Existing task</a:t>
            </a:r>
            <a:endParaRPr lang="en-SG" sz="800" b="1" dirty="0">
              <a:solidFill>
                <a:schemeClr val="tx1">
                  <a:lumMod val="50000"/>
                  <a:lumOff val="50000"/>
                </a:schemeClr>
              </a:solidFill>
              <a:latin typeface="Helvetica" pitchFamily="2" charset="0"/>
            </a:endParaRPr>
          </a:p>
        </p:txBody>
      </p:sp>
      <p:grpSp>
        <p:nvGrpSpPr>
          <p:cNvPr id="223" name="Group 222">
            <a:extLst>
              <a:ext uri="{FF2B5EF4-FFF2-40B4-BE49-F238E27FC236}">
                <a16:creationId xmlns:a16="http://schemas.microsoft.com/office/drawing/2014/main" id="{AF9EEB81-FC87-156E-9716-D7D4B66F2250}"/>
              </a:ext>
            </a:extLst>
          </p:cNvPr>
          <p:cNvGrpSpPr/>
          <p:nvPr/>
        </p:nvGrpSpPr>
        <p:grpSpPr>
          <a:xfrm>
            <a:off x="4276161" y="4157863"/>
            <a:ext cx="291825" cy="261611"/>
            <a:chOff x="3082827" y="2589559"/>
            <a:chExt cx="291825" cy="291825"/>
          </a:xfrm>
        </p:grpSpPr>
        <p:grpSp>
          <p:nvGrpSpPr>
            <p:cNvPr id="224" name="Group 223">
              <a:extLst>
                <a:ext uri="{FF2B5EF4-FFF2-40B4-BE49-F238E27FC236}">
                  <a16:creationId xmlns:a16="http://schemas.microsoft.com/office/drawing/2014/main" id="{D4C553F6-8054-7B51-5D97-9B3BE65BBDE4}"/>
                </a:ext>
              </a:extLst>
            </p:cNvPr>
            <p:cNvGrpSpPr/>
            <p:nvPr/>
          </p:nvGrpSpPr>
          <p:grpSpPr>
            <a:xfrm>
              <a:off x="3082827" y="2589559"/>
              <a:ext cx="291825" cy="291825"/>
              <a:chOff x="4624074" y="2498789"/>
              <a:chExt cx="483861" cy="483861"/>
            </a:xfrm>
          </p:grpSpPr>
          <p:sp>
            <p:nvSpPr>
              <p:cNvPr id="226" name="Flowchart: Connector 233">
                <a:extLst>
                  <a:ext uri="{FF2B5EF4-FFF2-40B4-BE49-F238E27FC236}">
                    <a16:creationId xmlns:a16="http://schemas.microsoft.com/office/drawing/2014/main" id="{E8114374-27E5-6BCB-DBC4-23449F9EE358}"/>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7" name="Flowchart: Connector 234">
                <a:extLst>
                  <a:ext uri="{FF2B5EF4-FFF2-40B4-BE49-F238E27FC236}">
                    <a16:creationId xmlns:a16="http://schemas.microsoft.com/office/drawing/2014/main" id="{F16F0DCE-84F5-8401-560A-562D86EF75B4}"/>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225" name="Picture 224" descr="A close up of a logo&#10;&#10;Description automatically generated">
              <a:extLst>
                <a:ext uri="{FF2B5EF4-FFF2-40B4-BE49-F238E27FC236}">
                  <a16:creationId xmlns:a16="http://schemas.microsoft.com/office/drawing/2014/main" id="{BE8B9CFC-1CC9-418E-2439-2DEA98147A17}"/>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nvGrpSpPr>
          <p:cNvPr id="228" name="Group 227">
            <a:extLst>
              <a:ext uri="{FF2B5EF4-FFF2-40B4-BE49-F238E27FC236}">
                <a16:creationId xmlns:a16="http://schemas.microsoft.com/office/drawing/2014/main" id="{426CC096-81F3-AFC1-DD14-C4237857633B}"/>
              </a:ext>
            </a:extLst>
          </p:cNvPr>
          <p:cNvGrpSpPr/>
          <p:nvPr/>
        </p:nvGrpSpPr>
        <p:grpSpPr>
          <a:xfrm>
            <a:off x="4647019" y="4575857"/>
            <a:ext cx="1241851" cy="269807"/>
            <a:chOff x="6039246" y="935440"/>
            <a:chExt cx="1241851" cy="269807"/>
          </a:xfrm>
        </p:grpSpPr>
        <p:sp>
          <p:nvSpPr>
            <p:cNvPr id="229" name="Rectangle: Rounded Corners 230">
              <a:extLst>
                <a:ext uri="{FF2B5EF4-FFF2-40B4-BE49-F238E27FC236}">
                  <a16:creationId xmlns:a16="http://schemas.microsoft.com/office/drawing/2014/main" id="{14064FD5-287E-4AFF-E8A9-B308451490BB}"/>
                </a:ext>
              </a:extLst>
            </p:cNvPr>
            <p:cNvSpPr/>
            <p:nvPr/>
          </p:nvSpPr>
          <p:spPr>
            <a:xfrm>
              <a:off x="6135901" y="935440"/>
              <a:ext cx="1032493" cy="269807"/>
            </a:xfrm>
            <a:prstGeom prst="roundRect">
              <a:avLst>
                <a:gd name="adj" fmla="val 17699"/>
              </a:avLst>
            </a:prstGeom>
            <a:solidFill>
              <a:srgbClr val="60D9A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bg1"/>
                </a:solidFill>
              </a:endParaRPr>
            </a:p>
          </p:txBody>
        </p:sp>
        <p:sp>
          <p:nvSpPr>
            <p:cNvPr id="230" name="TextBox 229">
              <a:extLst>
                <a:ext uri="{FF2B5EF4-FFF2-40B4-BE49-F238E27FC236}">
                  <a16:creationId xmlns:a16="http://schemas.microsoft.com/office/drawing/2014/main" id="{93EE9ED7-04BD-9273-FD8F-46301CC88AE4}"/>
                </a:ext>
              </a:extLst>
            </p:cNvPr>
            <p:cNvSpPr txBox="1"/>
            <p:nvPr/>
          </p:nvSpPr>
          <p:spPr>
            <a:xfrm>
              <a:off x="6187444" y="952503"/>
              <a:ext cx="1093653" cy="215444"/>
            </a:xfrm>
            <a:prstGeom prst="rect">
              <a:avLst/>
            </a:prstGeom>
            <a:noFill/>
          </p:spPr>
          <p:txBody>
            <a:bodyPr wrap="square" rtlCol="0">
              <a:spAutoFit/>
            </a:bodyPr>
            <a:lstStyle/>
            <a:p>
              <a:pPr algn="ctr"/>
              <a:r>
                <a:rPr lang="en-US" sz="800" b="1" dirty="0">
                  <a:solidFill>
                    <a:schemeClr val="bg1"/>
                  </a:solidFill>
                  <a:latin typeface="Helvetica" pitchFamily="2" charset="0"/>
                </a:rPr>
                <a:t>New task</a:t>
              </a:r>
              <a:endParaRPr lang="en-SG" sz="800" b="1" dirty="0">
                <a:solidFill>
                  <a:schemeClr val="bg1"/>
                </a:solidFill>
                <a:latin typeface="Helvetica" pitchFamily="2" charset="0"/>
              </a:endParaRPr>
            </a:p>
          </p:txBody>
        </p:sp>
        <p:grpSp>
          <p:nvGrpSpPr>
            <p:cNvPr id="231" name="Group 230">
              <a:extLst>
                <a:ext uri="{FF2B5EF4-FFF2-40B4-BE49-F238E27FC236}">
                  <a16:creationId xmlns:a16="http://schemas.microsoft.com/office/drawing/2014/main" id="{1E876273-24FB-A664-274F-99A6019172B5}"/>
                </a:ext>
              </a:extLst>
            </p:cNvPr>
            <p:cNvGrpSpPr/>
            <p:nvPr/>
          </p:nvGrpSpPr>
          <p:grpSpPr>
            <a:xfrm>
              <a:off x="6039246" y="935440"/>
              <a:ext cx="291825" cy="261611"/>
              <a:chOff x="3082827" y="2589559"/>
              <a:chExt cx="291825" cy="291825"/>
            </a:xfrm>
          </p:grpSpPr>
          <p:grpSp>
            <p:nvGrpSpPr>
              <p:cNvPr id="232" name="Group 231">
                <a:extLst>
                  <a:ext uri="{FF2B5EF4-FFF2-40B4-BE49-F238E27FC236}">
                    <a16:creationId xmlns:a16="http://schemas.microsoft.com/office/drawing/2014/main" id="{B90FDA78-E178-CBE2-80C0-165B311F6189}"/>
                  </a:ext>
                </a:extLst>
              </p:cNvPr>
              <p:cNvGrpSpPr/>
              <p:nvPr/>
            </p:nvGrpSpPr>
            <p:grpSpPr>
              <a:xfrm>
                <a:off x="3082827" y="2589559"/>
                <a:ext cx="291825" cy="291825"/>
                <a:chOff x="4624074" y="2498789"/>
                <a:chExt cx="483861" cy="483861"/>
              </a:xfrm>
            </p:grpSpPr>
            <p:sp>
              <p:nvSpPr>
                <p:cNvPr id="234" name="Flowchart: Connector 233">
                  <a:extLst>
                    <a:ext uri="{FF2B5EF4-FFF2-40B4-BE49-F238E27FC236}">
                      <a16:creationId xmlns:a16="http://schemas.microsoft.com/office/drawing/2014/main" id="{F71951AC-1E9D-05F7-96D1-C3389949D31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35" name="Flowchart: Connector 234">
                  <a:extLst>
                    <a:ext uri="{FF2B5EF4-FFF2-40B4-BE49-F238E27FC236}">
                      <a16:creationId xmlns:a16="http://schemas.microsoft.com/office/drawing/2014/main" id="{DCEEEF30-9B71-FF1B-62AD-968E5DFB49F0}"/>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233" name="Picture 232" descr="A close up of a logo&#10;&#10;Description automatically generated">
                <a:extLst>
                  <a:ext uri="{FF2B5EF4-FFF2-40B4-BE49-F238E27FC236}">
                    <a16:creationId xmlns:a16="http://schemas.microsoft.com/office/drawing/2014/main" id="{08644C97-9231-05D1-9575-E98525173E7B}"/>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cxnSp>
        <p:nvCxnSpPr>
          <p:cNvPr id="242" name="Connector: Elbow 241">
            <a:extLst>
              <a:ext uri="{FF2B5EF4-FFF2-40B4-BE49-F238E27FC236}">
                <a16:creationId xmlns:a16="http://schemas.microsoft.com/office/drawing/2014/main" id="{DD339680-DB2D-C16D-A0F0-D12596569B8F}"/>
              </a:ext>
            </a:extLst>
          </p:cNvPr>
          <p:cNvCxnSpPr>
            <a:stCxn id="186" idx="2"/>
            <a:endCxn id="178" idx="2"/>
          </p:cNvCxnSpPr>
          <p:nvPr/>
        </p:nvCxnSpPr>
        <p:spPr>
          <a:xfrm rot="10800000">
            <a:off x="4318015" y="3069433"/>
            <a:ext cx="13837" cy="413388"/>
          </a:xfrm>
          <a:prstGeom prst="bentConnector3">
            <a:avLst>
              <a:gd name="adj1" fmla="val 1752092"/>
            </a:avLst>
          </a:prstGeom>
          <a:ln w="12700">
            <a:solidFill>
              <a:srgbClr val="60D9A1"/>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2B3D6366-2DC7-BF19-DE1C-B9232585F925}"/>
              </a:ext>
            </a:extLst>
          </p:cNvPr>
          <p:cNvCxnSpPr>
            <a:cxnSpLocks/>
            <a:stCxn id="234" idx="2"/>
            <a:endCxn id="222" idx="3"/>
          </p:cNvCxnSpPr>
          <p:nvPr/>
        </p:nvCxnSpPr>
        <p:spPr>
          <a:xfrm rot="10800000" flipH="1">
            <a:off x="4647018" y="4282649"/>
            <a:ext cx="758291" cy="424015"/>
          </a:xfrm>
          <a:prstGeom prst="bentConnector5">
            <a:avLst>
              <a:gd name="adj1" fmla="val -30147"/>
              <a:gd name="adj2" fmla="val 52722"/>
              <a:gd name="adj3" fmla="val 130147"/>
            </a:avLst>
          </a:prstGeom>
          <a:ln w="12700">
            <a:solidFill>
              <a:srgbClr val="60D9A1"/>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CF3A63DA-F30D-0764-7564-DF6B93CD8684}"/>
              </a:ext>
            </a:extLst>
          </p:cNvPr>
          <p:cNvCxnSpPr>
            <a:cxnSpLocks/>
            <a:stCxn id="214" idx="3"/>
            <a:endCxn id="206" idx="3"/>
          </p:cNvCxnSpPr>
          <p:nvPr/>
        </p:nvCxnSpPr>
        <p:spPr>
          <a:xfrm flipV="1">
            <a:off x="8264678" y="3082730"/>
            <a:ext cx="27783" cy="413388"/>
          </a:xfrm>
          <a:prstGeom prst="bentConnector3">
            <a:avLst>
              <a:gd name="adj1" fmla="val 922805"/>
            </a:avLst>
          </a:prstGeom>
          <a:ln w="12700">
            <a:solidFill>
              <a:srgbClr val="60D9A1"/>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Connector: Elbow 254">
            <a:extLst>
              <a:ext uri="{FF2B5EF4-FFF2-40B4-BE49-F238E27FC236}">
                <a16:creationId xmlns:a16="http://schemas.microsoft.com/office/drawing/2014/main" id="{F321B8B3-FCCB-3729-231F-787DC967FBE4}"/>
              </a:ext>
            </a:extLst>
          </p:cNvPr>
          <p:cNvCxnSpPr>
            <a:cxnSpLocks/>
            <a:stCxn id="164" idx="3"/>
            <a:endCxn id="160" idx="2"/>
          </p:cNvCxnSpPr>
          <p:nvPr/>
        </p:nvCxnSpPr>
        <p:spPr>
          <a:xfrm flipH="1" flipV="1">
            <a:off x="7445936" y="4230639"/>
            <a:ext cx="430377" cy="477392"/>
          </a:xfrm>
          <a:prstGeom prst="bentConnector5">
            <a:avLst>
              <a:gd name="adj1" fmla="val -53116"/>
              <a:gd name="adj2" fmla="val 47582"/>
              <a:gd name="adj3" fmla="val 153116"/>
            </a:avLst>
          </a:prstGeom>
          <a:ln w="12700">
            <a:solidFill>
              <a:srgbClr val="60D9A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77C68EC-4F03-F75B-3FBA-0DF1714E7941}"/>
              </a:ext>
            </a:extLst>
          </p:cNvPr>
          <p:cNvSpPr/>
          <p:nvPr/>
        </p:nvSpPr>
        <p:spPr>
          <a:xfrm>
            <a:off x="725464" y="682573"/>
            <a:ext cx="10727003" cy="673205"/>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F0BD5D59-943B-1221-F43F-C8AA24655FEB}"/>
              </a:ext>
            </a:extLst>
          </p:cNvPr>
          <p:cNvPicPr>
            <a:picLocks noChangeAspect="1"/>
          </p:cNvPicPr>
          <p:nvPr/>
        </p:nvPicPr>
        <p:blipFill>
          <a:blip r:embed="rId25"/>
          <a:stretch>
            <a:fillRect/>
          </a:stretch>
        </p:blipFill>
        <p:spPr>
          <a:xfrm>
            <a:off x="9010256" y="690172"/>
            <a:ext cx="2397805" cy="340865"/>
          </a:xfrm>
          <a:prstGeom prst="rect">
            <a:avLst/>
          </a:prstGeom>
        </p:spPr>
      </p:pic>
      <p:sp>
        <p:nvSpPr>
          <p:cNvPr id="130" name="Rectangle: Rounded Corners 59">
            <a:extLst>
              <a:ext uri="{FF2B5EF4-FFF2-40B4-BE49-F238E27FC236}">
                <a16:creationId xmlns:a16="http://schemas.microsoft.com/office/drawing/2014/main" id="{8D242834-67EE-F257-DF6D-425DA3746F9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4" name="Rectangle: Rounded Corners 60">
            <a:extLst>
              <a:ext uri="{FF2B5EF4-FFF2-40B4-BE49-F238E27FC236}">
                <a16:creationId xmlns:a16="http://schemas.microsoft.com/office/drawing/2014/main" id="{07B2ABA8-3BE9-9227-BD9E-ACCBB022BF05}"/>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62" name="Straight Connector 161">
            <a:extLst>
              <a:ext uri="{FF2B5EF4-FFF2-40B4-BE49-F238E27FC236}">
                <a16:creationId xmlns:a16="http://schemas.microsoft.com/office/drawing/2014/main" id="{75A2AAEE-FC40-274F-8683-C2908CF33406}"/>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D2CA166-4F1F-ED35-785A-D4F0DC8A6664}"/>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1549053C-4EC6-1DFD-0485-A8710BA0416C}"/>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601096A-9BDF-EB6F-1FAF-D561D96FB143}"/>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FEA695C-BE92-E907-B111-EA6D79EEC057}"/>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86BAC65-67DB-912D-0616-320E47F0800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046DB4C4-61D3-FFFD-CBEE-140C71C35433}"/>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681C44A-EB9A-0E84-637E-B943330C31D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A0B062A-2E02-47B8-FF0B-3EC7C4B1B2CE}"/>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91CB8B81-F0EE-40F5-C834-0808177C101E}"/>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0076BDC4-536C-49DA-72A3-3B50932F47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8" name="TextBox 197">
            <a:extLst>
              <a:ext uri="{FF2B5EF4-FFF2-40B4-BE49-F238E27FC236}">
                <a16:creationId xmlns:a16="http://schemas.microsoft.com/office/drawing/2014/main" id="{DB15A207-B1C3-0642-2F8E-879C76A80253}"/>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9" name="TextBox 198">
            <a:extLst>
              <a:ext uri="{FF2B5EF4-FFF2-40B4-BE49-F238E27FC236}">
                <a16:creationId xmlns:a16="http://schemas.microsoft.com/office/drawing/2014/main" id="{D26ABE10-D885-C7A3-4849-BE156EF40700}"/>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0" name="TextBox 199">
            <a:extLst>
              <a:ext uri="{FF2B5EF4-FFF2-40B4-BE49-F238E27FC236}">
                <a16:creationId xmlns:a16="http://schemas.microsoft.com/office/drawing/2014/main" id="{F223B756-35A8-15BC-90BD-EB3B5DCA117E}"/>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1" name="TextBox 200">
            <a:extLst>
              <a:ext uri="{FF2B5EF4-FFF2-40B4-BE49-F238E27FC236}">
                <a16:creationId xmlns:a16="http://schemas.microsoft.com/office/drawing/2014/main" id="{F4C6EF16-5D30-F2D5-ADB5-D9BE1C8A9FC2}"/>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2" name="TextBox 201">
            <a:extLst>
              <a:ext uri="{FF2B5EF4-FFF2-40B4-BE49-F238E27FC236}">
                <a16:creationId xmlns:a16="http://schemas.microsoft.com/office/drawing/2014/main" id="{29CD84B8-74EB-4459-D0B6-C8E5F7632EA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03" name="TextBox 202">
            <a:extLst>
              <a:ext uri="{FF2B5EF4-FFF2-40B4-BE49-F238E27FC236}">
                <a16:creationId xmlns:a16="http://schemas.microsoft.com/office/drawing/2014/main" id="{07BD0B18-6169-D0DE-0684-34770F165094}"/>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04" name="TextBox 203">
            <a:extLst>
              <a:ext uri="{FF2B5EF4-FFF2-40B4-BE49-F238E27FC236}">
                <a16:creationId xmlns:a16="http://schemas.microsoft.com/office/drawing/2014/main" id="{801B0800-4C26-7B14-FE6E-DEAA1E9832E7}"/>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12" name="TextBox 211">
            <a:extLst>
              <a:ext uri="{FF2B5EF4-FFF2-40B4-BE49-F238E27FC236}">
                <a16:creationId xmlns:a16="http://schemas.microsoft.com/office/drawing/2014/main" id="{5DB976EC-8730-4AA3-AEFE-FDBC089334CE}"/>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0" name="TextBox 219">
            <a:extLst>
              <a:ext uri="{FF2B5EF4-FFF2-40B4-BE49-F238E27FC236}">
                <a16:creationId xmlns:a16="http://schemas.microsoft.com/office/drawing/2014/main" id="{86FA689D-EDEE-09B1-9AEE-31D746DE6FC9}"/>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36" name="TextBox 235">
            <a:extLst>
              <a:ext uri="{FF2B5EF4-FFF2-40B4-BE49-F238E27FC236}">
                <a16:creationId xmlns:a16="http://schemas.microsoft.com/office/drawing/2014/main" id="{5613E624-6AB9-CD03-B373-477935BD945B}"/>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1" name="TextBox 240">
            <a:extLst>
              <a:ext uri="{FF2B5EF4-FFF2-40B4-BE49-F238E27FC236}">
                <a16:creationId xmlns:a16="http://schemas.microsoft.com/office/drawing/2014/main" id="{89F173C9-E731-2671-0ADC-323306BD40AF}"/>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43" name="TextBox 242">
            <a:extLst>
              <a:ext uri="{FF2B5EF4-FFF2-40B4-BE49-F238E27FC236}">
                <a16:creationId xmlns:a16="http://schemas.microsoft.com/office/drawing/2014/main" id="{7551C463-DF0C-6755-4EE6-734C3066BE7B}"/>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45" name="Straight Connector 244">
            <a:extLst>
              <a:ext uri="{FF2B5EF4-FFF2-40B4-BE49-F238E27FC236}">
                <a16:creationId xmlns:a16="http://schemas.microsoft.com/office/drawing/2014/main" id="{DE3EBF37-514E-9AB0-2F9A-194BAA2EA6CC}"/>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382DE635-042A-D33F-4B36-151467DB9D04}"/>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47" name="TextBox 246">
            <a:extLst>
              <a:ext uri="{FF2B5EF4-FFF2-40B4-BE49-F238E27FC236}">
                <a16:creationId xmlns:a16="http://schemas.microsoft.com/office/drawing/2014/main" id="{68BAA37C-3FCA-14DF-AA7B-B3EB2BC0C67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48" name="TextBox 247">
            <a:extLst>
              <a:ext uri="{FF2B5EF4-FFF2-40B4-BE49-F238E27FC236}">
                <a16:creationId xmlns:a16="http://schemas.microsoft.com/office/drawing/2014/main" id="{86B1FC29-A76B-1C5C-0DBF-6F56A6D11DB5}"/>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49" name="TextBox 248">
            <a:extLst>
              <a:ext uri="{FF2B5EF4-FFF2-40B4-BE49-F238E27FC236}">
                <a16:creationId xmlns:a16="http://schemas.microsoft.com/office/drawing/2014/main" id="{E7EB9D7C-4DFC-235F-2426-69543BAFFBD4}"/>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50" name="TextBox 249">
            <a:extLst>
              <a:ext uri="{FF2B5EF4-FFF2-40B4-BE49-F238E27FC236}">
                <a16:creationId xmlns:a16="http://schemas.microsoft.com/office/drawing/2014/main" id="{0B2B995F-79C2-5318-AA6B-0BFB36BF299F}"/>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2" name="TextBox 251">
            <a:extLst>
              <a:ext uri="{FF2B5EF4-FFF2-40B4-BE49-F238E27FC236}">
                <a16:creationId xmlns:a16="http://schemas.microsoft.com/office/drawing/2014/main" id="{185F32E2-7201-3A6D-F41C-0A0484339ECC}"/>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53" name="Straight Connector 252">
            <a:extLst>
              <a:ext uri="{FF2B5EF4-FFF2-40B4-BE49-F238E27FC236}">
                <a16:creationId xmlns:a16="http://schemas.microsoft.com/office/drawing/2014/main" id="{C8921E35-214A-446F-6FD6-C1741E8896CA}"/>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57340C3A-8255-F7F3-C3FF-5629413E26D1}"/>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809769FF-0803-773E-A8B7-CBC7938722A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1B1C289A-C51F-559A-CEB1-0F36F44CEF30}"/>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B0A2303-8DA8-18F1-17D5-822832DB3DE1}"/>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A1FDD512-29E4-16A4-0762-3C1772A69DFF}"/>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0" name="Rectangle: Rounded Corners 59">
            <a:extLst>
              <a:ext uri="{FF2B5EF4-FFF2-40B4-BE49-F238E27FC236}">
                <a16:creationId xmlns:a16="http://schemas.microsoft.com/office/drawing/2014/main" id="{9581479D-614F-9E3C-711A-08DCF9260A99}"/>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61" name="Rectangle: Rounded Corners 60">
            <a:extLst>
              <a:ext uri="{FF2B5EF4-FFF2-40B4-BE49-F238E27FC236}">
                <a16:creationId xmlns:a16="http://schemas.microsoft.com/office/drawing/2014/main" id="{A253E505-5401-FBAE-B021-413FA71399FE}"/>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62" name="Straight Connector 261">
            <a:extLst>
              <a:ext uri="{FF2B5EF4-FFF2-40B4-BE49-F238E27FC236}">
                <a16:creationId xmlns:a16="http://schemas.microsoft.com/office/drawing/2014/main" id="{19F135F0-0C65-2F13-A030-DB314169791C}"/>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64841C8C-0EC8-C997-8A17-CE2AB2CE19EF}"/>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68AF2068-E1FD-0909-B510-B72778AD6DB5}"/>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3CD48868-7D67-5E7B-3435-95CCD763679E}"/>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572165AD-443D-FAA7-3F71-3225AB9702E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BE5B607-E7A4-E0E9-E682-B042A780DD9A}"/>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D83A3F2-8461-DDFB-476B-F2925AE0648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023FB4D-2582-EC26-6CC8-7A7B612B363A}"/>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5BC36F96-8BA1-AA28-5F5F-23AEA938884F}"/>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C7F6A190-6210-C28F-8BC8-78EF17F5428C}"/>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2" name="TextBox 271">
            <a:extLst>
              <a:ext uri="{FF2B5EF4-FFF2-40B4-BE49-F238E27FC236}">
                <a16:creationId xmlns:a16="http://schemas.microsoft.com/office/drawing/2014/main" id="{FE98D863-776A-5999-1D92-853ADD526639}"/>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73" name="TextBox 272">
            <a:extLst>
              <a:ext uri="{FF2B5EF4-FFF2-40B4-BE49-F238E27FC236}">
                <a16:creationId xmlns:a16="http://schemas.microsoft.com/office/drawing/2014/main" id="{02219CC1-1166-0165-FF9B-69A5D0771DCA}"/>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4" name="TextBox 273">
            <a:extLst>
              <a:ext uri="{FF2B5EF4-FFF2-40B4-BE49-F238E27FC236}">
                <a16:creationId xmlns:a16="http://schemas.microsoft.com/office/drawing/2014/main" id="{9883F0B3-59F7-4E99-6C87-BADF99E74A6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75" name="TextBox 274">
            <a:extLst>
              <a:ext uri="{FF2B5EF4-FFF2-40B4-BE49-F238E27FC236}">
                <a16:creationId xmlns:a16="http://schemas.microsoft.com/office/drawing/2014/main" id="{AA3D1573-D791-D231-C02C-E3B3B84A852A}"/>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76" name="TextBox 275">
            <a:extLst>
              <a:ext uri="{FF2B5EF4-FFF2-40B4-BE49-F238E27FC236}">
                <a16:creationId xmlns:a16="http://schemas.microsoft.com/office/drawing/2014/main" id="{828CC72A-FB7B-20C1-0CAD-CB07BF67B1EA}"/>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77" name="TextBox 276">
            <a:extLst>
              <a:ext uri="{FF2B5EF4-FFF2-40B4-BE49-F238E27FC236}">
                <a16:creationId xmlns:a16="http://schemas.microsoft.com/office/drawing/2014/main" id="{92170ED0-402F-4472-8C88-8F22D1AD4908}"/>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78" name="TextBox 277">
            <a:extLst>
              <a:ext uri="{FF2B5EF4-FFF2-40B4-BE49-F238E27FC236}">
                <a16:creationId xmlns:a16="http://schemas.microsoft.com/office/drawing/2014/main" id="{3893BB40-0252-11BE-5F1D-0C0B218E43E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79" name="TextBox 278">
            <a:extLst>
              <a:ext uri="{FF2B5EF4-FFF2-40B4-BE49-F238E27FC236}">
                <a16:creationId xmlns:a16="http://schemas.microsoft.com/office/drawing/2014/main" id="{D20C9783-E443-EB0B-CC1E-83E05F0641B5}"/>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80" name="TextBox 279">
            <a:extLst>
              <a:ext uri="{FF2B5EF4-FFF2-40B4-BE49-F238E27FC236}">
                <a16:creationId xmlns:a16="http://schemas.microsoft.com/office/drawing/2014/main" id="{B37DC668-8716-31A5-E763-7EFDA51BFAF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81" name="TextBox 280">
            <a:extLst>
              <a:ext uri="{FF2B5EF4-FFF2-40B4-BE49-F238E27FC236}">
                <a16:creationId xmlns:a16="http://schemas.microsoft.com/office/drawing/2014/main" id="{6D80675E-A6C5-B170-9B48-9204845ACF28}"/>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82" name="TextBox 281">
            <a:extLst>
              <a:ext uri="{FF2B5EF4-FFF2-40B4-BE49-F238E27FC236}">
                <a16:creationId xmlns:a16="http://schemas.microsoft.com/office/drawing/2014/main" id="{8BCB0EF5-748E-E2E0-7D06-2FADACF77582}"/>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83" name="TextBox 282">
            <a:extLst>
              <a:ext uri="{FF2B5EF4-FFF2-40B4-BE49-F238E27FC236}">
                <a16:creationId xmlns:a16="http://schemas.microsoft.com/office/drawing/2014/main" id="{B7372E2E-0B05-591C-BF2F-60B8EF254E4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84" name="TextBox 283">
            <a:extLst>
              <a:ext uri="{FF2B5EF4-FFF2-40B4-BE49-F238E27FC236}">
                <a16:creationId xmlns:a16="http://schemas.microsoft.com/office/drawing/2014/main" id="{334CBAFD-28F8-9A1A-32BD-ABFE4D8B3894}"/>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85" name="Straight Connector 284">
            <a:extLst>
              <a:ext uri="{FF2B5EF4-FFF2-40B4-BE49-F238E27FC236}">
                <a16:creationId xmlns:a16="http://schemas.microsoft.com/office/drawing/2014/main" id="{089F628F-258B-6ED2-75F9-F3744059C0E5}"/>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6" name="TextBox 285">
            <a:extLst>
              <a:ext uri="{FF2B5EF4-FFF2-40B4-BE49-F238E27FC236}">
                <a16:creationId xmlns:a16="http://schemas.microsoft.com/office/drawing/2014/main" id="{B2C64524-7B91-6B6D-8211-AC0C22938842}"/>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87" name="TextBox 286">
            <a:extLst>
              <a:ext uri="{FF2B5EF4-FFF2-40B4-BE49-F238E27FC236}">
                <a16:creationId xmlns:a16="http://schemas.microsoft.com/office/drawing/2014/main" id="{5F597D6F-16D2-ECDB-B2C8-3155DA3F333B}"/>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88" name="TextBox 287">
            <a:extLst>
              <a:ext uri="{FF2B5EF4-FFF2-40B4-BE49-F238E27FC236}">
                <a16:creationId xmlns:a16="http://schemas.microsoft.com/office/drawing/2014/main" id="{43446175-01E8-AC4D-2F0A-FC6733ED4E12}"/>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89" name="TextBox 288">
            <a:extLst>
              <a:ext uri="{FF2B5EF4-FFF2-40B4-BE49-F238E27FC236}">
                <a16:creationId xmlns:a16="http://schemas.microsoft.com/office/drawing/2014/main" id="{244A0F7B-771C-994A-5742-C5FDCFF73573}"/>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90" name="TextBox 289">
            <a:extLst>
              <a:ext uri="{FF2B5EF4-FFF2-40B4-BE49-F238E27FC236}">
                <a16:creationId xmlns:a16="http://schemas.microsoft.com/office/drawing/2014/main" id="{1B2017B1-7EAA-B97C-AB30-E83C9E26B085}"/>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91" name="TextBox 290">
            <a:extLst>
              <a:ext uri="{FF2B5EF4-FFF2-40B4-BE49-F238E27FC236}">
                <a16:creationId xmlns:a16="http://schemas.microsoft.com/office/drawing/2014/main" id="{E9220082-7E56-C88F-F84B-6D674BF51AB2}"/>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92" name="Straight Connector 291">
            <a:extLst>
              <a:ext uri="{FF2B5EF4-FFF2-40B4-BE49-F238E27FC236}">
                <a16:creationId xmlns:a16="http://schemas.microsoft.com/office/drawing/2014/main" id="{5D28F7F3-E93B-7E45-8E4E-3AF4615938BA}"/>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8E13FDF2-3685-D690-3DE7-3F95B4A4AC17}"/>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BCB2E232-2981-F432-ADEB-349E69E3789C}"/>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3F02926-8D12-47CE-F058-E7D5638BB6D5}"/>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86678340-0E8E-BFF8-F8D8-FB2245CA1841}"/>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9A4C065F-79F1-87F6-225F-339631524ECA}"/>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8" name="Rectangle: Rounded Corners 59">
            <a:extLst>
              <a:ext uri="{FF2B5EF4-FFF2-40B4-BE49-F238E27FC236}">
                <a16:creationId xmlns:a16="http://schemas.microsoft.com/office/drawing/2014/main" id="{C83123C2-E1E9-1D51-04EA-9FE3872CACF0}"/>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99" name="Rectangle: Rounded Corners 60">
            <a:extLst>
              <a:ext uri="{FF2B5EF4-FFF2-40B4-BE49-F238E27FC236}">
                <a16:creationId xmlns:a16="http://schemas.microsoft.com/office/drawing/2014/main" id="{FF9A17C7-E8D3-1B36-FB21-F457B1C0D5BF}"/>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00" name="Straight Connector 299">
            <a:extLst>
              <a:ext uri="{FF2B5EF4-FFF2-40B4-BE49-F238E27FC236}">
                <a16:creationId xmlns:a16="http://schemas.microsoft.com/office/drawing/2014/main" id="{E69A443B-BA7E-17F7-4399-381129AAD534}"/>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A38C6109-C6A4-B4AF-E939-93FE32374BC7}"/>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9FB000F1-19B4-86BA-49C3-82098A40345B}"/>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1A084557-6290-08E8-191D-760D6A2B41D5}"/>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170A1371-AA77-2C3C-6A17-7014AD33612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EFA35F3-8D9F-8165-09A6-65D8B6C4CE58}"/>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0C991859-0DAE-D9DC-3660-BA244D1EF557}"/>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F9870900-B9E2-C033-7423-80A762E19E4A}"/>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5920EDE-22B3-B924-294E-A3AC0EAC63D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347F40FA-B08A-B371-5A1C-45C69278BD67}"/>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C7ECDA0B-752A-4010-2742-513FFF9D0CBB}"/>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11" name="TextBox 310">
            <a:extLst>
              <a:ext uri="{FF2B5EF4-FFF2-40B4-BE49-F238E27FC236}">
                <a16:creationId xmlns:a16="http://schemas.microsoft.com/office/drawing/2014/main" id="{7D4B8EA4-B6FA-7E34-2019-D4F364AD0B59}"/>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12" name="TextBox 311">
            <a:extLst>
              <a:ext uri="{FF2B5EF4-FFF2-40B4-BE49-F238E27FC236}">
                <a16:creationId xmlns:a16="http://schemas.microsoft.com/office/drawing/2014/main" id="{C8C2D2AD-647C-D6EA-5F79-562AC3368418}"/>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13" name="TextBox 312">
            <a:extLst>
              <a:ext uri="{FF2B5EF4-FFF2-40B4-BE49-F238E27FC236}">
                <a16:creationId xmlns:a16="http://schemas.microsoft.com/office/drawing/2014/main" id="{FC89AECD-20EF-EB6D-5FFD-29690D34890F}"/>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14" name="TextBox 313">
            <a:extLst>
              <a:ext uri="{FF2B5EF4-FFF2-40B4-BE49-F238E27FC236}">
                <a16:creationId xmlns:a16="http://schemas.microsoft.com/office/drawing/2014/main" id="{5B580660-66FE-474C-A372-0D5F9BF59E4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15" name="TextBox 314">
            <a:extLst>
              <a:ext uri="{FF2B5EF4-FFF2-40B4-BE49-F238E27FC236}">
                <a16:creationId xmlns:a16="http://schemas.microsoft.com/office/drawing/2014/main" id="{53A61C3A-283A-7187-C546-8E72D7767CB0}"/>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316" name="TextBox 315">
            <a:extLst>
              <a:ext uri="{FF2B5EF4-FFF2-40B4-BE49-F238E27FC236}">
                <a16:creationId xmlns:a16="http://schemas.microsoft.com/office/drawing/2014/main" id="{7984A3E0-9222-B659-406D-7913C0CC42B2}"/>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17" name="TextBox 316">
            <a:extLst>
              <a:ext uri="{FF2B5EF4-FFF2-40B4-BE49-F238E27FC236}">
                <a16:creationId xmlns:a16="http://schemas.microsoft.com/office/drawing/2014/main" id="{34B7683E-FEF1-A456-A1B6-D6741C491032}"/>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18" name="TextBox 317">
            <a:extLst>
              <a:ext uri="{FF2B5EF4-FFF2-40B4-BE49-F238E27FC236}">
                <a16:creationId xmlns:a16="http://schemas.microsoft.com/office/drawing/2014/main" id="{3D81562C-7B7F-856C-6D0B-936CCB6F8B3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19" name="TextBox 318">
            <a:extLst>
              <a:ext uri="{FF2B5EF4-FFF2-40B4-BE49-F238E27FC236}">
                <a16:creationId xmlns:a16="http://schemas.microsoft.com/office/drawing/2014/main" id="{4A38F98D-FE5D-BBFF-4906-7D07E47BF9C2}"/>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20" name="TextBox 319">
            <a:extLst>
              <a:ext uri="{FF2B5EF4-FFF2-40B4-BE49-F238E27FC236}">
                <a16:creationId xmlns:a16="http://schemas.microsoft.com/office/drawing/2014/main" id="{85ED43C3-2F1E-C518-5C9C-E6F9B36BF39D}"/>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21" name="TextBox 320">
            <a:extLst>
              <a:ext uri="{FF2B5EF4-FFF2-40B4-BE49-F238E27FC236}">
                <a16:creationId xmlns:a16="http://schemas.microsoft.com/office/drawing/2014/main" id="{3F51E511-C6B6-0002-A1E8-603D8F4A000C}"/>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22" name="TextBox 321">
            <a:extLst>
              <a:ext uri="{FF2B5EF4-FFF2-40B4-BE49-F238E27FC236}">
                <a16:creationId xmlns:a16="http://schemas.microsoft.com/office/drawing/2014/main" id="{F5CE920A-532E-30DC-FF90-8D80834C9057}"/>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23" name="Straight Connector 322">
            <a:extLst>
              <a:ext uri="{FF2B5EF4-FFF2-40B4-BE49-F238E27FC236}">
                <a16:creationId xmlns:a16="http://schemas.microsoft.com/office/drawing/2014/main" id="{F27422D5-FC17-10E0-2D89-4CF448D9EE1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24" name="TextBox 323">
            <a:extLst>
              <a:ext uri="{FF2B5EF4-FFF2-40B4-BE49-F238E27FC236}">
                <a16:creationId xmlns:a16="http://schemas.microsoft.com/office/drawing/2014/main" id="{273AD24E-D2AC-479A-C35F-33AF9F89FC64}"/>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25" name="TextBox 324">
            <a:extLst>
              <a:ext uri="{FF2B5EF4-FFF2-40B4-BE49-F238E27FC236}">
                <a16:creationId xmlns:a16="http://schemas.microsoft.com/office/drawing/2014/main" id="{34434D94-4CF8-F0DF-2311-92B5B050D77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26" name="TextBox 325">
            <a:extLst>
              <a:ext uri="{FF2B5EF4-FFF2-40B4-BE49-F238E27FC236}">
                <a16:creationId xmlns:a16="http://schemas.microsoft.com/office/drawing/2014/main" id="{F586000E-1870-C8F7-679A-7E7B8B561526}"/>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27" name="TextBox 326">
            <a:extLst>
              <a:ext uri="{FF2B5EF4-FFF2-40B4-BE49-F238E27FC236}">
                <a16:creationId xmlns:a16="http://schemas.microsoft.com/office/drawing/2014/main" id="{6B6A7E9D-73CE-2282-9CC5-772EC92A9496}"/>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28" name="TextBox 327">
            <a:extLst>
              <a:ext uri="{FF2B5EF4-FFF2-40B4-BE49-F238E27FC236}">
                <a16:creationId xmlns:a16="http://schemas.microsoft.com/office/drawing/2014/main" id="{BF269A5B-E265-247F-C7A7-292D969CC314}"/>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29" name="TextBox 328">
            <a:extLst>
              <a:ext uri="{FF2B5EF4-FFF2-40B4-BE49-F238E27FC236}">
                <a16:creationId xmlns:a16="http://schemas.microsoft.com/office/drawing/2014/main" id="{820BFE04-B3A5-8034-6D62-6782BE72072C}"/>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330" name="Straight Connector 329">
            <a:extLst>
              <a:ext uri="{FF2B5EF4-FFF2-40B4-BE49-F238E27FC236}">
                <a16:creationId xmlns:a16="http://schemas.microsoft.com/office/drawing/2014/main" id="{402B5DC4-970C-87C0-42D1-9DBF3F0CA2BF}"/>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C0255EE9-542E-2C92-0FC4-26954C385B40}"/>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7CDE131-6C31-8F87-7DE5-EA66BE5F62BB}"/>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3DA12C52-EA85-70FF-AC55-BA7F4CB5ABB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30AF6740-0DE3-26C9-CEDA-23212D37C0AA}"/>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5EAD003-E560-79F5-B578-111F2C59A1A0}"/>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33" name="Graphic 32" descr="Cursor with solid fill">
            <a:extLst>
              <a:ext uri="{FF2B5EF4-FFF2-40B4-BE49-F238E27FC236}">
                <a16:creationId xmlns:a16="http://schemas.microsoft.com/office/drawing/2014/main" id="{7733559A-ECA7-22A9-92F8-5231CF24960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459622" y="5116235"/>
            <a:ext cx="312187" cy="312187"/>
          </a:xfrm>
          <a:prstGeom prst="rect">
            <a:avLst/>
          </a:prstGeom>
        </p:spPr>
      </p:pic>
      <p:pic>
        <p:nvPicPr>
          <p:cNvPr id="237" name="Graphic 236" descr="Right pointing backhand index with solid fill">
            <a:extLst>
              <a:ext uri="{FF2B5EF4-FFF2-40B4-BE49-F238E27FC236}">
                <a16:creationId xmlns:a16="http://schemas.microsoft.com/office/drawing/2014/main" id="{67E1FB22-1446-8796-4FD5-4BA4F36A044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2387728">
            <a:off x="4441938" y="3461667"/>
            <a:ext cx="324375" cy="324375"/>
          </a:xfrm>
          <a:prstGeom prst="rect">
            <a:avLst/>
          </a:prstGeom>
        </p:spPr>
      </p:pic>
      <p:pic>
        <p:nvPicPr>
          <p:cNvPr id="238" name="Graphic 237" descr="Right pointing backhand index with solid fill">
            <a:extLst>
              <a:ext uri="{FF2B5EF4-FFF2-40B4-BE49-F238E27FC236}">
                <a16:creationId xmlns:a16="http://schemas.microsoft.com/office/drawing/2014/main" id="{8270F6F6-305A-99EA-8BD2-EAE4E733D67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2387728">
            <a:off x="4776657" y="4656018"/>
            <a:ext cx="324375" cy="324375"/>
          </a:xfrm>
          <a:prstGeom prst="rect">
            <a:avLst/>
          </a:prstGeom>
        </p:spPr>
      </p:pic>
      <p:pic>
        <p:nvPicPr>
          <p:cNvPr id="239" name="Graphic 238" descr="Right pointing backhand index with solid fill">
            <a:extLst>
              <a:ext uri="{FF2B5EF4-FFF2-40B4-BE49-F238E27FC236}">
                <a16:creationId xmlns:a16="http://schemas.microsoft.com/office/drawing/2014/main" id="{81B77CF6-4E6F-F290-E5F2-1318B2A448A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2387728">
            <a:off x="8221951" y="3458889"/>
            <a:ext cx="324375" cy="324375"/>
          </a:xfrm>
          <a:prstGeom prst="rect">
            <a:avLst/>
          </a:prstGeom>
        </p:spPr>
      </p:pic>
      <p:pic>
        <p:nvPicPr>
          <p:cNvPr id="240" name="Graphic 239" descr="Right pointing backhand index with solid fill">
            <a:extLst>
              <a:ext uri="{FF2B5EF4-FFF2-40B4-BE49-F238E27FC236}">
                <a16:creationId xmlns:a16="http://schemas.microsoft.com/office/drawing/2014/main" id="{5599B228-DB24-6FBC-F097-3C9A2C013CE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2387728">
            <a:off x="7791399" y="4679281"/>
            <a:ext cx="304731" cy="324375"/>
          </a:xfrm>
          <a:prstGeom prst="rect">
            <a:avLst/>
          </a:prstGeom>
        </p:spPr>
      </p:pic>
    </p:spTree>
    <p:extLst>
      <p:ext uri="{BB962C8B-B14F-4D97-AF65-F5344CB8AC3E}">
        <p14:creationId xmlns:p14="http://schemas.microsoft.com/office/powerpoint/2010/main" val="108711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fill="hold" nodeType="clickEffect">
                                  <p:stCondLst>
                                    <p:cond delay="0"/>
                                  </p:stCondLst>
                                  <p:endCondLst>
                                    <p:cond evt="onNext" delay="0">
                                      <p:tgtEl>
                                        <p:sldTgt/>
                                      </p:tgtEl>
                                    </p:cond>
                                  </p:endCondLst>
                                  <p:childTnLst>
                                    <p:animMotion origin="layout" path="M 0.00534 0.00556 L 0.00534 0.00556 C -0.00625 0.00255 0.00482 0.00509 -0.02382 0.0044 C -0.02447 0.0044 -0.02513 0.00417 -0.02578 0.00417 C -0.02786 0.00394 -0.02994 0.00371 -0.03203 0.00371 C -0.03281 0.00347 -0.03359 0.00324 -0.03437 0.00301 C -0.03528 0.00278 -0.03632 0.00301 -0.03724 0.00278 C -0.0375 0.00255 -0.03763 0.00209 -0.03789 0.00185 C -0.03815 0.00162 -0.03854 0.00139 -0.0388 0.00139 C -0.03932 0.00093 -0.03971 0.00093 -0.04023 0.00047 C -0.04336 -0.00162 -0.04114 -0.00092 -0.04349 -0.00139 C -0.04388 -0.00185 -0.0444 -0.00231 -0.04466 -0.00278 C -0.04505 -0.0037 -0.04544 -0.00555 -0.04544 -0.00555 C -0.04557 -0.00625 -0.04557 -0.00671 -0.0457 -0.00741 C -0.0457 -0.0081 -0.0457 -0.00903 -0.04583 -0.00972 C -0.04596 -0.01088 -0.04622 -0.01157 -0.04648 -0.0125 C -0.04648 -0.01504 -0.04674 -0.01875 -0.04687 -0.02083 C -0.04713 -0.03102 -0.04674 -0.02592 -0.04713 -0.03148 C -0.04713 -0.04097 -0.04713 -0.04537 -0.04687 -0.0537 C -0.04661 -0.05741 -0.04635 -0.06111 -0.04609 -0.06481 C -0.0457 -0.07315 -0.04609 -0.0669 -0.04544 -0.07315 C -0.04531 -0.07384 -0.04531 -0.07453 -0.04531 -0.07546 C -0.04518 -0.07639 -0.04518 -0.07731 -0.04505 -0.07824 C -0.04492 -0.0794 -0.04466 -0.08032 -0.04453 -0.08148 C -0.04427 -0.08287 -0.04401 -0.08472 -0.04375 -0.08611 C -0.04349 -0.08703 -0.04322 -0.08796 -0.04296 -0.08866 C -0.0427 -0.08912 -0.04257 -0.08935 -0.04231 -0.08981 C -0.04114 -0.09097 -0.03971 -0.0912 -0.03841 -0.09166 C -0.03711 -0.09166 -0.03294 -0.09097 -0.03125 -0.09028 C -0.03059 -0.09028 -0.0302 -0.08958 -0.02968 -0.08935 C -0.02825 -0.08866 -0.02799 -0.08866 -0.02656 -0.08842 C -0.02604 -0.08796 -0.02552 -0.08773 -0.025 -0.0875 C -0.02434 -0.0875 -0.02382 -0.0875 -0.02317 -0.08727 C -0.0194 -0.08588 -0.0233 -0.08657 -0.01992 -0.08565 C -0.01927 -0.08541 -0.01875 -0.08541 -0.01809 -0.08518 C -0.01744 -0.08495 -0.01666 -0.08472 -0.01601 -0.08449 C -0.01419 -0.08287 -0.01536 -0.08356 -0.01302 -0.0831 C -0.01263 -0.0831 -0.01171 -0.08287 -0.01171 -0.08287 " pathEditMode="relative" ptsTypes="AAAAAAAAAAAAAAAAAAAAAAAAAAAAAAAAAAAAAA">
                                      <p:cBhvr>
                                        <p:cTn id="6" dur="2000" fill="hold"/>
                                        <p:tgtEl>
                                          <p:spTgt spid="237"/>
                                        </p:tgtEl>
                                        <p:attrNameLst>
                                          <p:attrName>ppt_x</p:attrName>
                                          <p:attrName>ppt_y</p:attrName>
                                        </p:attrNameLst>
                                      </p:cBhvr>
                                    </p:animMotion>
                                  </p:childTnLst>
                                </p:cTn>
                              </p:par>
                              <p:par>
                                <p:cTn id="7" presetID="0" presetClass="path" presetSubtype="0" repeatCount="indefinite" accel="50000" decel="50000" fill="hold" nodeType="withEffect">
                                  <p:stCondLst>
                                    <p:cond delay="0"/>
                                  </p:stCondLst>
                                  <p:endCondLst>
                                    <p:cond evt="onNext" delay="0">
                                      <p:tgtEl>
                                        <p:sldTgt/>
                                      </p:tgtEl>
                                    </p:cond>
                                  </p:endCondLst>
                                  <p:childTnLst>
                                    <p:animMotion origin="layout" path="M -0.00065 0.00324 L -0.00065 0.00324 C -0.00209 0.00254 -0.00352 0.00162 -0.00508 0.00115 C -0.00612 0.00069 -0.00716 0.00092 -0.0082 0.00069 C -0.01263 0.00023 -0.01055 0.00023 -0.01667 3.7037E-6 L -0.03477 -0.0007 C -0.03503 -0.00093 -0.03516 -0.00139 -0.03542 -0.00162 C -0.0362 -0.00371 -0.03607 -0.00394 -0.03659 -0.00579 C -0.03685 -0.00718 -0.03724 -0.00834 -0.0375 -0.00973 C -0.03776 -0.01065 -0.03789 -0.01181 -0.03815 -0.01274 C -0.03815 -0.01343 -0.03841 -0.01389 -0.03854 -0.01459 C -0.0388 -0.01598 -0.03906 -0.0176 -0.03932 -0.01899 L -0.04011 -0.02871 L -0.0405 -0.03357 C -0.04037 -0.04167 -0.04297 -0.04885 -0.03906 -0.05093 C -0.03841 -0.05139 -0.03776 -0.05162 -0.03711 -0.05162 C -0.03633 -0.05209 -0.03542 -0.05209 -0.03464 -0.05232 C -0.03151 -0.0507 -0.03373 -0.05186 -0.02956 -0.05024 C -0.02826 -0.05 -0.02695 -0.04931 -0.02565 -0.04885 C -0.0155 -0.04607 -0.02982 -0.05093 -0.01836 -0.04676 C -0.01537 -0.04699 -0.01224 -0.04676 -0.00925 -0.04723 C -0.00768 -0.04746 -0.00638 -0.04815 -0.00495 -0.04861 C -0.00156 -0.04954 0.00182 -0.04977 0.00508 -0.05093 C 0.00638 -0.05139 0.00768 -0.05209 0.00898 -0.05232 C 0.01341 -0.05348 0.01719 -0.05371 0.02148 -0.05417 C 0.03255 -0.0551 0.02943 -0.05463 0.04935 -0.0551 C 0.0539 -0.05556 0.05729 -0.05556 0.06146 -0.05718 C 0.06211 -0.05764 0.06263 -0.05811 0.06328 -0.05857 C 0.06367 -0.05949 0.06471 -0.06204 0.06484 -0.06274 C 0.0651 -0.06528 0.06497 -0.06783 0.0651 -0.07037 C 0.06484 -0.07223 0.06497 -0.07408 0.06458 -0.0757 C 0.06458 -0.07616 0.06419 -0.07639 0.06406 -0.07662 C 0.06315 -0.07871 0.06315 -0.0801 0.06094 -0.08079 C 0.05976 -0.08125 0.05716 -0.08218 0.05599 -0.08218 L 0.05247 -0.08264 L 0.04544 -0.08287 L 0.03281 -0.08264 " pathEditMode="relative" ptsTypes="AAAAAAAAAAAAAAAAAAAAAAAAAAAAAAAAAAAAA">
                                      <p:cBhvr>
                                        <p:cTn id="8" dur="2000" fill="hold"/>
                                        <p:tgtEl>
                                          <p:spTgt spid="238"/>
                                        </p:tgtEl>
                                        <p:attrNameLst>
                                          <p:attrName>ppt_x</p:attrName>
                                          <p:attrName>ppt_y</p:attrName>
                                        </p:attrNameLst>
                                      </p:cBhvr>
                                    </p:animMotion>
                                  </p:childTnLst>
                                </p:cTn>
                              </p:par>
                              <p:par>
                                <p:cTn id="9" presetID="0" presetClass="path" presetSubtype="0" repeatCount="indefinite" accel="50000" decel="50000" fill="hold" nodeType="withEffect">
                                  <p:stCondLst>
                                    <p:cond delay="0"/>
                                  </p:stCondLst>
                                  <p:endCondLst>
                                    <p:cond evt="onNext" delay="0">
                                      <p:tgtEl>
                                        <p:sldTgt/>
                                      </p:tgtEl>
                                    </p:cond>
                                  </p:endCondLst>
                                  <p:childTnLst>
                                    <p:animMotion origin="layout" path="M -0.02344 -0.01736 L -0.02344 -0.01736 C -0.0224 -0.0169 -0.02148 -0.0162 -0.02031 -0.01574 C -0.01914 -0.01528 -0.01784 -0.01528 -0.01667 -0.01505 C -0.00807 -0.01389 -0.00703 -0.01435 0.0043 -0.01389 C 0.00599 -0.01435 0.00768 -0.01458 0.00938 -0.01505 C 0.00977 -0.01505 0.01016 -0.01528 0.01055 -0.01574 C 0.01107 -0.01644 0.01133 -0.01736 0.01172 -0.01806 C 0.01471 -0.0257 0.01471 -0.02593 0.01693 -0.03264 C 0.01732 -0.03681 0.01745 -0.0382 0.01732 -0.04306 C 0.01732 -0.04977 0.01745 -0.05648 0.01693 -0.0632 C 0.01693 -0.06435 0.01615 -0.06505 0.01576 -0.06597 C 0.01536 -0.06736 0.01484 -0.06875 0.01445 -0.07014 C 0.0125 -0.07639 0.01523 -0.06921 0.01172 -0.07685 C 0.01146 -0.07732 0.01133 -0.07801 0.01107 -0.07847 C 0.01094 -0.07894 0.01068 -0.07917 0.01055 -0.07963 C 0.00964 -0.08079 0.00872 -0.08241 0.00755 -0.08333 C 0.00599 -0.08449 0.00417 -0.08472 0.00247 -0.08495 L -0.02187 -0.08472 " pathEditMode="relative" ptsTypes="AAAAAAAAAAAAAAAAAAA">
                                      <p:cBhvr>
                                        <p:cTn id="10" dur="2000" fill="hold"/>
                                        <p:tgtEl>
                                          <p:spTgt spid="239"/>
                                        </p:tgtEl>
                                        <p:attrNameLst>
                                          <p:attrName>ppt_x</p:attrName>
                                          <p:attrName>ppt_y</p:attrName>
                                        </p:attrNameLst>
                                      </p:cBhvr>
                                    </p:animMotion>
                                  </p:childTnLst>
                                </p:cTn>
                              </p:par>
                              <p:par>
                                <p:cTn id="11" presetID="0" presetClass="path" presetSubtype="0" repeatCount="indefinite" accel="50000" decel="50000" fill="hold" nodeType="withEffect">
                                  <p:stCondLst>
                                    <p:cond delay="0"/>
                                  </p:stCondLst>
                                  <p:endCondLst>
                                    <p:cond evt="onNext" delay="0">
                                      <p:tgtEl>
                                        <p:sldTgt/>
                                      </p:tgtEl>
                                    </p:cond>
                                  </p:endCondLst>
                                  <p:childTnLst>
                                    <p:animMotion origin="layout" path="M -0.01601 -0.0088 L -0.01601 -0.0088 C -0.01445 -0.0088 -0.01289 -0.0088 -0.01133 -0.00857 C -0.01041 -0.00833 -0.0095 -0.0081 -0.00859 -0.00787 C -0.00742 -0.00764 -0.00625 -0.00741 -0.00508 -0.00718 C -0.00351 -0.00695 -0.00195 -0.00625 -0.00039 -0.00602 C 0.0013 -0.00579 0.00313 -0.00602 0.00482 -0.00579 C 0.00573 -0.00579 0.00664 -0.00556 0.00755 -0.00533 C 0.01003 -0.00556 0.01237 -0.00533 0.01485 -0.00579 C 0.01563 -0.00602 0.01628 -0.00648 0.01693 -0.00718 C 0.01875 -0.00903 0.02005 -0.01204 0.02123 -0.01482 C 0.02149 -0.01597 0.02162 -0.01736 0.02188 -0.01852 C 0.02214 -0.01991 0.0224 -0.0213 0.02266 -0.02269 C 0.02279 -0.02384 0.02292 -0.02477 0.02305 -0.02593 C 0.02331 -0.02824 0.02409 -0.03287 0.02409 -0.03287 C 0.0237 -0.03796 0.0237 -0.04306 0.02318 -0.04815 C 0.02318 -0.04861 0.02279 -0.04884 0.02266 -0.04908 C 0.02123 -0.05255 0.02357 -0.04838 0.02123 -0.05162 C 0.02097 -0.05185 0.02084 -0.05255 0.02045 -0.05301 C 0.02018 -0.05324 0.01901 -0.05371 0.01849 -0.05394 C 0.01758 -0.0544 0.01706 -0.05463 0.01602 -0.05463 C 0.01433 -0.05486 0.01276 -0.05509 0.01107 -0.05533 C 0.01055 -0.05533 0.00261 -0.05509 0.00078 -0.05463 C -0.00052 -0.0544 -0.00169 -0.05394 -0.00299 -0.05371 C -0.00416 -0.05347 -0.00534 -0.05324 -0.00651 -0.05301 C -0.00768 -0.05255 -0.00885 -0.05208 -0.01002 -0.05185 C -0.01224 -0.05139 -0.01445 -0.05139 -0.01666 -0.05093 C -0.02148 -0.05 -0.01914 -0.05046 -0.0237 -0.04954 C -0.0289 -0.04977 -0.03411 -0.04977 -0.03932 -0.05046 C -0.04179 -0.05093 -0.04427 -0.05232 -0.04674 -0.05255 L -0.05482 -0.05324 C -0.05534 -0.05371 -0.05586 -0.05417 -0.05638 -0.0544 C -0.05677 -0.05463 -0.05729 -0.0544 -0.05768 -0.05463 C -0.05807 -0.05486 -0.05833 -0.05556 -0.05872 -0.05602 C -0.05885 -0.05625 -0.05911 -0.05648 -0.05924 -0.05671 C -0.06015 -0.06088 -0.05937 -0.05648 -0.05963 -0.06759 C -0.05976 -0.06806 -0.05976 -0.06875 -0.05989 -0.06921 C -0.05989 -0.07083 -0.06002 -0.07222 -0.06002 -0.07384 C -0.06002 -0.07546 -0.05989 -0.08125 -0.05963 -0.08357 C -0.05937 -0.08912 -0.05963 -0.08727 -0.05872 -0.09097 C -0.04804 -0.08958 -0.05846 -0.09167 -0.05143 -0.08912 C -0.05052 -0.08866 -0.04948 -0.08843 -0.04857 -0.08843 C -0.04544 -0.08773 -0.04544 -0.08773 -0.04271 -0.08727 C -0.04088 -0.08588 -0.04179 -0.08658 -0.0388 -0.08588 C -0.03646 -0.08542 -0.03411 -0.08519 -0.03177 -0.08519 " pathEditMode="relative" ptsTypes="AAAAAAAAAAAAAAAAAAAAAAAAAAAAAAAAAAAAAAAAAAAAA">
                                      <p:cBhvr>
                                        <p:cTn id="12" dur="2000" fill="hold"/>
                                        <p:tgtEl>
                                          <p:spTgt spid="24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3067050" y="76175"/>
            <a:ext cx="5775898"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After clicking the close button, we can proceed to add our dependencies.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9" name="Rectangle: Rounded Corners 220">
            <a:extLst>
              <a:ext uri="{FF2B5EF4-FFF2-40B4-BE49-F238E27FC236}">
                <a16:creationId xmlns:a16="http://schemas.microsoft.com/office/drawing/2014/main" id="{49AB46BC-EC79-9F94-2E03-43663EB77C84}"/>
              </a:ext>
            </a:extLst>
          </p:cNvPr>
          <p:cNvSpPr/>
          <p:nvPr/>
        </p:nvSpPr>
        <p:spPr>
          <a:xfrm>
            <a:off x="8086029" y="5756402"/>
            <a:ext cx="2159704"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Finish adding dependencies</a:t>
            </a:r>
          </a:p>
        </p:txBody>
      </p:sp>
      <p:sp>
        <p:nvSpPr>
          <p:cNvPr id="21" name="Rectangle: Rounded Corners 220">
            <a:extLst>
              <a:ext uri="{FF2B5EF4-FFF2-40B4-BE49-F238E27FC236}">
                <a16:creationId xmlns:a16="http://schemas.microsoft.com/office/drawing/2014/main" id="{D2F0A88B-4E3D-2D11-97FC-5B561D5C963D}"/>
              </a:ext>
            </a:extLst>
          </p:cNvPr>
          <p:cNvSpPr/>
          <p:nvPr/>
        </p:nvSpPr>
        <p:spPr>
          <a:xfrm>
            <a:off x="10403348" y="5745768"/>
            <a:ext cx="903535"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Cancel</a:t>
            </a:r>
          </a:p>
        </p:txBody>
      </p:sp>
      <p:pic>
        <p:nvPicPr>
          <p:cNvPr id="33" name="Graphic 32" descr="Cursor with solid fill">
            <a:extLst>
              <a:ext uri="{FF2B5EF4-FFF2-40B4-BE49-F238E27FC236}">
                <a16:creationId xmlns:a16="http://schemas.microsoft.com/office/drawing/2014/main" id="{7733559A-ECA7-22A9-92F8-5231CF24960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52324" y="4387752"/>
            <a:ext cx="312187" cy="312187"/>
          </a:xfrm>
          <a:prstGeom prst="rect">
            <a:avLst/>
          </a:prstGeom>
        </p:spPr>
      </p:pic>
      <p:pic>
        <p:nvPicPr>
          <p:cNvPr id="37" name="Graphic 36" descr="Checkmark with solid fill">
            <a:extLst>
              <a:ext uri="{FF2B5EF4-FFF2-40B4-BE49-F238E27FC236}">
                <a16:creationId xmlns:a16="http://schemas.microsoft.com/office/drawing/2014/main" id="{5B15C816-0CAA-CC63-3D5C-4E69862ADDB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46724" y="5766390"/>
            <a:ext cx="248891" cy="248891"/>
          </a:xfrm>
          <a:prstGeom prst="rect">
            <a:avLst/>
          </a:prstGeom>
        </p:spPr>
      </p:pic>
      <p:pic>
        <p:nvPicPr>
          <p:cNvPr id="39" name="Graphic 38" descr="Close with solid fill">
            <a:extLst>
              <a:ext uri="{FF2B5EF4-FFF2-40B4-BE49-F238E27FC236}">
                <a16:creationId xmlns:a16="http://schemas.microsoft.com/office/drawing/2014/main" id="{AA03C84A-A86D-1827-9183-5D48DB59F37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015375" y="5776497"/>
            <a:ext cx="228676" cy="228676"/>
          </a:xfrm>
          <a:prstGeom prst="rect">
            <a:avLst/>
          </a:prstGeom>
        </p:spPr>
      </p:pic>
      <p:sp>
        <p:nvSpPr>
          <p:cNvPr id="40" name="Rectangle: Rounded Corners 230">
            <a:extLst>
              <a:ext uri="{FF2B5EF4-FFF2-40B4-BE49-F238E27FC236}">
                <a16:creationId xmlns:a16="http://schemas.microsoft.com/office/drawing/2014/main" id="{8F4C724D-2DCB-1EF6-92FD-E4CC10B1E451}"/>
              </a:ext>
            </a:extLst>
          </p:cNvPr>
          <p:cNvSpPr/>
          <p:nvPr/>
        </p:nvSpPr>
        <p:spPr>
          <a:xfrm>
            <a:off x="910703" y="3001053"/>
            <a:ext cx="1032493" cy="400111"/>
          </a:xfrm>
          <a:prstGeom prst="roundRect">
            <a:avLst>
              <a:gd name="adj" fmla="val 17699"/>
            </a:avLst>
          </a:prstGeom>
          <a:solidFill>
            <a:srgbClr val="60D9A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bg1"/>
                </a:solidFill>
                <a:latin typeface="Helvetica" pitchFamily="2" charset="0"/>
              </a:rPr>
              <a:t>Call bus companies for quotation</a:t>
            </a:r>
            <a:endParaRPr lang="en-SG" sz="800" dirty="0">
              <a:solidFill>
                <a:schemeClr val="bg1"/>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045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60" name="Rectangle: Rounded Corners 220">
            <a:extLst>
              <a:ext uri="{FF2B5EF4-FFF2-40B4-BE49-F238E27FC236}">
                <a16:creationId xmlns:a16="http://schemas.microsoft.com/office/drawing/2014/main" id="{D6FC9BCB-2969-87D9-C53E-F414D28603C8}"/>
              </a:ext>
            </a:extLst>
          </p:cNvPr>
          <p:cNvSpPr/>
          <p:nvPr/>
        </p:nvSpPr>
        <p:spPr>
          <a:xfrm>
            <a:off x="7091539" y="5761008"/>
            <a:ext cx="842229"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Guide</a:t>
            </a:r>
          </a:p>
        </p:txBody>
      </p:sp>
      <p:pic>
        <p:nvPicPr>
          <p:cNvPr id="63" name="Graphic 62" descr="Scared face with solid fill with solid fill">
            <a:extLst>
              <a:ext uri="{FF2B5EF4-FFF2-40B4-BE49-F238E27FC236}">
                <a16:creationId xmlns:a16="http://schemas.microsoft.com/office/drawing/2014/main" id="{BC64466E-E74B-8E20-57B1-27AE0A03655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619153" y="5754639"/>
            <a:ext cx="272644" cy="272644"/>
          </a:xfrm>
          <a:prstGeom prst="rect">
            <a:avLst/>
          </a:prstGeom>
        </p:spPr>
      </p:pic>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880B17CD-717F-B76D-C91B-A74CAEC86F3A}"/>
              </a:ext>
            </a:extLst>
          </p:cNvPr>
          <p:cNvSpPr/>
          <p:nvPr/>
        </p:nvSpPr>
        <p:spPr>
          <a:xfrm>
            <a:off x="725464" y="682573"/>
            <a:ext cx="10727003" cy="673205"/>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52D4D3A1-99C8-7328-1BD8-E83DA9EE33CD}"/>
              </a:ext>
            </a:extLst>
          </p:cNvPr>
          <p:cNvPicPr>
            <a:picLocks noChangeAspect="1"/>
          </p:cNvPicPr>
          <p:nvPr/>
        </p:nvPicPr>
        <p:blipFill>
          <a:blip r:embed="rId25"/>
          <a:stretch>
            <a:fillRect/>
          </a:stretch>
        </p:blipFill>
        <p:spPr>
          <a:xfrm>
            <a:off x="9010256" y="690172"/>
            <a:ext cx="2397805" cy="340865"/>
          </a:xfrm>
          <a:prstGeom prst="rect">
            <a:avLst/>
          </a:prstGeom>
        </p:spPr>
      </p:pic>
      <p:sp>
        <p:nvSpPr>
          <p:cNvPr id="61" name="Rectangle: Rounded Corners 59">
            <a:extLst>
              <a:ext uri="{FF2B5EF4-FFF2-40B4-BE49-F238E27FC236}">
                <a16:creationId xmlns:a16="http://schemas.microsoft.com/office/drawing/2014/main" id="{B7DF2CAB-4B4B-3F6C-FEE5-F6908CB689D8}"/>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2" name="Rectangle: Rounded Corners 60">
            <a:extLst>
              <a:ext uri="{FF2B5EF4-FFF2-40B4-BE49-F238E27FC236}">
                <a16:creationId xmlns:a16="http://schemas.microsoft.com/office/drawing/2014/main" id="{64DCA45E-D4B8-C62D-33C7-BA4AB77A024D}"/>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29" name="Straight Connector 128">
            <a:extLst>
              <a:ext uri="{FF2B5EF4-FFF2-40B4-BE49-F238E27FC236}">
                <a16:creationId xmlns:a16="http://schemas.microsoft.com/office/drawing/2014/main" id="{73266F13-6813-8A7C-E516-1FFA0B796A1F}"/>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C414ACE-7F88-129E-3E85-9F8EC8D6203A}"/>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EC871ED-91A1-92D1-0751-C3F4086D35D2}"/>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F5E5A8C-F8AC-0A35-841A-C9E293723AD1}"/>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B1B741B-28CC-B554-E9EE-3DFFC11853B3}"/>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D9B4125-B50D-370E-1A9E-4AC0E39E2D1F}"/>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3AF561B-8B83-5669-C3B4-4B87A27AFD51}"/>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017D198-0104-8165-B175-50DF5B770C6B}"/>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D12F03A-4DE7-BFD8-50AE-0215473BFE31}"/>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8994870-6673-5DD1-DB0A-61FF3FA6ACC7}"/>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B542470E-FF80-FE8E-99FC-AB1DA7D8BA03}"/>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58" name="TextBox 157">
            <a:extLst>
              <a:ext uri="{FF2B5EF4-FFF2-40B4-BE49-F238E27FC236}">
                <a16:creationId xmlns:a16="http://schemas.microsoft.com/office/drawing/2014/main" id="{7C99599C-D93C-F1C8-7CD8-FD6A8158B599}"/>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59" name="TextBox 158">
            <a:extLst>
              <a:ext uri="{FF2B5EF4-FFF2-40B4-BE49-F238E27FC236}">
                <a16:creationId xmlns:a16="http://schemas.microsoft.com/office/drawing/2014/main" id="{5EDD8F3F-07BE-5982-AB46-C33773BBCAF9}"/>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0" name="TextBox 159">
            <a:extLst>
              <a:ext uri="{FF2B5EF4-FFF2-40B4-BE49-F238E27FC236}">
                <a16:creationId xmlns:a16="http://schemas.microsoft.com/office/drawing/2014/main" id="{A33AEF0C-51E7-576F-3755-E42538BE48C0}"/>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1" name="TextBox 160">
            <a:extLst>
              <a:ext uri="{FF2B5EF4-FFF2-40B4-BE49-F238E27FC236}">
                <a16:creationId xmlns:a16="http://schemas.microsoft.com/office/drawing/2014/main" id="{58950DDB-B8B8-B0A9-DA80-DD29D37E4C8E}"/>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2" name="TextBox 161">
            <a:extLst>
              <a:ext uri="{FF2B5EF4-FFF2-40B4-BE49-F238E27FC236}">
                <a16:creationId xmlns:a16="http://schemas.microsoft.com/office/drawing/2014/main" id="{C196D0D3-9338-E227-0A73-84A5014009A0}"/>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63" name="TextBox 162">
            <a:extLst>
              <a:ext uri="{FF2B5EF4-FFF2-40B4-BE49-F238E27FC236}">
                <a16:creationId xmlns:a16="http://schemas.microsoft.com/office/drawing/2014/main" id="{CEC0A47D-9EB6-D7DC-CD39-42DB423F760C}"/>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4" name="TextBox 163">
            <a:extLst>
              <a:ext uri="{FF2B5EF4-FFF2-40B4-BE49-F238E27FC236}">
                <a16:creationId xmlns:a16="http://schemas.microsoft.com/office/drawing/2014/main" id="{D9FE2DC8-3DBE-19C6-A824-F9A04A8FD01A}"/>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65" name="TextBox 164">
            <a:extLst>
              <a:ext uri="{FF2B5EF4-FFF2-40B4-BE49-F238E27FC236}">
                <a16:creationId xmlns:a16="http://schemas.microsoft.com/office/drawing/2014/main" id="{ADDCE8E8-9BCE-9F6A-B4B0-80F5F672D00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66" name="TextBox 165">
            <a:extLst>
              <a:ext uri="{FF2B5EF4-FFF2-40B4-BE49-F238E27FC236}">
                <a16:creationId xmlns:a16="http://schemas.microsoft.com/office/drawing/2014/main" id="{3871FB9F-48CE-6751-D451-5710CF14F5C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8" name="TextBox 167">
            <a:extLst>
              <a:ext uri="{FF2B5EF4-FFF2-40B4-BE49-F238E27FC236}">
                <a16:creationId xmlns:a16="http://schemas.microsoft.com/office/drawing/2014/main" id="{13B9072D-ED1E-DECD-02F1-8C5AF54E0F22}"/>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9" name="TextBox 168">
            <a:extLst>
              <a:ext uri="{FF2B5EF4-FFF2-40B4-BE49-F238E27FC236}">
                <a16:creationId xmlns:a16="http://schemas.microsoft.com/office/drawing/2014/main" id="{1D3D5F6A-DE36-DCE7-8BBE-34A82D8F4437}"/>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71" name="TextBox 170">
            <a:extLst>
              <a:ext uri="{FF2B5EF4-FFF2-40B4-BE49-F238E27FC236}">
                <a16:creationId xmlns:a16="http://schemas.microsoft.com/office/drawing/2014/main" id="{0E5780B8-2478-A3AB-8339-E653DF039D5A}"/>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72" name="Straight Connector 171">
            <a:extLst>
              <a:ext uri="{FF2B5EF4-FFF2-40B4-BE49-F238E27FC236}">
                <a16:creationId xmlns:a16="http://schemas.microsoft.com/office/drawing/2014/main" id="{C0FE278D-F3F7-3E90-7C88-E79A4345C609}"/>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6C55EE3D-D72F-B279-7BA4-B80A5F4BFA2E}"/>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74" name="TextBox 173">
            <a:extLst>
              <a:ext uri="{FF2B5EF4-FFF2-40B4-BE49-F238E27FC236}">
                <a16:creationId xmlns:a16="http://schemas.microsoft.com/office/drawing/2014/main" id="{060EA95A-E366-CA84-C759-9561D16A5F4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75" name="TextBox 174">
            <a:extLst>
              <a:ext uri="{FF2B5EF4-FFF2-40B4-BE49-F238E27FC236}">
                <a16:creationId xmlns:a16="http://schemas.microsoft.com/office/drawing/2014/main" id="{BCB033EA-B3F1-FDC3-7966-BE4212928CD7}"/>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76" name="TextBox 175">
            <a:extLst>
              <a:ext uri="{FF2B5EF4-FFF2-40B4-BE49-F238E27FC236}">
                <a16:creationId xmlns:a16="http://schemas.microsoft.com/office/drawing/2014/main" id="{08F594A8-4C4B-1388-515D-6B2582790D0A}"/>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7" name="TextBox 176">
            <a:extLst>
              <a:ext uri="{FF2B5EF4-FFF2-40B4-BE49-F238E27FC236}">
                <a16:creationId xmlns:a16="http://schemas.microsoft.com/office/drawing/2014/main" id="{D090FE1F-FA3B-1267-4CD3-1794CD377053}"/>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78" name="TextBox 177">
            <a:extLst>
              <a:ext uri="{FF2B5EF4-FFF2-40B4-BE49-F238E27FC236}">
                <a16:creationId xmlns:a16="http://schemas.microsoft.com/office/drawing/2014/main" id="{6F0BD15D-F54B-102A-D91F-67534B2CEBB5}"/>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79" name="Straight Connector 178">
            <a:extLst>
              <a:ext uri="{FF2B5EF4-FFF2-40B4-BE49-F238E27FC236}">
                <a16:creationId xmlns:a16="http://schemas.microsoft.com/office/drawing/2014/main" id="{A85B3A7D-AB8E-9923-8AEB-DC5D3224BA02}"/>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A9723564-9746-219E-1F86-BDC446761B55}"/>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2426413-8970-9889-8DB8-0A5C57C10E2E}"/>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108A29E8-E969-4DD5-3D22-92BDD5B53E4C}"/>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F59A45A2-E0C9-AC07-D5FA-01781B7BA83A}"/>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BEE7123-7871-3637-AF4E-17223B5072E2}"/>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5" name="Rectangle: Rounded Corners 59">
            <a:extLst>
              <a:ext uri="{FF2B5EF4-FFF2-40B4-BE49-F238E27FC236}">
                <a16:creationId xmlns:a16="http://schemas.microsoft.com/office/drawing/2014/main" id="{65DA30E7-23E8-FFDD-4D37-DFF43766AAC8}"/>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6" name="Rectangle: Rounded Corners 60">
            <a:extLst>
              <a:ext uri="{FF2B5EF4-FFF2-40B4-BE49-F238E27FC236}">
                <a16:creationId xmlns:a16="http://schemas.microsoft.com/office/drawing/2014/main" id="{982732F8-8C84-B9DA-712E-3FDEC7D802A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87" name="Straight Connector 186">
            <a:extLst>
              <a:ext uri="{FF2B5EF4-FFF2-40B4-BE49-F238E27FC236}">
                <a16:creationId xmlns:a16="http://schemas.microsoft.com/office/drawing/2014/main" id="{B9BB5B3A-8D1E-C084-A103-13112C3B7E15}"/>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71E160E-16AC-F170-85FF-E879EB6E0317}"/>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A33B604-2409-36DD-1347-952F0F8552A9}"/>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0EDC75E-9808-9C86-4F91-DB3699B0F5B9}"/>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6D099B0-7FE1-163A-EE53-8305D4739663}"/>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FB59D37-A8D5-9C36-9436-A51B4D234E12}"/>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016F16E8-2EC3-F882-722A-BBAC3F4AAA77}"/>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328DEF6C-0418-EE7D-E7A2-8A36405F5A25}"/>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ED01F026-72EA-16A8-FEA9-6ECE62964680}"/>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14B1483-CD37-A570-030E-F03C46B6C01F}"/>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ECCFE258-C4BE-B267-D596-9516EF582BB4}"/>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8" name="TextBox 197">
            <a:extLst>
              <a:ext uri="{FF2B5EF4-FFF2-40B4-BE49-F238E27FC236}">
                <a16:creationId xmlns:a16="http://schemas.microsoft.com/office/drawing/2014/main" id="{D2213A9E-6B1F-CFC7-12CB-3128F1994274}"/>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9" name="TextBox 198">
            <a:extLst>
              <a:ext uri="{FF2B5EF4-FFF2-40B4-BE49-F238E27FC236}">
                <a16:creationId xmlns:a16="http://schemas.microsoft.com/office/drawing/2014/main" id="{18AC349B-2C61-93D0-3942-A1EF496F0887}"/>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0" name="TextBox 199">
            <a:extLst>
              <a:ext uri="{FF2B5EF4-FFF2-40B4-BE49-F238E27FC236}">
                <a16:creationId xmlns:a16="http://schemas.microsoft.com/office/drawing/2014/main" id="{43F22918-3D4D-9E88-4C2A-E5FA4F73077C}"/>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1" name="TextBox 200">
            <a:extLst>
              <a:ext uri="{FF2B5EF4-FFF2-40B4-BE49-F238E27FC236}">
                <a16:creationId xmlns:a16="http://schemas.microsoft.com/office/drawing/2014/main" id="{860BBD9A-5B57-47EE-6AB9-1EFB3D9FE667}"/>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2" name="TextBox 201">
            <a:extLst>
              <a:ext uri="{FF2B5EF4-FFF2-40B4-BE49-F238E27FC236}">
                <a16:creationId xmlns:a16="http://schemas.microsoft.com/office/drawing/2014/main" id="{12888FCD-A6E9-0FE2-3042-72C5BD22449C}"/>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03" name="TextBox 202">
            <a:extLst>
              <a:ext uri="{FF2B5EF4-FFF2-40B4-BE49-F238E27FC236}">
                <a16:creationId xmlns:a16="http://schemas.microsoft.com/office/drawing/2014/main" id="{515B85C0-9153-791C-4099-8F8E65A2499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04" name="TextBox 203">
            <a:extLst>
              <a:ext uri="{FF2B5EF4-FFF2-40B4-BE49-F238E27FC236}">
                <a16:creationId xmlns:a16="http://schemas.microsoft.com/office/drawing/2014/main" id="{77D96D00-8F74-0F38-C045-92A3FD25C4E8}"/>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05" name="TextBox 204">
            <a:extLst>
              <a:ext uri="{FF2B5EF4-FFF2-40B4-BE49-F238E27FC236}">
                <a16:creationId xmlns:a16="http://schemas.microsoft.com/office/drawing/2014/main" id="{812B4407-48CC-FBC9-0040-05627B54075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06" name="TextBox 205">
            <a:extLst>
              <a:ext uri="{FF2B5EF4-FFF2-40B4-BE49-F238E27FC236}">
                <a16:creationId xmlns:a16="http://schemas.microsoft.com/office/drawing/2014/main" id="{DDFBAD47-EDE1-AD54-8175-DC176509502F}"/>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7" name="TextBox 206">
            <a:extLst>
              <a:ext uri="{FF2B5EF4-FFF2-40B4-BE49-F238E27FC236}">
                <a16:creationId xmlns:a16="http://schemas.microsoft.com/office/drawing/2014/main" id="{A9A122B7-C1C2-DEA0-A6C2-B1ADEBFB93C5}"/>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8" name="TextBox 207">
            <a:extLst>
              <a:ext uri="{FF2B5EF4-FFF2-40B4-BE49-F238E27FC236}">
                <a16:creationId xmlns:a16="http://schemas.microsoft.com/office/drawing/2014/main" id="{F3E7438F-1696-4F25-25F6-42435AD7486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09" name="TextBox 208">
            <a:extLst>
              <a:ext uri="{FF2B5EF4-FFF2-40B4-BE49-F238E27FC236}">
                <a16:creationId xmlns:a16="http://schemas.microsoft.com/office/drawing/2014/main" id="{B07790EF-4556-E5AB-2F3E-D8BBD8A50506}"/>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10" name="Straight Connector 209">
            <a:extLst>
              <a:ext uri="{FF2B5EF4-FFF2-40B4-BE49-F238E27FC236}">
                <a16:creationId xmlns:a16="http://schemas.microsoft.com/office/drawing/2014/main" id="{31F8F62B-A0EC-BCA9-AA22-E8D5A577BD04}"/>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9B13305C-42D8-C17C-E2BA-598652075590}"/>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2" name="TextBox 211">
            <a:extLst>
              <a:ext uri="{FF2B5EF4-FFF2-40B4-BE49-F238E27FC236}">
                <a16:creationId xmlns:a16="http://schemas.microsoft.com/office/drawing/2014/main" id="{17F3776C-268A-06D8-8A1C-094A5EC48F59}"/>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13" name="TextBox 212">
            <a:extLst>
              <a:ext uri="{FF2B5EF4-FFF2-40B4-BE49-F238E27FC236}">
                <a16:creationId xmlns:a16="http://schemas.microsoft.com/office/drawing/2014/main" id="{B8760C16-BB32-EAAE-A64D-621EC2BB4CFE}"/>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14" name="TextBox 213">
            <a:extLst>
              <a:ext uri="{FF2B5EF4-FFF2-40B4-BE49-F238E27FC236}">
                <a16:creationId xmlns:a16="http://schemas.microsoft.com/office/drawing/2014/main" id="{F781C07D-9F35-6A43-956B-B7A305EA6F14}"/>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15" name="TextBox 214">
            <a:extLst>
              <a:ext uri="{FF2B5EF4-FFF2-40B4-BE49-F238E27FC236}">
                <a16:creationId xmlns:a16="http://schemas.microsoft.com/office/drawing/2014/main" id="{79D60DA9-58DC-32AD-081B-BED21E49D51A}"/>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16" name="TextBox 215">
            <a:extLst>
              <a:ext uri="{FF2B5EF4-FFF2-40B4-BE49-F238E27FC236}">
                <a16:creationId xmlns:a16="http://schemas.microsoft.com/office/drawing/2014/main" id="{1DE3F099-24A7-AD37-7624-3912A24D195B}"/>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17" name="Straight Connector 216">
            <a:extLst>
              <a:ext uri="{FF2B5EF4-FFF2-40B4-BE49-F238E27FC236}">
                <a16:creationId xmlns:a16="http://schemas.microsoft.com/office/drawing/2014/main" id="{F30E1F58-A3A0-336A-9B34-C448B4D32F6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034AE674-0808-91E8-1717-2702EEEB317B}"/>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1F8C2A9-2EFA-5729-E266-E932B70F2FBD}"/>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3A391E6D-42DF-11C4-974A-F103BB6D8CB5}"/>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23B0B92-A5B1-DCD1-F361-37130D998871}"/>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EC1EB62-80DF-5A32-D7BC-18DCCE540098}"/>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3" name="Rectangle: Rounded Corners 59">
            <a:extLst>
              <a:ext uri="{FF2B5EF4-FFF2-40B4-BE49-F238E27FC236}">
                <a16:creationId xmlns:a16="http://schemas.microsoft.com/office/drawing/2014/main" id="{DF28B1AB-BE78-9D27-7018-23CE7F35D0CB}"/>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4" name="Rectangle: Rounded Corners 60">
            <a:extLst>
              <a:ext uri="{FF2B5EF4-FFF2-40B4-BE49-F238E27FC236}">
                <a16:creationId xmlns:a16="http://schemas.microsoft.com/office/drawing/2014/main" id="{0EDF6739-0E32-C439-5824-E0BD88999B6F}"/>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25" name="Straight Connector 224">
            <a:extLst>
              <a:ext uri="{FF2B5EF4-FFF2-40B4-BE49-F238E27FC236}">
                <a16:creationId xmlns:a16="http://schemas.microsoft.com/office/drawing/2014/main" id="{D422CF0F-55A7-565A-2810-B37C03568956}"/>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336D62F-DB7A-B560-2BEB-F4B274780E32}"/>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C07CCDD-01C5-84AD-0B21-CD8DEB905A6E}"/>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5A934D6-0B1E-447B-CB61-58A3DCC0C428}"/>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E41AFC2-842F-6A1A-BE31-FC38FAE770EA}"/>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B1B6BC7-EFF8-71C1-AE99-BD473C1B3906}"/>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2F5B5D6C-365B-610E-AD99-457A6CF0D77D}"/>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107B0C56-6536-69B7-E2FC-1820E7743498}"/>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5B51023B-AEC5-271D-C079-C56D52DCCC5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9120BC70-1315-086E-C350-19D0EE3779C5}"/>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D4B2B8D3-81FA-DDD8-4D36-3CA39B43F999}"/>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36" name="TextBox 235">
            <a:extLst>
              <a:ext uri="{FF2B5EF4-FFF2-40B4-BE49-F238E27FC236}">
                <a16:creationId xmlns:a16="http://schemas.microsoft.com/office/drawing/2014/main" id="{4DE434DC-E67F-2267-83E0-E763C34BD5F6}"/>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37" name="TextBox 236">
            <a:extLst>
              <a:ext uri="{FF2B5EF4-FFF2-40B4-BE49-F238E27FC236}">
                <a16:creationId xmlns:a16="http://schemas.microsoft.com/office/drawing/2014/main" id="{244B410E-68EB-9363-C36E-5936EE06BECD}"/>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38" name="TextBox 237">
            <a:extLst>
              <a:ext uri="{FF2B5EF4-FFF2-40B4-BE49-F238E27FC236}">
                <a16:creationId xmlns:a16="http://schemas.microsoft.com/office/drawing/2014/main" id="{2D9F8BF5-8EA7-AA31-6A08-9D1EEC6F1A16}"/>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39" name="TextBox 238">
            <a:extLst>
              <a:ext uri="{FF2B5EF4-FFF2-40B4-BE49-F238E27FC236}">
                <a16:creationId xmlns:a16="http://schemas.microsoft.com/office/drawing/2014/main" id="{72267319-F26F-DBCF-94DE-E9DB0B58DAE6}"/>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40" name="TextBox 239">
            <a:extLst>
              <a:ext uri="{FF2B5EF4-FFF2-40B4-BE49-F238E27FC236}">
                <a16:creationId xmlns:a16="http://schemas.microsoft.com/office/drawing/2014/main" id="{F2E90CA4-6D65-FBD9-B096-BC7C1A25BFBC}"/>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41" name="TextBox 240">
            <a:extLst>
              <a:ext uri="{FF2B5EF4-FFF2-40B4-BE49-F238E27FC236}">
                <a16:creationId xmlns:a16="http://schemas.microsoft.com/office/drawing/2014/main" id="{12871D6F-DCE1-7674-1B57-A40F0E277EF6}"/>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42" name="TextBox 241">
            <a:extLst>
              <a:ext uri="{FF2B5EF4-FFF2-40B4-BE49-F238E27FC236}">
                <a16:creationId xmlns:a16="http://schemas.microsoft.com/office/drawing/2014/main" id="{3636F951-D91A-A80F-62AF-8C3FD910E196}"/>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43" name="TextBox 242">
            <a:extLst>
              <a:ext uri="{FF2B5EF4-FFF2-40B4-BE49-F238E27FC236}">
                <a16:creationId xmlns:a16="http://schemas.microsoft.com/office/drawing/2014/main" id="{06173EB5-93DC-27FC-A8BD-FE2873AA498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44" name="TextBox 243">
            <a:extLst>
              <a:ext uri="{FF2B5EF4-FFF2-40B4-BE49-F238E27FC236}">
                <a16:creationId xmlns:a16="http://schemas.microsoft.com/office/drawing/2014/main" id="{7209A80E-E966-324D-38C8-DE35BA691309}"/>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45" name="TextBox 244">
            <a:extLst>
              <a:ext uri="{FF2B5EF4-FFF2-40B4-BE49-F238E27FC236}">
                <a16:creationId xmlns:a16="http://schemas.microsoft.com/office/drawing/2014/main" id="{8B8FBC23-2F60-46CB-92B9-79B092A7E8E9}"/>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46" name="TextBox 245">
            <a:extLst>
              <a:ext uri="{FF2B5EF4-FFF2-40B4-BE49-F238E27FC236}">
                <a16:creationId xmlns:a16="http://schemas.microsoft.com/office/drawing/2014/main" id="{25666881-993C-3B5A-94B0-C98BC740DFA7}"/>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7" name="TextBox 246">
            <a:extLst>
              <a:ext uri="{FF2B5EF4-FFF2-40B4-BE49-F238E27FC236}">
                <a16:creationId xmlns:a16="http://schemas.microsoft.com/office/drawing/2014/main" id="{3F2F37C2-5A46-381E-83B2-537067B4E601}"/>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48" name="Straight Connector 247">
            <a:extLst>
              <a:ext uri="{FF2B5EF4-FFF2-40B4-BE49-F238E27FC236}">
                <a16:creationId xmlns:a16="http://schemas.microsoft.com/office/drawing/2014/main" id="{AF489BFC-FED5-5C1E-679F-97DAA9740355}"/>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33164D0A-19F1-D8C2-9711-83CB94271EDE}"/>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50" name="TextBox 249">
            <a:extLst>
              <a:ext uri="{FF2B5EF4-FFF2-40B4-BE49-F238E27FC236}">
                <a16:creationId xmlns:a16="http://schemas.microsoft.com/office/drawing/2014/main" id="{F2B17DB8-0B05-4069-1D6D-0FDE96E2295D}"/>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51" name="TextBox 250">
            <a:extLst>
              <a:ext uri="{FF2B5EF4-FFF2-40B4-BE49-F238E27FC236}">
                <a16:creationId xmlns:a16="http://schemas.microsoft.com/office/drawing/2014/main" id="{AF1B0D6A-58DD-F582-B754-568ED7ADF66D}"/>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52" name="TextBox 251">
            <a:extLst>
              <a:ext uri="{FF2B5EF4-FFF2-40B4-BE49-F238E27FC236}">
                <a16:creationId xmlns:a16="http://schemas.microsoft.com/office/drawing/2014/main" id="{32003B3B-2F14-BD10-21B4-85EC3B49A98D}"/>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53" name="TextBox 252">
            <a:extLst>
              <a:ext uri="{FF2B5EF4-FFF2-40B4-BE49-F238E27FC236}">
                <a16:creationId xmlns:a16="http://schemas.microsoft.com/office/drawing/2014/main" id="{35EF92BF-3201-8511-B205-F22A3883A83B}"/>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54" name="TextBox 253">
            <a:extLst>
              <a:ext uri="{FF2B5EF4-FFF2-40B4-BE49-F238E27FC236}">
                <a16:creationId xmlns:a16="http://schemas.microsoft.com/office/drawing/2014/main" id="{19A25390-49AA-5AF7-71D5-ED4D0789A3B8}"/>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55" name="Straight Connector 254">
            <a:extLst>
              <a:ext uri="{FF2B5EF4-FFF2-40B4-BE49-F238E27FC236}">
                <a16:creationId xmlns:a16="http://schemas.microsoft.com/office/drawing/2014/main" id="{3B4DD483-8DB6-D598-1A00-7F9D944A7F60}"/>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4B7E307C-5BB8-60BC-FC4D-934F258D24E9}"/>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F001B5AB-BE1A-55C5-B17B-1BA747703859}"/>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38A06554-DBDE-A8AB-FECC-1546A2BB7E96}"/>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C5DE4A4-03DA-775C-2C3A-035DDA03B0F1}"/>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3651073-BA8D-0EDB-6639-221F22595B4E}"/>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079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4826000" y="76175"/>
            <a:ext cx="360766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We have now added a start-start dependency.</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9" name="Rectangle: Rounded Corners 220">
            <a:extLst>
              <a:ext uri="{FF2B5EF4-FFF2-40B4-BE49-F238E27FC236}">
                <a16:creationId xmlns:a16="http://schemas.microsoft.com/office/drawing/2014/main" id="{49AB46BC-EC79-9F94-2E03-43663EB77C84}"/>
              </a:ext>
            </a:extLst>
          </p:cNvPr>
          <p:cNvSpPr/>
          <p:nvPr/>
        </p:nvSpPr>
        <p:spPr>
          <a:xfrm>
            <a:off x="8086029" y="5756402"/>
            <a:ext cx="2159704"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Finish adding dependencies</a:t>
            </a:r>
          </a:p>
        </p:txBody>
      </p:sp>
      <p:sp>
        <p:nvSpPr>
          <p:cNvPr id="21" name="Rectangle: Rounded Corners 220">
            <a:extLst>
              <a:ext uri="{FF2B5EF4-FFF2-40B4-BE49-F238E27FC236}">
                <a16:creationId xmlns:a16="http://schemas.microsoft.com/office/drawing/2014/main" id="{D2F0A88B-4E3D-2D11-97FC-5B561D5C963D}"/>
              </a:ext>
            </a:extLst>
          </p:cNvPr>
          <p:cNvSpPr/>
          <p:nvPr/>
        </p:nvSpPr>
        <p:spPr>
          <a:xfrm>
            <a:off x="10403348" y="5745768"/>
            <a:ext cx="903535"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Cancel</a:t>
            </a:r>
          </a:p>
        </p:txBody>
      </p:sp>
      <p:pic>
        <p:nvPicPr>
          <p:cNvPr id="37" name="Graphic 36" descr="Checkmark with solid fill">
            <a:extLst>
              <a:ext uri="{FF2B5EF4-FFF2-40B4-BE49-F238E27FC236}">
                <a16:creationId xmlns:a16="http://schemas.microsoft.com/office/drawing/2014/main" id="{5B15C816-0CAA-CC63-3D5C-4E69862ADDB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946724" y="5766390"/>
            <a:ext cx="248891" cy="248891"/>
          </a:xfrm>
          <a:prstGeom prst="rect">
            <a:avLst/>
          </a:prstGeom>
        </p:spPr>
      </p:pic>
      <p:pic>
        <p:nvPicPr>
          <p:cNvPr id="39" name="Graphic 38" descr="Close with solid fill">
            <a:extLst>
              <a:ext uri="{FF2B5EF4-FFF2-40B4-BE49-F238E27FC236}">
                <a16:creationId xmlns:a16="http://schemas.microsoft.com/office/drawing/2014/main" id="{AA03C84A-A86D-1827-9183-5D48DB59F37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15375" y="5776497"/>
            <a:ext cx="228676" cy="228676"/>
          </a:xfrm>
          <a:prstGeom prst="rect">
            <a:avLst/>
          </a:prstGeom>
        </p:spPr>
      </p:pic>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60D9A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bg1"/>
                </a:solidFill>
                <a:latin typeface="Helvetica" pitchFamily="2" charset="0"/>
              </a:rPr>
              <a:t>Call bus companies for quotation</a:t>
            </a:r>
            <a:endParaRPr lang="en-SG" sz="800" dirty="0">
              <a:solidFill>
                <a:schemeClr val="bg1"/>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60" name="Rectangle: Rounded Corners 220">
            <a:extLst>
              <a:ext uri="{FF2B5EF4-FFF2-40B4-BE49-F238E27FC236}">
                <a16:creationId xmlns:a16="http://schemas.microsoft.com/office/drawing/2014/main" id="{D6FC9BCB-2969-87D9-C53E-F414D28603C8}"/>
              </a:ext>
            </a:extLst>
          </p:cNvPr>
          <p:cNvSpPr/>
          <p:nvPr/>
        </p:nvSpPr>
        <p:spPr>
          <a:xfrm>
            <a:off x="7091539" y="5761008"/>
            <a:ext cx="842229"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Guide</a:t>
            </a:r>
          </a:p>
        </p:txBody>
      </p:sp>
      <p:pic>
        <p:nvPicPr>
          <p:cNvPr id="63" name="Graphic 62" descr="Scared face with solid fill with solid fill">
            <a:extLst>
              <a:ext uri="{FF2B5EF4-FFF2-40B4-BE49-F238E27FC236}">
                <a16:creationId xmlns:a16="http://schemas.microsoft.com/office/drawing/2014/main" id="{BC64466E-E74B-8E20-57B1-27AE0A03655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619153" y="5754639"/>
            <a:ext cx="272644" cy="272644"/>
          </a:xfrm>
          <a:prstGeom prst="rect">
            <a:avLst/>
          </a:prstGeom>
        </p:spPr>
      </p:pic>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3" name="Graphic 32" descr="Cursor with solid fill">
            <a:extLst>
              <a:ext uri="{FF2B5EF4-FFF2-40B4-BE49-F238E27FC236}">
                <a16:creationId xmlns:a16="http://schemas.microsoft.com/office/drawing/2014/main" id="{7733559A-ECA7-22A9-92F8-5231CF24960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88278" y="2953088"/>
            <a:ext cx="312187" cy="312187"/>
          </a:xfrm>
          <a:prstGeom prst="rect">
            <a:avLst/>
          </a:prstGeom>
        </p:spPr>
      </p:pic>
      <p:sp>
        <p:nvSpPr>
          <p:cNvPr id="18" name="Rectangle 17">
            <a:extLst>
              <a:ext uri="{FF2B5EF4-FFF2-40B4-BE49-F238E27FC236}">
                <a16:creationId xmlns:a16="http://schemas.microsoft.com/office/drawing/2014/main" id="{073135D4-3F81-9B83-17C1-46CC69D03713}"/>
              </a:ext>
            </a:extLst>
          </p:cNvPr>
          <p:cNvSpPr/>
          <p:nvPr/>
        </p:nvSpPr>
        <p:spPr>
          <a:xfrm>
            <a:off x="725464" y="682573"/>
            <a:ext cx="10727003" cy="673205"/>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1EE4BF48-73BF-08A5-F2B8-338A6771498E}"/>
              </a:ext>
            </a:extLst>
          </p:cNvPr>
          <p:cNvPicPr>
            <a:picLocks noChangeAspect="1"/>
          </p:cNvPicPr>
          <p:nvPr/>
        </p:nvPicPr>
        <p:blipFill>
          <a:blip r:embed="rId25"/>
          <a:stretch>
            <a:fillRect/>
          </a:stretch>
        </p:blipFill>
        <p:spPr>
          <a:xfrm>
            <a:off x="9010256" y="690172"/>
            <a:ext cx="2397805" cy="340865"/>
          </a:xfrm>
          <a:prstGeom prst="rect">
            <a:avLst/>
          </a:prstGeom>
        </p:spPr>
      </p:pic>
      <p:sp>
        <p:nvSpPr>
          <p:cNvPr id="62" name="Rectangle: Rounded Corners 59">
            <a:extLst>
              <a:ext uri="{FF2B5EF4-FFF2-40B4-BE49-F238E27FC236}">
                <a16:creationId xmlns:a16="http://schemas.microsoft.com/office/drawing/2014/main" id="{C661862B-2712-D3B4-5704-A0B9B73BAD17}"/>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29" name="Rectangle: Rounded Corners 60">
            <a:extLst>
              <a:ext uri="{FF2B5EF4-FFF2-40B4-BE49-F238E27FC236}">
                <a16:creationId xmlns:a16="http://schemas.microsoft.com/office/drawing/2014/main" id="{FA4843D6-CA0B-7F2C-D27B-510ADF19AA37}"/>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30" name="Straight Connector 129">
            <a:extLst>
              <a:ext uri="{FF2B5EF4-FFF2-40B4-BE49-F238E27FC236}">
                <a16:creationId xmlns:a16="http://schemas.microsoft.com/office/drawing/2014/main" id="{60FB07A7-60AF-B7DC-712A-60025FEF4450}"/>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4917580-F18B-848E-9E4F-3A477F767F2C}"/>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6D74FA0-952E-84FB-91BE-37DCA152B991}"/>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A2DE4C4-A439-B7EA-B557-42D7BA44EB4E}"/>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AC9B9D4-517B-D813-1059-1E16FBBDF166}"/>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4BB11D6-AC5B-6C04-832B-69C520214106}"/>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EFD0FA4-A7A8-B764-8166-EEDDE513195D}"/>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CC4FB6A-C118-6067-5F70-3D2C392F4343}"/>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5B05979-99AC-5742-472D-79F975BB17E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D3D5F24-CDF0-988C-885E-58F3FC99915C}"/>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10914D21-6A06-4A53-FEAE-89D15295553A}"/>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59" name="TextBox 158">
            <a:extLst>
              <a:ext uri="{FF2B5EF4-FFF2-40B4-BE49-F238E27FC236}">
                <a16:creationId xmlns:a16="http://schemas.microsoft.com/office/drawing/2014/main" id="{76D079C7-1260-65FB-8548-571D6D1C4480}"/>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60" name="TextBox 159">
            <a:extLst>
              <a:ext uri="{FF2B5EF4-FFF2-40B4-BE49-F238E27FC236}">
                <a16:creationId xmlns:a16="http://schemas.microsoft.com/office/drawing/2014/main" id="{D28B5222-C60E-EF6B-5868-75A69406CE09}"/>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1" name="TextBox 160">
            <a:extLst>
              <a:ext uri="{FF2B5EF4-FFF2-40B4-BE49-F238E27FC236}">
                <a16:creationId xmlns:a16="http://schemas.microsoft.com/office/drawing/2014/main" id="{86DB26C6-48F6-458F-2705-D8411E890E3D}"/>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2" name="TextBox 161">
            <a:extLst>
              <a:ext uri="{FF2B5EF4-FFF2-40B4-BE49-F238E27FC236}">
                <a16:creationId xmlns:a16="http://schemas.microsoft.com/office/drawing/2014/main" id="{AC076034-2915-D9C5-58FB-D2BBB8F8BDCD}"/>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3" name="TextBox 162">
            <a:extLst>
              <a:ext uri="{FF2B5EF4-FFF2-40B4-BE49-F238E27FC236}">
                <a16:creationId xmlns:a16="http://schemas.microsoft.com/office/drawing/2014/main" id="{C69134CB-E8DB-935E-6742-1F9CFC3F5DD2}"/>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64" name="TextBox 163">
            <a:extLst>
              <a:ext uri="{FF2B5EF4-FFF2-40B4-BE49-F238E27FC236}">
                <a16:creationId xmlns:a16="http://schemas.microsoft.com/office/drawing/2014/main" id="{583545C4-83B5-AD2C-D377-696780583AB7}"/>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5" name="TextBox 164">
            <a:extLst>
              <a:ext uri="{FF2B5EF4-FFF2-40B4-BE49-F238E27FC236}">
                <a16:creationId xmlns:a16="http://schemas.microsoft.com/office/drawing/2014/main" id="{F17B5390-CA8F-292C-C599-FE2E4FF055B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66" name="TextBox 165">
            <a:extLst>
              <a:ext uri="{FF2B5EF4-FFF2-40B4-BE49-F238E27FC236}">
                <a16:creationId xmlns:a16="http://schemas.microsoft.com/office/drawing/2014/main" id="{D654D101-D84C-F82C-C6EE-8C8459DDEDB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68" name="TextBox 167">
            <a:extLst>
              <a:ext uri="{FF2B5EF4-FFF2-40B4-BE49-F238E27FC236}">
                <a16:creationId xmlns:a16="http://schemas.microsoft.com/office/drawing/2014/main" id="{5B7052DE-6535-1F9B-7286-D1BA80B5FB86}"/>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9" name="TextBox 168">
            <a:extLst>
              <a:ext uri="{FF2B5EF4-FFF2-40B4-BE49-F238E27FC236}">
                <a16:creationId xmlns:a16="http://schemas.microsoft.com/office/drawing/2014/main" id="{2148BFE9-D2A0-8DDC-067B-219BCD6F5C3E}"/>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71" name="TextBox 170">
            <a:extLst>
              <a:ext uri="{FF2B5EF4-FFF2-40B4-BE49-F238E27FC236}">
                <a16:creationId xmlns:a16="http://schemas.microsoft.com/office/drawing/2014/main" id="{18F08C92-5884-1FDF-0B47-8C4511EAD8B7}"/>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72" name="TextBox 171">
            <a:extLst>
              <a:ext uri="{FF2B5EF4-FFF2-40B4-BE49-F238E27FC236}">
                <a16:creationId xmlns:a16="http://schemas.microsoft.com/office/drawing/2014/main" id="{DE2CC492-FC95-E84C-BC78-363B56463FF7}"/>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73" name="Straight Connector 172">
            <a:extLst>
              <a:ext uri="{FF2B5EF4-FFF2-40B4-BE49-F238E27FC236}">
                <a16:creationId xmlns:a16="http://schemas.microsoft.com/office/drawing/2014/main" id="{224E0F1E-BFBF-B6E3-FEF5-5FCC3FD0F73B}"/>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CE303798-3DE7-9F90-01F2-421AF1E124D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75" name="TextBox 174">
            <a:extLst>
              <a:ext uri="{FF2B5EF4-FFF2-40B4-BE49-F238E27FC236}">
                <a16:creationId xmlns:a16="http://schemas.microsoft.com/office/drawing/2014/main" id="{89CCC0A6-43DD-1940-AD48-6CE4860EDD26}"/>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76" name="TextBox 175">
            <a:extLst>
              <a:ext uri="{FF2B5EF4-FFF2-40B4-BE49-F238E27FC236}">
                <a16:creationId xmlns:a16="http://schemas.microsoft.com/office/drawing/2014/main" id="{D5754BD2-C6B7-2E21-FF6D-57BC1343974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77" name="TextBox 176">
            <a:extLst>
              <a:ext uri="{FF2B5EF4-FFF2-40B4-BE49-F238E27FC236}">
                <a16:creationId xmlns:a16="http://schemas.microsoft.com/office/drawing/2014/main" id="{EC78235C-0396-FB4D-6DA1-82E7A0CED70D}"/>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8" name="TextBox 177">
            <a:extLst>
              <a:ext uri="{FF2B5EF4-FFF2-40B4-BE49-F238E27FC236}">
                <a16:creationId xmlns:a16="http://schemas.microsoft.com/office/drawing/2014/main" id="{1470CF88-1D5D-4AFE-D0C9-87D661AF0CC4}"/>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79" name="TextBox 178">
            <a:extLst>
              <a:ext uri="{FF2B5EF4-FFF2-40B4-BE49-F238E27FC236}">
                <a16:creationId xmlns:a16="http://schemas.microsoft.com/office/drawing/2014/main" id="{C2AB24E1-C4EB-5D0D-4840-A526C2222CB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80" name="Straight Connector 179">
            <a:extLst>
              <a:ext uri="{FF2B5EF4-FFF2-40B4-BE49-F238E27FC236}">
                <a16:creationId xmlns:a16="http://schemas.microsoft.com/office/drawing/2014/main" id="{5EABAD17-346C-163F-B9C2-DD68B93E7207}"/>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1978E9C-2905-E96D-8179-6D0A21DBAA46}"/>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A0B6999-F987-313B-C12E-2A4438D8DB0F}"/>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6268D06-4258-A23F-E38E-BBF2E9924625}"/>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C0D9D4C-C269-4B1A-A012-D43A4CA5118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9C70428-F918-458D-26AC-F28B3A71CE07}"/>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6" name="Rectangle: Rounded Corners 59">
            <a:extLst>
              <a:ext uri="{FF2B5EF4-FFF2-40B4-BE49-F238E27FC236}">
                <a16:creationId xmlns:a16="http://schemas.microsoft.com/office/drawing/2014/main" id="{D2DB0FCA-1041-B4E7-43E4-51DEF6492CA4}"/>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7" name="Rectangle: Rounded Corners 60">
            <a:extLst>
              <a:ext uri="{FF2B5EF4-FFF2-40B4-BE49-F238E27FC236}">
                <a16:creationId xmlns:a16="http://schemas.microsoft.com/office/drawing/2014/main" id="{D59B1D01-2B07-0FA8-FD68-CD3355CC5B32}"/>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88" name="Straight Connector 187">
            <a:extLst>
              <a:ext uri="{FF2B5EF4-FFF2-40B4-BE49-F238E27FC236}">
                <a16:creationId xmlns:a16="http://schemas.microsoft.com/office/drawing/2014/main" id="{34947AFD-1318-012A-D2BA-7D9EC5E273C8}"/>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3404706-6C3D-16DE-869C-D782F10FAA37}"/>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AC5DAF-7287-B682-9BC8-16880D0E5E9B}"/>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1D4AC7A-32C1-299D-D7E5-6A3D7E982783}"/>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0B11C04-C67E-A6E2-4285-16BE1744399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750859C-ACC7-1D4B-6AE7-D7056E125EB7}"/>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10EA8EF-F7A9-95B7-9F42-7D0B38546E18}"/>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CADCBE8E-35CA-B2A5-731A-A1C806760223}"/>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8CAFF3C0-9D1E-8FC2-C6C0-97A363D11AB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ACED82A-6FE7-3D24-03E7-66DBF811902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F78F9704-ACB0-6066-4AA9-44CF2704139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9" name="TextBox 198">
            <a:extLst>
              <a:ext uri="{FF2B5EF4-FFF2-40B4-BE49-F238E27FC236}">
                <a16:creationId xmlns:a16="http://schemas.microsoft.com/office/drawing/2014/main" id="{DB5632D4-3B49-A2DE-C3A9-9202B9ACD89A}"/>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00" name="TextBox 199">
            <a:extLst>
              <a:ext uri="{FF2B5EF4-FFF2-40B4-BE49-F238E27FC236}">
                <a16:creationId xmlns:a16="http://schemas.microsoft.com/office/drawing/2014/main" id="{7A413AA6-5A3D-0474-134C-A7AD9B0BACD3}"/>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1" name="TextBox 200">
            <a:extLst>
              <a:ext uri="{FF2B5EF4-FFF2-40B4-BE49-F238E27FC236}">
                <a16:creationId xmlns:a16="http://schemas.microsoft.com/office/drawing/2014/main" id="{C20A88F9-4C0A-F36B-0B1A-392C4A058B90}"/>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2" name="TextBox 201">
            <a:extLst>
              <a:ext uri="{FF2B5EF4-FFF2-40B4-BE49-F238E27FC236}">
                <a16:creationId xmlns:a16="http://schemas.microsoft.com/office/drawing/2014/main" id="{35413077-23AC-5240-2C1C-A1A9F721BD44}"/>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3" name="TextBox 202">
            <a:extLst>
              <a:ext uri="{FF2B5EF4-FFF2-40B4-BE49-F238E27FC236}">
                <a16:creationId xmlns:a16="http://schemas.microsoft.com/office/drawing/2014/main" id="{17F4931C-A057-14D4-ACCF-619B9E90BB3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04" name="TextBox 203">
            <a:extLst>
              <a:ext uri="{FF2B5EF4-FFF2-40B4-BE49-F238E27FC236}">
                <a16:creationId xmlns:a16="http://schemas.microsoft.com/office/drawing/2014/main" id="{8DAD8D1B-8F0C-C3E0-C64E-D528439F513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05" name="TextBox 204">
            <a:extLst>
              <a:ext uri="{FF2B5EF4-FFF2-40B4-BE49-F238E27FC236}">
                <a16:creationId xmlns:a16="http://schemas.microsoft.com/office/drawing/2014/main" id="{C3CA469D-E94B-DBC5-C0CF-18D07FB40944}"/>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06" name="TextBox 205">
            <a:extLst>
              <a:ext uri="{FF2B5EF4-FFF2-40B4-BE49-F238E27FC236}">
                <a16:creationId xmlns:a16="http://schemas.microsoft.com/office/drawing/2014/main" id="{1176A845-5012-F820-DA43-379B53AEBB72}"/>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07" name="TextBox 206">
            <a:extLst>
              <a:ext uri="{FF2B5EF4-FFF2-40B4-BE49-F238E27FC236}">
                <a16:creationId xmlns:a16="http://schemas.microsoft.com/office/drawing/2014/main" id="{D61D9B30-C00A-6A99-2F49-86A33AD2419F}"/>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8" name="TextBox 207">
            <a:extLst>
              <a:ext uri="{FF2B5EF4-FFF2-40B4-BE49-F238E27FC236}">
                <a16:creationId xmlns:a16="http://schemas.microsoft.com/office/drawing/2014/main" id="{45EC7523-B026-1D94-42A8-68631C4DFCC0}"/>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9" name="TextBox 208">
            <a:extLst>
              <a:ext uri="{FF2B5EF4-FFF2-40B4-BE49-F238E27FC236}">
                <a16:creationId xmlns:a16="http://schemas.microsoft.com/office/drawing/2014/main" id="{5675B649-BCA0-450E-C4C4-775D4AB5484B}"/>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10" name="TextBox 209">
            <a:extLst>
              <a:ext uri="{FF2B5EF4-FFF2-40B4-BE49-F238E27FC236}">
                <a16:creationId xmlns:a16="http://schemas.microsoft.com/office/drawing/2014/main" id="{F6808E7D-C380-5455-F16B-44AF7E46E91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11" name="Straight Connector 210">
            <a:extLst>
              <a:ext uri="{FF2B5EF4-FFF2-40B4-BE49-F238E27FC236}">
                <a16:creationId xmlns:a16="http://schemas.microsoft.com/office/drawing/2014/main" id="{40239933-A55E-AD10-B192-EC3E8815B2BE}"/>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4F94B37A-C7E5-0923-6569-3A01FF1BB97E}"/>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3" name="TextBox 212">
            <a:extLst>
              <a:ext uri="{FF2B5EF4-FFF2-40B4-BE49-F238E27FC236}">
                <a16:creationId xmlns:a16="http://schemas.microsoft.com/office/drawing/2014/main" id="{CD025B7B-3837-77AD-4A50-1A0C3660505A}"/>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14" name="TextBox 213">
            <a:extLst>
              <a:ext uri="{FF2B5EF4-FFF2-40B4-BE49-F238E27FC236}">
                <a16:creationId xmlns:a16="http://schemas.microsoft.com/office/drawing/2014/main" id="{BB22D983-0B1B-F07D-5284-9828DBA0D14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15" name="TextBox 214">
            <a:extLst>
              <a:ext uri="{FF2B5EF4-FFF2-40B4-BE49-F238E27FC236}">
                <a16:creationId xmlns:a16="http://schemas.microsoft.com/office/drawing/2014/main" id="{E6BB2B39-79B3-B2D7-3739-CA3941B7435A}"/>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16" name="TextBox 215">
            <a:extLst>
              <a:ext uri="{FF2B5EF4-FFF2-40B4-BE49-F238E27FC236}">
                <a16:creationId xmlns:a16="http://schemas.microsoft.com/office/drawing/2014/main" id="{62B69B7A-2C3E-98AA-D0E8-44433BD64C5C}"/>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17" name="TextBox 216">
            <a:extLst>
              <a:ext uri="{FF2B5EF4-FFF2-40B4-BE49-F238E27FC236}">
                <a16:creationId xmlns:a16="http://schemas.microsoft.com/office/drawing/2014/main" id="{A7CEC518-AC97-608F-C9B5-6091923C8ABF}"/>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18" name="Straight Connector 217">
            <a:extLst>
              <a:ext uri="{FF2B5EF4-FFF2-40B4-BE49-F238E27FC236}">
                <a16:creationId xmlns:a16="http://schemas.microsoft.com/office/drawing/2014/main" id="{2DC72F57-C75D-FA5E-EE5F-FA350F7C0727}"/>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62DBF93E-1585-1C6B-DEAC-53F25F010C0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E5D98650-B78E-8AB6-3875-37EC05253C1E}"/>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61C5018-ED21-AE10-AB74-5BAF3DF7416B}"/>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DA47E8B-630F-4680-5569-76D9A6281203}"/>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7B39B64-BCE1-8859-03F2-A83C1945B9C0}"/>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4" name="Rectangle: Rounded Corners 59">
            <a:extLst>
              <a:ext uri="{FF2B5EF4-FFF2-40B4-BE49-F238E27FC236}">
                <a16:creationId xmlns:a16="http://schemas.microsoft.com/office/drawing/2014/main" id="{02519473-A790-A72C-9A70-D6E7DF9E0D85}"/>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5" name="Rectangle: Rounded Corners 60">
            <a:extLst>
              <a:ext uri="{FF2B5EF4-FFF2-40B4-BE49-F238E27FC236}">
                <a16:creationId xmlns:a16="http://schemas.microsoft.com/office/drawing/2014/main" id="{871A6760-94FA-2EF5-2D92-59BC587D03B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26" name="Straight Connector 225">
            <a:extLst>
              <a:ext uri="{FF2B5EF4-FFF2-40B4-BE49-F238E27FC236}">
                <a16:creationId xmlns:a16="http://schemas.microsoft.com/office/drawing/2014/main" id="{4FB2C772-131C-D797-8C80-01623C898451}"/>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0636ACF4-D01A-EE1B-6399-6322EFE0D1DC}"/>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42C2456-31A8-1D95-9DF8-DE655AA78E1D}"/>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971C26D-8BB7-86BA-49AF-B7B4BD78C031}"/>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A8C3139-3E8E-7C1B-C97C-38F713FA4F2D}"/>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0D330BE-06EC-F379-FCAC-F748E962CE98}"/>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CB524C0E-7A95-E83B-7663-BF2617975EB4}"/>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2BB1F14F-6C11-5173-5CD0-58D9806D7B34}"/>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B9FFDFA4-899F-41D4-9E41-787651B9A09E}"/>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F95E4AE6-0336-B24E-D922-09E2E33F23E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56D4003E-3F63-E1D0-92F8-2E584A136B3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37" name="TextBox 236">
            <a:extLst>
              <a:ext uri="{FF2B5EF4-FFF2-40B4-BE49-F238E27FC236}">
                <a16:creationId xmlns:a16="http://schemas.microsoft.com/office/drawing/2014/main" id="{ED277896-CD63-15EF-19F4-EC4743322FD6}"/>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38" name="TextBox 237">
            <a:extLst>
              <a:ext uri="{FF2B5EF4-FFF2-40B4-BE49-F238E27FC236}">
                <a16:creationId xmlns:a16="http://schemas.microsoft.com/office/drawing/2014/main" id="{D415385B-57A9-6957-415E-BCD7DAA12610}"/>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39" name="TextBox 238">
            <a:extLst>
              <a:ext uri="{FF2B5EF4-FFF2-40B4-BE49-F238E27FC236}">
                <a16:creationId xmlns:a16="http://schemas.microsoft.com/office/drawing/2014/main" id="{17D38EA4-D16D-4950-CD5F-C67CBE1B4F5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40" name="TextBox 239">
            <a:extLst>
              <a:ext uri="{FF2B5EF4-FFF2-40B4-BE49-F238E27FC236}">
                <a16:creationId xmlns:a16="http://schemas.microsoft.com/office/drawing/2014/main" id="{F3FD3ED9-A4AE-B13D-F804-09A95761B05F}"/>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41" name="TextBox 240">
            <a:extLst>
              <a:ext uri="{FF2B5EF4-FFF2-40B4-BE49-F238E27FC236}">
                <a16:creationId xmlns:a16="http://schemas.microsoft.com/office/drawing/2014/main" id="{A970CDD0-83FE-016B-2FCE-6282BED61FDC}"/>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42" name="TextBox 241">
            <a:extLst>
              <a:ext uri="{FF2B5EF4-FFF2-40B4-BE49-F238E27FC236}">
                <a16:creationId xmlns:a16="http://schemas.microsoft.com/office/drawing/2014/main" id="{9048264C-918F-EAD5-599B-0ECF51E039AC}"/>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43" name="TextBox 242">
            <a:extLst>
              <a:ext uri="{FF2B5EF4-FFF2-40B4-BE49-F238E27FC236}">
                <a16:creationId xmlns:a16="http://schemas.microsoft.com/office/drawing/2014/main" id="{8EA7AA97-A289-C86F-1223-034A2105E2F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44" name="TextBox 243">
            <a:extLst>
              <a:ext uri="{FF2B5EF4-FFF2-40B4-BE49-F238E27FC236}">
                <a16:creationId xmlns:a16="http://schemas.microsoft.com/office/drawing/2014/main" id="{13D549E4-7F7D-C445-4827-28B915D3705F}"/>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45" name="TextBox 244">
            <a:extLst>
              <a:ext uri="{FF2B5EF4-FFF2-40B4-BE49-F238E27FC236}">
                <a16:creationId xmlns:a16="http://schemas.microsoft.com/office/drawing/2014/main" id="{C80F2CB4-8A5A-6F14-4FCD-3D63F8245A08}"/>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46" name="TextBox 245">
            <a:extLst>
              <a:ext uri="{FF2B5EF4-FFF2-40B4-BE49-F238E27FC236}">
                <a16:creationId xmlns:a16="http://schemas.microsoft.com/office/drawing/2014/main" id="{7FD5DD9F-C215-3E96-A378-AB7EE8E5A852}"/>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47" name="TextBox 246">
            <a:extLst>
              <a:ext uri="{FF2B5EF4-FFF2-40B4-BE49-F238E27FC236}">
                <a16:creationId xmlns:a16="http://schemas.microsoft.com/office/drawing/2014/main" id="{9DB4370D-1CED-1F2E-2890-707BCEE2C499}"/>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8" name="TextBox 247">
            <a:extLst>
              <a:ext uri="{FF2B5EF4-FFF2-40B4-BE49-F238E27FC236}">
                <a16:creationId xmlns:a16="http://schemas.microsoft.com/office/drawing/2014/main" id="{46FE11F0-5EB0-D52A-180D-CF890B3E19E9}"/>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49" name="Straight Connector 248">
            <a:extLst>
              <a:ext uri="{FF2B5EF4-FFF2-40B4-BE49-F238E27FC236}">
                <a16:creationId xmlns:a16="http://schemas.microsoft.com/office/drawing/2014/main" id="{25C99BDF-27B3-EA32-4F0E-E8DFAE8FACEC}"/>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0" name="TextBox 249">
            <a:extLst>
              <a:ext uri="{FF2B5EF4-FFF2-40B4-BE49-F238E27FC236}">
                <a16:creationId xmlns:a16="http://schemas.microsoft.com/office/drawing/2014/main" id="{80FF2B3B-54EC-1F3C-8AB5-B41E6D302073}"/>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51" name="TextBox 250">
            <a:extLst>
              <a:ext uri="{FF2B5EF4-FFF2-40B4-BE49-F238E27FC236}">
                <a16:creationId xmlns:a16="http://schemas.microsoft.com/office/drawing/2014/main" id="{17B49803-4A38-80C9-3DAC-42D9376EB3FD}"/>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52" name="TextBox 251">
            <a:extLst>
              <a:ext uri="{FF2B5EF4-FFF2-40B4-BE49-F238E27FC236}">
                <a16:creationId xmlns:a16="http://schemas.microsoft.com/office/drawing/2014/main" id="{B90E3C0B-0F69-B41C-B880-01BE7E21681E}"/>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53" name="TextBox 252">
            <a:extLst>
              <a:ext uri="{FF2B5EF4-FFF2-40B4-BE49-F238E27FC236}">
                <a16:creationId xmlns:a16="http://schemas.microsoft.com/office/drawing/2014/main" id="{6B38F04B-38B5-D205-2026-6C62EDD61E64}"/>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54" name="TextBox 253">
            <a:extLst>
              <a:ext uri="{FF2B5EF4-FFF2-40B4-BE49-F238E27FC236}">
                <a16:creationId xmlns:a16="http://schemas.microsoft.com/office/drawing/2014/main" id="{9B577DB7-EAD3-FEF5-DBEA-0D83251777D8}"/>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55" name="TextBox 254">
            <a:extLst>
              <a:ext uri="{FF2B5EF4-FFF2-40B4-BE49-F238E27FC236}">
                <a16:creationId xmlns:a16="http://schemas.microsoft.com/office/drawing/2014/main" id="{23974204-71C4-7D1F-C8D1-BD9813CD19F6}"/>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56" name="Straight Connector 255">
            <a:extLst>
              <a:ext uri="{FF2B5EF4-FFF2-40B4-BE49-F238E27FC236}">
                <a16:creationId xmlns:a16="http://schemas.microsoft.com/office/drawing/2014/main" id="{E89A37C8-A125-9C58-E47B-4BE1F00E798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097E65F9-116C-4A06-C257-E7109542F05E}"/>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C509903-30B4-14B0-E047-9EDE83619C85}"/>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AF8FC23-9D18-E094-BAEB-3B7CDFC981F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E801C12-4F05-C4CE-9EBA-04BC07238EB4}"/>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D49C2A79-2EFF-0D87-4687-BC6271F4BCBE}"/>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61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7.40741E-7 L -0.00104 -0.11505 " pathEditMode="relative" rAng="0" ptsTypes="AA">
                                      <p:cBhvr>
                                        <p:cTn id="6" dur="2000" fill="hold"/>
                                        <p:tgtEl>
                                          <p:spTgt spid="33"/>
                                        </p:tgtEl>
                                        <p:attrNameLst>
                                          <p:attrName>ppt_x</p:attrName>
                                          <p:attrName>ppt_y</p:attrName>
                                        </p:attrNameLst>
                                      </p:cBhvr>
                                      <p:rCtr x="-52" y="-5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4826000" y="76175"/>
            <a:ext cx="360766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We have now added a start-start dependency.</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9" name="Rectangle: Rounded Corners 220">
            <a:extLst>
              <a:ext uri="{FF2B5EF4-FFF2-40B4-BE49-F238E27FC236}">
                <a16:creationId xmlns:a16="http://schemas.microsoft.com/office/drawing/2014/main" id="{49AB46BC-EC79-9F94-2E03-43663EB77C84}"/>
              </a:ext>
            </a:extLst>
          </p:cNvPr>
          <p:cNvSpPr/>
          <p:nvPr/>
        </p:nvSpPr>
        <p:spPr>
          <a:xfrm>
            <a:off x="8086029" y="5756402"/>
            <a:ext cx="2159704"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Finish adding dependencies</a:t>
            </a:r>
          </a:p>
        </p:txBody>
      </p:sp>
      <p:sp>
        <p:nvSpPr>
          <p:cNvPr id="21" name="Rectangle: Rounded Corners 220">
            <a:extLst>
              <a:ext uri="{FF2B5EF4-FFF2-40B4-BE49-F238E27FC236}">
                <a16:creationId xmlns:a16="http://schemas.microsoft.com/office/drawing/2014/main" id="{D2F0A88B-4E3D-2D11-97FC-5B561D5C963D}"/>
              </a:ext>
            </a:extLst>
          </p:cNvPr>
          <p:cNvSpPr/>
          <p:nvPr/>
        </p:nvSpPr>
        <p:spPr>
          <a:xfrm>
            <a:off x="10403348" y="5745768"/>
            <a:ext cx="903535"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Cancel</a:t>
            </a:r>
          </a:p>
        </p:txBody>
      </p:sp>
      <p:pic>
        <p:nvPicPr>
          <p:cNvPr id="37" name="Graphic 36" descr="Checkmark with solid fill">
            <a:extLst>
              <a:ext uri="{FF2B5EF4-FFF2-40B4-BE49-F238E27FC236}">
                <a16:creationId xmlns:a16="http://schemas.microsoft.com/office/drawing/2014/main" id="{5B15C816-0CAA-CC63-3D5C-4E69862ADDB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946724" y="5766390"/>
            <a:ext cx="248891" cy="248891"/>
          </a:xfrm>
          <a:prstGeom prst="rect">
            <a:avLst/>
          </a:prstGeom>
        </p:spPr>
      </p:pic>
      <p:pic>
        <p:nvPicPr>
          <p:cNvPr id="39" name="Graphic 38" descr="Close with solid fill">
            <a:extLst>
              <a:ext uri="{FF2B5EF4-FFF2-40B4-BE49-F238E27FC236}">
                <a16:creationId xmlns:a16="http://schemas.microsoft.com/office/drawing/2014/main" id="{AA03C84A-A86D-1827-9183-5D48DB59F37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15375" y="5776497"/>
            <a:ext cx="228676" cy="228676"/>
          </a:xfrm>
          <a:prstGeom prst="rect">
            <a:avLst/>
          </a:prstGeom>
        </p:spPr>
      </p:pic>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60D9A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bg1"/>
                </a:solidFill>
                <a:latin typeface="Helvetica" pitchFamily="2" charset="0"/>
              </a:rPr>
              <a:t>Call bus companies for quotation</a:t>
            </a:r>
            <a:endParaRPr lang="en-SG" sz="800" dirty="0">
              <a:solidFill>
                <a:schemeClr val="bg1"/>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60" name="Rectangle: Rounded Corners 220">
            <a:extLst>
              <a:ext uri="{FF2B5EF4-FFF2-40B4-BE49-F238E27FC236}">
                <a16:creationId xmlns:a16="http://schemas.microsoft.com/office/drawing/2014/main" id="{D6FC9BCB-2969-87D9-C53E-F414D28603C8}"/>
              </a:ext>
            </a:extLst>
          </p:cNvPr>
          <p:cNvSpPr/>
          <p:nvPr/>
        </p:nvSpPr>
        <p:spPr>
          <a:xfrm>
            <a:off x="7091539" y="5761008"/>
            <a:ext cx="842229"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Guide</a:t>
            </a:r>
          </a:p>
        </p:txBody>
      </p:sp>
      <p:pic>
        <p:nvPicPr>
          <p:cNvPr id="63" name="Graphic 62" descr="Scared face with solid fill with solid fill">
            <a:extLst>
              <a:ext uri="{FF2B5EF4-FFF2-40B4-BE49-F238E27FC236}">
                <a16:creationId xmlns:a16="http://schemas.microsoft.com/office/drawing/2014/main" id="{BC64466E-E74B-8E20-57B1-27AE0A03655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619153" y="5754639"/>
            <a:ext cx="272644" cy="272644"/>
          </a:xfrm>
          <a:prstGeom prst="rect">
            <a:avLst/>
          </a:prstGeom>
        </p:spPr>
      </p:pic>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3" name="Graphic 32" descr="Cursor with solid fill">
            <a:extLst>
              <a:ext uri="{FF2B5EF4-FFF2-40B4-BE49-F238E27FC236}">
                <a16:creationId xmlns:a16="http://schemas.microsoft.com/office/drawing/2014/main" id="{7733559A-ECA7-22A9-92F8-5231CF24960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455197" y="2661006"/>
            <a:ext cx="312187" cy="312187"/>
          </a:xfrm>
          <a:prstGeom prst="rect">
            <a:avLst/>
          </a:prstGeom>
        </p:spPr>
      </p:pic>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30443A-ACB2-BCC6-FB9E-AD1B91C8A148}"/>
              </a:ext>
            </a:extLst>
          </p:cNvPr>
          <p:cNvSpPr/>
          <p:nvPr/>
        </p:nvSpPr>
        <p:spPr>
          <a:xfrm>
            <a:off x="725464" y="682573"/>
            <a:ext cx="10727003" cy="673205"/>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E5503D0A-6D12-3E99-27D4-0B17452CD7E3}"/>
              </a:ext>
            </a:extLst>
          </p:cNvPr>
          <p:cNvPicPr>
            <a:picLocks noChangeAspect="1"/>
          </p:cNvPicPr>
          <p:nvPr/>
        </p:nvPicPr>
        <p:blipFill>
          <a:blip r:embed="rId25"/>
          <a:stretch>
            <a:fillRect/>
          </a:stretch>
        </p:blipFill>
        <p:spPr>
          <a:xfrm>
            <a:off x="9010256" y="690172"/>
            <a:ext cx="2397805" cy="340865"/>
          </a:xfrm>
          <a:prstGeom prst="rect">
            <a:avLst/>
          </a:prstGeom>
        </p:spPr>
      </p:pic>
      <p:sp>
        <p:nvSpPr>
          <p:cNvPr id="62" name="Rectangle: Rounded Corners 59">
            <a:extLst>
              <a:ext uri="{FF2B5EF4-FFF2-40B4-BE49-F238E27FC236}">
                <a16:creationId xmlns:a16="http://schemas.microsoft.com/office/drawing/2014/main" id="{5F073844-2BC3-B21B-CDF7-98564A9E7163}"/>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29" name="Rectangle: Rounded Corners 60">
            <a:extLst>
              <a:ext uri="{FF2B5EF4-FFF2-40B4-BE49-F238E27FC236}">
                <a16:creationId xmlns:a16="http://schemas.microsoft.com/office/drawing/2014/main" id="{7C8E6939-FF60-16EE-F00A-16CEE3CC5D42}"/>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30" name="Straight Connector 129">
            <a:extLst>
              <a:ext uri="{FF2B5EF4-FFF2-40B4-BE49-F238E27FC236}">
                <a16:creationId xmlns:a16="http://schemas.microsoft.com/office/drawing/2014/main" id="{087F0EA8-6175-0CDD-626D-618D7EEF4A6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3948D2C-7E47-74F4-0765-F142B067DA9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40ADBF2-E842-A2B9-5BFA-A9547859CFED}"/>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8440E51-FB07-144A-0D71-DE4E8AED24B5}"/>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FABD4A4-B721-468C-97A8-57462E49A5F9}"/>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E71198A-2F0A-B79C-2D42-EFAE75B5B0B1}"/>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E3ACAAD-0B62-9638-ADF1-C75463F3756C}"/>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4F73982-4D4A-5841-3804-2F4B6BDA9B37}"/>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D9537CA2-0127-A1B3-E363-C1149110086C}"/>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D3D211D-62A2-C47D-3B4C-05BF430386AB}"/>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FE977CA0-6792-8316-A149-7971CE22C485}"/>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59" name="TextBox 158">
            <a:extLst>
              <a:ext uri="{FF2B5EF4-FFF2-40B4-BE49-F238E27FC236}">
                <a16:creationId xmlns:a16="http://schemas.microsoft.com/office/drawing/2014/main" id="{1F835F32-B456-9CB3-6019-5D13C29D586D}"/>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60" name="TextBox 159">
            <a:extLst>
              <a:ext uri="{FF2B5EF4-FFF2-40B4-BE49-F238E27FC236}">
                <a16:creationId xmlns:a16="http://schemas.microsoft.com/office/drawing/2014/main" id="{6EABE8B1-F766-7818-EE5C-EBF67929580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1" name="TextBox 160">
            <a:extLst>
              <a:ext uri="{FF2B5EF4-FFF2-40B4-BE49-F238E27FC236}">
                <a16:creationId xmlns:a16="http://schemas.microsoft.com/office/drawing/2014/main" id="{A9D6BDC5-6EAF-DE37-AFE7-DC9D32F3FC84}"/>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2" name="TextBox 161">
            <a:extLst>
              <a:ext uri="{FF2B5EF4-FFF2-40B4-BE49-F238E27FC236}">
                <a16:creationId xmlns:a16="http://schemas.microsoft.com/office/drawing/2014/main" id="{2D5CB548-9249-FFFD-70C5-FA9477FCFDB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3" name="TextBox 162">
            <a:extLst>
              <a:ext uri="{FF2B5EF4-FFF2-40B4-BE49-F238E27FC236}">
                <a16:creationId xmlns:a16="http://schemas.microsoft.com/office/drawing/2014/main" id="{9EF6CCDC-9981-9FD7-4783-0EBB55A58CD9}"/>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64" name="TextBox 163">
            <a:extLst>
              <a:ext uri="{FF2B5EF4-FFF2-40B4-BE49-F238E27FC236}">
                <a16:creationId xmlns:a16="http://schemas.microsoft.com/office/drawing/2014/main" id="{6F510B62-8A49-7D36-DCC9-B3B82D44D99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5" name="TextBox 164">
            <a:extLst>
              <a:ext uri="{FF2B5EF4-FFF2-40B4-BE49-F238E27FC236}">
                <a16:creationId xmlns:a16="http://schemas.microsoft.com/office/drawing/2014/main" id="{B8DD6C51-75ED-8C0D-BA9D-49B2F0DDDC49}"/>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66" name="TextBox 165">
            <a:extLst>
              <a:ext uri="{FF2B5EF4-FFF2-40B4-BE49-F238E27FC236}">
                <a16:creationId xmlns:a16="http://schemas.microsoft.com/office/drawing/2014/main" id="{284B8FB7-3561-D7D8-6E25-AFA25210468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68" name="TextBox 167">
            <a:extLst>
              <a:ext uri="{FF2B5EF4-FFF2-40B4-BE49-F238E27FC236}">
                <a16:creationId xmlns:a16="http://schemas.microsoft.com/office/drawing/2014/main" id="{4C0DD75D-3465-6F96-F9D2-126315442D22}"/>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9" name="TextBox 168">
            <a:extLst>
              <a:ext uri="{FF2B5EF4-FFF2-40B4-BE49-F238E27FC236}">
                <a16:creationId xmlns:a16="http://schemas.microsoft.com/office/drawing/2014/main" id="{A9BED698-2184-7C13-C2DD-7A34C2A9C259}"/>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71" name="TextBox 170">
            <a:extLst>
              <a:ext uri="{FF2B5EF4-FFF2-40B4-BE49-F238E27FC236}">
                <a16:creationId xmlns:a16="http://schemas.microsoft.com/office/drawing/2014/main" id="{DCB6BC33-C3C8-3260-20F9-DFDFAC6DE188}"/>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72" name="TextBox 171">
            <a:extLst>
              <a:ext uri="{FF2B5EF4-FFF2-40B4-BE49-F238E27FC236}">
                <a16:creationId xmlns:a16="http://schemas.microsoft.com/office/drawing/2014/main" id="{0FAF9964-DBD8-03BC-82C1-53244CE9BC2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73" name="Straight Connector 172">
            <a:extLst>
              <a:ext uri="{FF2B5EF4-FFF2-40B4-BE49-F238E27FC236}">
                <a16:creationId xmlns:a16="http://schemas.microsoft.com/office/drawing/2014/main" id="{76E39FE0-D8AE-17FA-35F3-CDA205986CAE}"/>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04A74B2A-118C-13AA-90E8-2417DED86819}"/>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75" name="TextBox 174">
            <a:extLst>
              <a:ext uri="{FF2B5EF4-FFF2-40B4-BE49-F238E27FC236}">
                <a16:creationId xmlns:a16="http://schemas.microsoft.com/office/drawing/2014/main" id="{87A36407-5110-747C-DCF0-654718415CF1}"/>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76" name="TextBox 175">
            <a:extLst>
              <a:ext uri="{FF2B5EF4-FFF2-40B4-BE49-F238E27FC236}">
                <a16:creationId xmlns:a16="http://schemas.microsoft.com/office/drawing/2014/main" id="{67D374C2-F2FD-19C9-9303-773FBFE30933}"/>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77" name="TextBox 176">
            <a:extLst>
              <a:ext uri="{FF2B5EF4-FFF2-40B4-BE49-F238E27FC236}">
                <a16:creationId xmlns:a16="http://schemas.microsoft.com/office/drawing/2014/main" id="{5B31C1AC-737A-2BBD-FE0B-BC7AF2E6B9F0}"/>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8" name="TextBox 177">
            <a:extLst>
              <a:ext uri="{FF2B5EF4-FFF2-40B4-BE49-F238E27FC236}">
                <a16:creationId xmlns:a16="http://schemas.microsoft.com/office/drawing/2014/main" id="{FACD7F5F-A24B-55BE-694F-A317A4C264B7}"/>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79" name="TextBox 178">
            <a:extLst>
              <a:ext uri="{FF2B5EF4-FFF2-40B4-BE49-F238E27FC236}">
                <a16:creationId xmlns:a16="http://schemas.microsoft.com/office/drawing/2014/main" id="{21D4DE29-1121-D2F8-6EB9-C38A72F351FB}"/>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80" name="Straight Connector 179">
            <a:extLst>
              <a:ext uri="{FF2B5EF4-FFF2-40B4-BE49-F238E27FC236}">
                <a16:creationId xmlns:a16="http://schemas.microsoft.com/office/drawing/2014/main" id="{884140CD-AAEA-F846-7454-FEAE7875F7D8}"/>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32CDA62-583B-6C99-3373-9CFC1ACB9333}"/>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38D290C-48C4-0D14-FE10-69FC116D468F}"/>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6DFA5DB-5BBA-1165-70AD-A321EDA40A7D}"/>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210A66E-FCF1-FAD5-C01A-CBEDFCED3E44}"/>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A4E8CE8-ABBF-3039-D812-19EB849B80F8}"/>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6" name="Rectangle: Rounded Corners 59">
            <a:extLst>
              <a:ext uri="{FF2B5EF4-FFF2-40B4-BE49-F238E27FC236}">
                <a16:creationId xmlns:a16="http://schemas.microsoft.com/office/drawing/2014/main" id="{CABA1226-5C66-CCE7-ABA6-0E66AEE62D94}"/>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7" name="Rectangle: Rounded Corners 60">
            <a:extLst>
              <a:ext uri="{FF2B5EF4-FFF2-40B4-BE49-F238E27FC236}">
                <a16:creationId xmlns:a16="http://schemas.microsoft.com/office/drawing/2014/main" id="{ECA31CA9-E87E-1AE6-EB00-99CE13F5E0F0}"/>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88" name="Straight Connector 187">
            <a:extLst>
              <a:ext uri="{FF2B5EF4-FFF2-40B4-BE49-F238E27FC236}">
                <a16:creationId xmlns:a16="http://schemas.microsoft.com/office/drawing/2014/main" id="{A57BB21D-626B-8F74-4FA1-8AC3748AE969}"/>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85A30FF-C5EC-E3FC-A5F9-250CF73F4A13}"/>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A5F1D10D-EA5C-EC92-5436-0C5D454816CC}"/>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50E629-8A81-282F-9E05-CAAD89743232}"/>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517DE09-B108-72F7-2D74-5DF7D80F93A5}"/>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19B950D-4CCC-031A-E670-67AB812CAF17}"/>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442287EE-C022-A974-38F0-0A51CDE58731}"/>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612FBE2-F3AD-FCEC-9413-197A9796D5C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A9CDFB5-AB78-421D-7D0E-89EB1C4B982A}"/>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295CFB8-719E-DA62-45E8-F4B3A276D71F}"/>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ADEC8CA7-D7E7-5823-1AB5-C8A2C7BB2F9C}"/>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9" name="TextBox 198">
            <a:extLst>
              <a:ext uri="{FF2B5EF4-FFF2-40B4-BE49-F238E27FC236}">
                <a16:creationId xmlns:a16="http://schemas.microsoft.com/office/drawing/2014/main" id="{11540C7C-B13C-8C3A-11AC-704A8935CECA}"/>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00" name="TextBox 199">
            <a:extLst>
              <a:ext uri="{FF2B5EF4-FFF2-40B4-BE49-F238E27FC236}">
                <a16:creationId xmlns:a16="http://schemas.microsoft.com/office/drawing/2014/main" id="{9BC5CD97-A44E-3AE6-1326-514C44479037}"/>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1" name="TextBox 200">
            <a:extLst>
              <a:ext uri="{FF2B5EF4-FFF2-40B4-BE49-F238E27FC236}">
                <a16:creationId xmlns:a16="http://schemas.microsoft.com/office/drawing/2014/main" id="{813EDB66-6995-489E-7C21-AAAEF6E2605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2" name="TextBox 201">
            <a:extLst>
              <a:ext uri="{FF2B5EF4-FFF2-40B4-BE49-F238E27FC236}">
                <a16:creationId xmlns:a16="http://schemas.microsoft.com/office/drawing/2014/main" id="{69FF0F8D-3A22-3DFF-FE6F-84472793846F}"/>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3" name="TextBox 202">
            <a:extLst>
              <a:ext uri="{FF2B5EF4-FFF2-40B4-BE49-F238E27FC236}">
                <a16:creationId xmlns:a16="http://schemas.microsoft.com/office/drawing/2014/main" id="{73801A29-A2BA-3A5E-24A5-51916098952C}"/>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04" name="TextBox 203">
            <a:extLst>
              <a:ext uri="{FF2B5EF4-FFF2-40B4-BE49-F238E27FC236}">
                <a16:creationId xmlns:a16="http://schemas.microsoft.com/office/drawing/2014/main" id="{CC02BD9C-1F2D-E828-B8A7-F9EC35776D3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05" name="TextBox 204">
            <a:extLst>
              <a:ext uri="{FF2B5EF4-FFF2-40B4-BE49-F238E27FC236}">
                <a16:creationId xmlns:a16="http://schemas.microsoft.com/office/drawing/2014/main" id="{A04FE8BA-1F04-7561-DA6C-B0CCAAEC404A}"/>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06" name="TextBox 205">
            <a:extLst>
              <a:ext uri="{FF2B5EF4-FFF2-40B4-BE49-F238E27FC236}">
                <a16:creationId xmlns:a16="http://schemas.microsoft.com/office/drawing/2014/main" id="{A6D21773-02C1-1BC0-FC0B-49BCDFB81436}"/>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07" name="TextBox 206">
            <a:extLst>
              <a:ext uri="{FF2B5EF4-FFF2-40B4-BE49-F238E27FC236}">
                <a16:creationId xmlns:a16="http://schemas.microsoft.com/office/drawing/2014/main" id="{FDA07585-60FA-BA1F-25D2-DFDA437AF7A2}"/>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8" name="TextBox 207">
            <a:extLst>
              <a:ext uri="{FF2B5EF4-FFF2-40B4-BE49-F238E27FC236}">
                <a16:creationId xmlns:a16="http://schemas.microsoft.com/office/drawing/2014/main" id="{68284C17-68FB-0CBB-C94B-EAF19D50CB6C}"/>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9" name="TextBox 208">
            <a:extLst>
              <a:ext uri="{FF2B5EF4-FFF2-40B4-BE49-F238E27FC236}">
                <a16:creationId xmlns:a16="http://schemas.microsoft.com/office/drawing/2014/main" id="{20F37FAA-6D83-6EFC-6D74-D42A02C81277}"/>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10" name="TextBox 209">
            <a:extLst>
              <a:ext uri="{FF2B5EF4-FFF2-40B4-BE49-F238E27FC236}">
                <a16:creationId xmlns:a16="http://schemas.microsoft.com/office/drawing/2014/main" id="{08187344-5BA9-163F-08E8-69A069C21DD8}"/>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11" name="Straight Connector 210">
            <a:extLst>
              <a:ext uri="{FF2B5EF4-FFF2-40B4-BE49-F238E27FC236}">
                <a16:creationId xmlns:a16="http://schemas.microsoft.com/office/drawing/2014/main" id="{D64D2617-9D12-0BEB-12D2-29809B7F1BD4}"/>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A016B6C2-12F6-F755-BDF6-FC50BD64DAA5}"/>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3" name="TextBox 212">
            <a:extLst>
              <a:ext uri="{FF2B5EF4-FFF2-40B4-BE49-F238E27FC236}">
                <a16:creationId xmlns:a16="http://schemas.microsoft.com/office/drawing/2014/main" id="{8E7F7983-3CBB-9685-5B14-EF40BC4B3B7B}"/>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14" name="TextBox 213">
            <a:extLst>
              <a:ext uri="{FF2B5EF4-FFF2-40B4-BE49-F238E27FC236}">
                <a16:creationId xmlns:a16="http://schemas.microsoft.com/office/drawing/2014/main" id="{B59FF194-B930-ADD9-FF8D-E69646FAAC49}"/>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15" name="TextBox 214">
            <a:extLst>
              <a:ext uri="{FF2B5EF4-FFF2-40B4-BE49-F238E27FC236}">
                <a16:creationId xmlns:a16="http://schemas.microsoft.com/office/drawing/2014/main" id="{1C47C142-A864-D0E2-A147-42A2CD54AF8B}"/>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16" name="TextBox 215">
            <a:extLst>
              <a:ext uri="{FF2B5EF4-FFF2-40B4-BE49-F238E27FC236}">
                <a16:creationId xmlns:a16="http://schemas.microsoft.com/office/drawing/2014/main" id="{258288A0-DBC5-6200-4E70-C92733F2334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17" name="TextBox 216">
            <a:extLst>
              <a:ext uri="{FF2B5EF4-FFF2-40B4-BE49-F238E27FC236}">
                <a16:creationId xmlns:a16="http://schemas.microsoft.com/office/drawing/2014/main" id="{655B1FE5-A6E6-07F5-6F96-C6354E4D51AF}"/>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18" name="Straight Connector 217">
            <a:extLst>
              <a:ext uri="{FF2B5EF4-FFF2-40B4-BE49-F238E27FC236}">
                <a16:creationId xmlns:a16="http://schemas.microsoft.com/office/drawing/2014/main" id="{A184CA8A-0829-3416-F67D-5F20679EF302}"/>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C556630-3E3A-A5F4-B240-47C6D3BB9CB8}"/>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5FD2AFA1-F989-A53B-86DD-9C75CCA097C8}"/>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91F65C1-F428-DC17-9B68-C65F366818A9}"/>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F416AA37-2078-4CD4-0D47-1009B9020BC2}"/>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FFA3B6D0-691F-4246-69B6-C8FD9616D8CC}"/>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4" name="Rectangle: Rounded Corners 59">
            <a:extLst>
              <a:ext uri="{FF2B5EF4-FFF2-40B4-BE49-F238E27FC236}">
                <a16:creationId xmlns:a16="http://schemas.microsoft.com/office/drawing/2014/main" id="{AB0D62E2-0523-A83F-C20F-DA52F9519710}"/>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5" name="Rectangle: Rounded Corners 60">
            <a:extLst>
              <a:ext uri="{FF2B5EF4-FFF2-40B4-BE49-F238E27FC236}">
                <a16:creationId xmlns:a16="http://schemas.microsoft.com/office/drawing/2014/main" id="{06A488FE-2303-1C40-9592-6CA69C24E58E}"/>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26" name="Straight Connector 225">
            <a:extLst>
              <a:ext uri="{FF2B5EF4-FFF2-40B4-BE49-F238E27FC236}">
                <a16:creationId xmlns:a16="http://schemas.microsoft.com/office/drawing/2014/main" id="{6784CC4D-CF8D-1818-51FA-0A8308802BA1}"/>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6BE29881-2A89-3FCE-A8FF-69AFDF0E078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B627D093-FE96-B9B8-A8D9-7A298D023EAB}"/>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3EC1E922-5D5C-F9AB-4920-9EBD1960BBC1}"/>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0EBAB0B-5EF7-0DC5-CCE3-3A01D6B85D0B}"/>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488D17C0-79F9-32A9-E762-1742CF9EF918}"/>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59BF7CA0-9670-3C83-B3E0-64B37665B838}"/>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3C00A377-9546-B21F-0292-9F60A9277274}"/>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EB4CFF7-3A3F-F723-94C5-DBB1749C3ED4}"/>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DB53996-DD4C-2FAE-6632-5BE4D780E01B}"/>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A89B5F00-ECA8-F28C-A86E-7E8B9717707B}"/>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37" name="TextBox 236">
            <a:extLst>
              <a:ext uri="{FF2B5EF4-FFF2-40B4-BE49-F238E27FC236}">
                <a16:creationId xmlns:a16="http://schemas.microsoft.com/office/drawing/2014/main" id="{C4C59879-31A8-69C4-9D5A-F0F6EC6B1884}"/>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38" name="TextBox 237">
            <a:extLst>
              <a:ext uri="{FF2B5EF4-FFF2-40B4-BE49-F238E27FC236}">
                <a16:creationId xmlns:a16="http://schemas.microsoft.com/office/drawing/2014/main" id="{5FB301A6-5058-F99D-16FC-A1FD39402A0F}"/>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39" name="TextBox 238">
            <a:extLst>
              <a:ext uri="{FF2B5EF4-FFF2-40B4-BE49-F238E27FC236}">
                <a16:creationId xmlns:a16="http://schemas.microsoft.com/office/drawing/2014/main" id="{6A7E014A-44B7-16DE-EAC4-54C7D5159F1F}"/>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40" name="TextBox 239">
            <a:extLst>
              <a:ext uri="{FF2B5EF4-FFF2-40B4-BE49-F238E27FC236}">
                <a16:creationId xmlns:a16="http://schemas.microsoft.com/office/drawing/2014/main" id="{F3B1CADD-B93E-E3B9-C110-1A01E769FDAF}"/>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41" name="TextBox 240">
            <a:extLst>
              <a:ext uri="{FF2B5EF4-FFF2-40B4-BE49-F238E27FC236}">
                <a16:creationId xmlns:a16="http://schemas.microsoft.com/office/drawing/2014/main" id="{901433D1-5E89-65B3-D52D-7C18FA69CD14}"/>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42" name="TextBox 241">
            <a:extLst>
              <a:ext uri="{FF2B5EF4-FFF2-40B4-BE49-F238E27FC236}">
                <a16:creationId xmlns:a16="http://schemas.microsoft.com/office/drawing/2014/main" id="{10202782-1871-A0AC-6F5D-C51CAF60D284}"/>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43" name="TextBox 242">
            <a:extLst>
              <a:ext uri="{FF2B5EF4-FFF2-40B4-BE49-F238E27FC236}">
                <a16:creationId xmlns:a16="http://schemas.microsoft.com/office/drawing/2014/main" id="{58C9A4F4-0441-122B-C2C2-09083D5CC33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44" name="TextBox 243">
            <a:extLst>
              <a:ext uri="{FF2B5EF4-FFF2-40B4-BE49-F238E27FC236}">
                <a16:creationId xmlns:a16="http://schemas.microsoft.com/office/drawing/2014/main" id="{EB86173A-4823-C046-4773-D8415FCC8987}"/>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45" name="TextBox 244">
            <a:extLst>
              <a:ext uri="{FF2B5EF4-FFF2-40B4-BE49-F238E27FC236}">
                <a16:creationId xmlns:a16="http://schemas.microsoft.com/office/drawing/2014/main" id="{11BA92E9-08AE-51FA-2A52-208F057BC24A}"/>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46" name="TextBox 245">
            <a:extLst>
              <a:ext uri="{FF2B5EF4-FFF2-40B4-BE49-F238E27FC236}">
                <a16:creationId xmlns:a16="http://schemas.microsoft.com/office/drawing/2014/main" id="{C35442D9-1563-ABE8-EA11-3AFBF5C85F9E}"/>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47" name="TextBox 246">
            <a:extLst>
              <a:ext uri="{FF2B5EF4-FFF2-40B4-BE49-F238E27FC236}">
                <a16:creationId xmlns:a16="http://schemas.microsoft.com/office/drawing/2014/main" id="{DB9EFC06-6F8E-6241-991E-4AF0794379F7}"/>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8" name="TextBox 247">
            <a:extLst>
              <a:ext uri="{FF2B5EF4-FFF2-40B4-BE49-F238E27FC236}">
                <a16:creationId xmlns:a16="http://schemas.microsoft.com/office/drawing/2014/main" id="{57DEB8C0-355A-8D00-5696-F418C9153AD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49" name="Straight Connector 248">
            <a:extLst>
              <a:ext uri="{FF2B5EF4-FFF2-40B4-BE49-F238E27FC236}">
                <a16:creationId xmlns:a16="http://schemas.microsoft.com/office/drawing/2014/main" id="{AE2EB019-39EB-4B65-33DF-63B4065C24F1}"/>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0" name="TextBox 249">
            <a:extLst>
              <a:ext uri="{FF2B5EF4-FFF2-40B4-BE49-F238E27FC236}">
                <a16:creationId xmlns:a16="http://schemas.microsoft.com/office/drawing/2014/main" id="{73D6CEAE-BEBC-ECCF-82AA-B4BE184B3AEC}"/>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51" name="TextBox 250">
            <a:extLst>
              <a:ext uri="{FF2B5EF4-FFF2-40B4-BE49-F238E27FC236}">
                <a16:creationId xmlns:a16="http://schemas.microsoft.com/office/drawing/2014/main" id="{49D8946E-21B4-5DCD-3C7A-E3BF3CF5D985}"/>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52" name="TextBox 251">
            <a:extLst>
              <a:ext uri="{FF2B5EF4-FFF2-40B4-BE49-F238E27FC236}">
                <a16:creationId xmlns:a16="http://schemas.microsoft.com/office/drawing/2014/main" id="{0F708441-4A45-B2E9-4D08-B9B4B17D159C}"/>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53" name="TextBox 252">
            <a:extLst>
              <a:ext uri="{FF2B5EF4-FFF2-40B4-BE49-F238E27FC236}">
                <a16:creationId xmlns:a16="http://schemas.microsoft.com/office/drawing/2014/main" id="{F80E269B-FDA6-DC01-A4E0-A9FC5A18235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54" name="TextBox 253">
            <a:extLst>
              <a:ext uri="{FF2B5EF4-FFF2-40B4-BE49-F238E27FC236}">
                <a16:creationId xmlns:a16="http://schemas.microsoft.com/office/drawing/2014/main" id="{5D6A7D4E-E9EB-7CF4-4DAD-57A9874F4B16}"/>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55" name="TextBox 254">
            <a:extLst>
              <a:ext uri="{FF2B5EF4-FFF2-40B4-BE49-F238E27FC236}">
                <a16:creationId xmlns:a16="http://schemas.microsoft.com/office/drawing/2014/main" id="{CBD2951E-18B3-E7AB-8D86-87E70445820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56" name="Straight Connector 255">
            <a:extLst>
              <a:ext uri="{FF2B5EF4-FFF2-40B4-BE49-F238E27FC236}">
                <a16:creationId xmlns:a16="http://schemas.microsoft.com/office/drawing/2014/main" id="{19CB9485-473C-22CF-5820-B6A6626DA708}"/>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4D8C0223-ED53-4BCA-02AD-85D493E3F84F}"/>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FB9839E-5794-4E0E-E12E-BF6A3A28D55C}"/>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049E9442-09F9-6DDE-9713-D9843476DB73}"/>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B75A1640-AD09-CCAD-C6FF-CF1B426A74ED}"/>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E6EE3301-C6A3-7F72-2D6D-F4A693C07B78}"/>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686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4826000" y="76175"/>
            <a:ext cx="360766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We can then click finish adding dependencies to continue.</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9" name="Rectangle: Rounded Corners 220">
            <a:extLst>
              <a:ext uri="{FF2B5EF4-FFF2-40B4-BE49-F238E27FC236}">
                <a16:creationId xmlns:a16="http://schemas.microsoft.com/office/drawing/2014/main" id="{49AB46BC-EC79-9F94-2E03-43663EB77C84}"/>
              </a:ext>
            </a:extLst>
          </p:cNvPr>
          <p:cNvSpPr/>
          <p:nvPr/>
        </p:nvSpPr>
        <p:spPr>
          <a:xfrm>
            <a:off x="8086029" y="5756402"/>
            <a:ext cx="2159704" cy="269513"/>
          </a:xfrm>
          <a:prstGeom prst="roundRect">
            <a:avLst>
              <a:gd name="adj" fmla="val 8424"/>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Finish adding dependencies</a:t>
            </a:r>
          </a:p>
        </p:txBody>
      </p:sp>
      <p:sp>
        <p:nvSpPr>
          <p:cNvPr id="21" name="Rectangle: Rounded Corners 220">
            <a:extLst>
              <a:ext uri="{FF2B5EF4-FFF2-40B4-BE49-F238E27FC236}">
                <a16:creationId xmlns:a16="http://schemas.microsoft.com/office/drawing/2014/main" id="{D2F0A88B-4E3D-2D11-97FC-5B561D5C963D}"/>
              </a:ext>
            </a:extLst>
          </p:cNvPr>
          <p:cNvSpPr/>
          <p:nvPr/>
        </p:nvSpPr>
        <p:spPr>
          <a:xfrm>
            <a:off x="10403348" y="5745768"/>
            <a:ext cx="903535"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Cancel</a:t>
            </a:r>
          </a:p>
        </p:txBody>
      </p:sp>
      <p:pic>
        <p:nvPicPr>
          <p:cNvPr id="37" name="Graphic 36" descr="Checkmark with solid fill">
            <a:extLst>
              <a:ext uri="{FF2B5EF4-FFF2-40B4-BE49-F238E27FC236}">
                <a16:creationId xmlns:a16="http://schemas.microsoft.com/office/drawing/2014/main" id="{5B15C816-0CAA-CC63-3D5C-4E69862ADDB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946724" y="5766390"/>
            <a:ext cx="248891" cy="248891"/>
          </a:xfrm>
          <a:prstGeom prst="rect">
            <a:avLst/>
          </a:prstGeom>
        </p:spPr>
      </p:pic>
      <p:pic>
        <p:nvPicPr>
          <p:cNvPr id="39" name="Graphic 38" descr="Close with solid fill">
            <a:extLst>
              <a:ext uri="{FF2B5EF4-FFF2-40B4-BE49-F238E27FC236}">
                <a16:creationId xmlns:a16="http://schemas.microsoft.com/office/drawing/2014/main" id="{AA03C84A-A86D-1827-9183-5D48DB59F37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15375" y="5776497"/>
            <a:ext cx="228676" cy="228676"/>
          </a:xfrm>
          <a:prstGeom prst="rect">
            <a:avLst/>
          </a:prstGeom>
        </p:spPr>
      </p:pic>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60D9A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bg1"/>
                </a:solidFill>
                <a:latin typeface="Helvetica" pitchFamily="2" charset="0"/>
              </a:rPr>
              <a:t>Call bus companies for quotation</a:t>
            </a:r>
            <a:endParaRPr lang="en-SG" sz="800" dirty="0">
              <a:solidFill>
                <a:schemeClr val="bg1"/>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60" name="Rectangle: Rounded Corners 220">
            <a:extLst>
              <a:ext uri="{FF2B5EF4-FFF2-40B4-BE49-F238E27FC236}">
                <a16:creationId xmlns:a16="http://schemas.microsoft.com/office/drawing/2014/main" id="{D6FC9BCB-2969-87D9-C53E-F414D28603C8}"/>
              </a:ext>
            </a:extLst>
          </p:cNvPr>
          <p:cNvSpPr/>
          <p:nvPr/>
        </p:nvSpPr>
        <p:spPr>
          <a:xfrm>
            <a:off x="7091539" y="5761008"/>
            <a:ext cx="842229"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Guide</a:t>
            </a:r>
          </a:p>
        </p:txBody>
      </p:sp>
      <p:pic>
        <p:nvPicPr>
          <p:cNvPr id="63" name="Graphic 62" descr="Scared face with solid fill with solid fill">
            <a:extLst>
              <a:ext uri="{FF2B5EF4-FFF2-40B4-BE49-F238E27FC236}">
                <a16:creationId xmlns:a16="http://schemas.microsoft.com/office/drawing/2014/main" id="{BC64466E-E74B-8E20-57B1-27AE0A03655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619153" y="5754639"/>
            <a:ext cx="272644" cy="272644"/>
          </a:xfrm>
          <a:prstGeom prst="rect">
            <a:avLst/>
          </a:prstGeom>
        </p:spPr>
      </p:pic>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3" name="Graphic 32" descr="Cursor with solid fill">
            <a:extLst>
              <a:ext uri="{FF2B5EF4-FFF2-40B4-BE49-F238E27FC236}">
                <a16:creationId xmlns:a16="http://schemas.microsoft.com/office/drawing/2014/main" id="{7733559A-ECA7-22A9-92F8-5231CF24960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399636" y="5898722"/>
            <a:ext cx="312187" cy="312187"/>
          </a:xfrm>
          <a:prstGeom prst="rect">
            <a:avLst/>
          </a:prstGeom>
        </p:spPr>
      </p:pic>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C55532C-AEC6-DFED-B88E-0FBB8266FD91}"/>
              </a:ext>
            </a:extLst>
          </p:cNvPr>
          <p:cNvSpPr/>
          <p:nvPr/>
        </p:nvSpPr>
        <p:spPr>
          <a:xfrm>
            <a:off x="725464" y="682573"/>
            <a:ext cx="10727003" cy="673205"/>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096A63D8-83D9-B1B9-A943-18FF53544547}"/>
              </a:ext>
            </a:extLst>
          </p:cNvPr>
          <p:cNvPicPr>
            <a:picLocks noChangeAspect="1"/>
          </p:cNvPicPr>
          <p:nvPr/>
        </p:nvPicPr>
        <p:blipFill>
          <a:blip r:embed="rId25"/>
          <a:stretch>
            <a:fillRect/>
          </a:stretch>
        </p:blipFill>
        <p:spPr>
          <a:xfrm>
            <a:off x="9010256" y="690172"/>
            <a:ext cx="2397805" cy="340865"/>
          </a:xfrm>
          <a:prstGeom prst="rect">
            <a:avLst/>
          </a:prstGeom>
        </p:spPr>
      </p:pic>
      <p:sp>
        <p:nvSpPr>
          <p:cNvPr id="62" name="Rectangle: Rounded Corners 59">
            <a:extLst>
              <a:ext uri="{FF2B5EF4-FFF2-40B4-BE49-F238E27FC236}">
                <a16:creationId xmlns:a16="http://schemas.microsoft.com/office/drawing/2014/main" id="{F7273A10-C23C-BE26-1B0D-8F35E5F76F15}"/>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29" name="Rectangle: Rounded Corners 60">
            <a:extLst>
              <a:ext uri="{FF2B5EF4-FFF2-40B4-BE49-F238E27FC236}">
                <a16:creationId xmlns:a16="http://schemas.microsoft.com/office/drawing/2014/main" id="{884D62CD-EEA8-03FB-9BC9-40BC53667E4F}"/>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30" name="Straight Connector 129">
            <a:extLst>
              <a:ext uri="{FF2B5EF4-FFF2-40B4-BE49-F238E27FC236}">
                <a16:creationId xmlns:a16="http://schemas.microsoft.com/office/drawing/2014/main" id="{DEF4B345-F8D4-2EA1-7707-BB44493E0F9B}"/>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F632E14-0143-F9A5-0A4C-97C3C856EE26}"/>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6B0C70D-2EA6-42EF-4F92-3084394635CE}"/>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1546F9A-EF30-81E2-C0BF-0FCCC3996DE7}"/>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6F9F3AC-0E8E-16A6-3F98-99F880D2427D}"/>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8D3E3D3-222A-7CCF-C789-77FCDC3A8A42}"/>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E55F2E1-F059-EA41-C3A4-A36758D2726E}"/>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9259428-FFDE-4EAC-E50E-5F2F805AF838}"/>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416E49D-5BC4-CCD4-A8AD-7BCD7D6C2A1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40EF70B-6308-4C64-A1CA-2C2B764D46E3}"/>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9257ACB2-DABA-4378-1BEC-5BC134BBD984}"/>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59" name="TextBox 158">
            <a:extLst>
              <a:ext uri="{FF2B5EF4-FFF2-40B4-BE49-F238E27FC236}">
                <a16:creationId xmlns:a16="http://schemas.microsoft.com/office/drawing/2014/main" id="{72064E8A-68AA-3F58-32EA-E657507D7736}"/>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60" name="TextBox 159">
            <a:extLst>
              <a:ext uri="{FF2B5EF4-FFF2-40B4-BE49-F238E27FC236}">
                <a16:creationId xmlns:a16="http://schemas.microsoft.com/office/drawing/2014/main" id="{489E5040-7F16-12E7-9D3B-2F125449C169}"/>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1" name="TextBox 160">
            <a:extLst>
              <a:ext uri="{FF2B5EF4-FFF2-40B4-BE49-F238E27FC236}">
                <a16:creationId xmlns:a16="http://schemas.microsoft.com/office/drawing/2014/main" id="{8388B258-A445-8C91-416A-669F5B27F964}"/>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2" name="TextBox 161">
            <a:extLst>
              <a:ext uri="{FF2B5EF4-FFF2-40B4-BE49-F238E27FC236}">
                <a16:creationId xmlns:a16="http://schemas.microsoft.com/office/drawing/2014/main" id="{3306B124-8E81-57E0-CF74-B71BBD28C105}"/>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3" name="TextBox 162">
            <a:extLst>
              <a:ext uri="{FF2B5EF4-FFF2-40B4-BE49-F238E27FC236}">
                <a16:creationId xmlns:a16="http://schemas.microsoft.com/office/drawing/2014/main" id="{8A4EB683-B01F-4E3B-E4F9-5870CFB6FEBD}"/>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64" name="TextBox 163">
            <a:extLst>
              <a:ext uri="{FF2B5EF4-FFF2-40B4-BE49-F238E27FC236}">
                <a16:creationId xmlns:a16="http://schemas.microsoft.com/office/drawing/2014/main" id="{11C16CF3-BB02-2296-1EFD-F203A4F8F884}"/>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5" name="TextBox 164">
            <a:extLst>
              <a:ext uri="{FF2B5EF4-FFF2-40B4-BE49-F238E27FC236}">
                <a16:creationId xmlns:a16="http://schemas.microsoft.com/office/drawing/2014/main" id="{7743D49C-3D73-462D-CFD4-8E2D2F94566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66" name="TextBox 165">
            <a:extLst>
              <a:ext uri="{FF2B5EF4-FFF2-40B4-BE49-F238E27FC236}">
                <a16:creationId xmlns:a16="http://schemas.microsoft.com/office/drawing/2014/main" id="{F23E259D-1C28-8BFB-F027-AFC5072A76C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68" name="TextBox 167">
            <a:extLst>
              <a:ext uri="{FF2B5EF4-FFF2-40B4-BE49-F238E27FC236}">
                <a16:creationId xmlns:a16="http://schemas.microsoft.com/office/drawing/2014/main" id="{4FCCCC04-5057-4808-AF40-3A0BCAC9651B}"/>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9" name="TextBox 168">
            <a:extLst>
              <a:ext uri="{FF2B5EF4-FFF2-40B4-BE49-F238E27FC236}">
                <a16:creationId xmlns:a16="http://schemas.microsoft.com/office/drawing/2014/main" id="{D789F92F-2412-134E-A59F-3D6773E41879}"/>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71" name="TextBox 170">
            <a:extLst>
              <a:ext uri="{FF2B5EF4-FFF2-40B4-BE49-F238E27FC236}">
                <a16:creationId xmlns:a16="http://schemas.microsoft.com/office/drawing/2014/main" id="{3ECB1683-4947-EE4E-D37A-3D3BC6E008BC}"/>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72" name="TextBox 171">
            <a:extLst>
              <a:ext uri="{FF2B5EF4-FFF2-40B4-BE49-F238E27FC236}">
                <a16:creationId xmlns:a16="http://schemas.microsoft.com/office/drawing/2014/main" id="{5ED09CCA-5DBE-C3C0-7CCA-D96FC11E620E}"/>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73" name="Straight Connector 172">
            <a:extLst>
              <a:ext uri="{FF2B5EF4-FFF2-40B4-BE49-F238E27FC236}">
                <a16:creationId xmlns:a16="http://schemas.microsoft.com/office/drawing/2014/main" id="{3A9E789B-D91F-0478-E67A-492B3394D83C}"/>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24BF348C-2E11-AFAB-4358-814AFD309BB2}"/>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75" name="TextBox 174">
            <a:extLst>
              <a:ext uri="{FF2B5EF4-FFF2-40B4-BE49-F238E27FC236}">
                <a16:creationId xmlns:a16="http://schemas.microsoft.com/office/drawing/2014/main" id="{D73015E4-FF42-0E78-B605-EB363ECCE792}"/>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76" name="TextBox 175">
            <a:extLst>
              <a:ext uri="{FF2B5EF4-FFF2-40B4-BE49-F238E27FC236}">
                <a16:creationId xmlns:a16="http://schemas.microsoft.com/office/drawing/2014/main" id="{C0CF5FF3-82D5-A9FE-A526-E7998298FEEE}"/>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77" name="TextBox 176">
            <a:extLst>
              <a:ext uri="{FF2B5EF4-FFF2-40B4-BE49-F238E27FC236}">
                <a16:creationId xmlns:a16="http://schemas.microsoft.com/office/drawing/2014/main" id="{DB50FBD1-13E1-DF24-D0EC-B46D6A55B9AB}"/>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8" name="TextBox 177">
            <a:extLst>
              <a:ext uri="{FF2B5EF4-FFF2-40B4-BE49-F238E27FC236}">
                <a16:creationId xmlns:a16="http://schemas.microsoft.com/office/drawing/2014/main" id="{4A2D0B7E-868D-BBA8-CD9A-D0C7AAC36CBD}"/>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79" name="TextBox 178">
            <a:extLst>
              <a:ext uri="{FF2B5EF4-FFF2-40B4-BE49-F238E27FC236}">
                <a16:creationId xmlns:a16="http://schemas.microsoft.com/office/drawing/2014/main" id="{3AF06E18-122F-2D80-BFE9-B45BBABED722}"/>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80" name="Straight Connector 179">
            <a:extLst>
              <a:ext uri="{FF2B5EF4-FFF2-40B4-BE49-F238E27FC236}">
                <a16:creationId xmlns:a16="http://schemas.microsoft.com/office/drawing/2014/main" id="{2B7114AF-34F9-946D-CF9F-36C87DD6E8F9}"/>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908D397-A35C-2093-2E4E-223468E98197}"/>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085C82E-F912-9C26-4A66-DBA37A00AEA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11FEB65-E586-C541-AD43-5C1E03197A13}"/>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8F62517-3F97-DCD9-F81A-94757A63943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CA95526-E1BD-09C3-94D6-C0DD46BB63EF}"/>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6" name="Rectangle: Rounded Corners 59">
            <a:extLst>
              <a:ext uri="{FF2B5EF4-FFF2-40B4-BE49-F238E27FC236}">
                <a16:creationId xmlns:a16="http://schemas.microsoft.com/office/drawing/2014/main" id="{2A1268DD-5C12-7142-AEA5-71C61BA00CF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7" name="Rectangle: Rounded Corners 60">
            <a:extLst>
              <a:ext uri="{FF2B5EF4-FFF2-40B4-BE49-F238E27FC236}">
                <a16:creationId xmlns:a16="http://schemas.microsoft.com/office/drawing/2014/main" id="{95014DC3-29B5-E320-D6DA-16DB6FFDABAA}"/>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88" name="Straight Connector 187">
            <a:extLst>
              <a:ext uri="{FF2B5EF4-FFF2-40B4-BE49-F238E27FC236}">
                <a16:creationId xmlns:a16="http://schemas.microsoft.com/office/drawing/2014/main" id="{AA304283-755C-92CA-4CB8-BC2FC1888F91}"/>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F362B907-B288-3A80-CD53-4DC0AF856078}"/>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59FB9FB-6D4D-E053-249D-6FF30F3D2D8C}"/>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9581BEA-D9DF-6CEE-B2F8-117A18BC1F43}"/>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1501444-7BC1-65AE-C68C-1EEC8889EC1A}"/>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96C8C12-4E43-9ED2-C4F7-8D0B85D0EC1E}"/>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492E2652-C4CF-8CFD-7337-3B0265A4519C}"/>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11A39F4-C26E-A5C8-6A8B-6ADBC28EC03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017C5660-EA6F-E570-B407-6D9B2CAC1B1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B53836E-DC08-D6D9-57D7-BC363B3D0326}"/>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36045A21-BE8E-BD60-306E-FA55A7F064F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9" name="TextBox 198">
            <a:extLst>
              <a:ext uri="{FF2B5EF4-FFF2-40B4-BE49-F238E27FC236}">
                <a16:creationId xmlns:a16="http://schemas.microsoft.com/office/drawing/2014/main" id="{4651424E-15CE-7CC3-11B8-13B1BAD82D7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00" name="TextBox 199">
            <a:extLst>
              <a:ext uri="{FF2B5EF4-FFF2-40B4-BE49-F238E27FC236}">
                <a16:creationId xmlns:a16="http://schemas.microsoft.com/office/drawing/2014/main" id="{46E2BBD5-18A0-0C2B-A97B-797AA5182E93}"/>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1" name="TextBox 200">
            <a:extLst>
              <a:ext uri="{FF2B5EF4-FFF2-40B4-BE49-F238E27FC236}">
                <a16:creationId xmlns:a16="http://schemas.microsoft.com/office/drawing/2014/main" id="{2FCCF5E0-C981-6516-BD09-74442F5F23F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2" name="TextBox 201">
            <a:extLst>
              <a:ext uri="{FF2B5EF4-FFF2-40B4-BE49-F238E27FC236}">
                <a16:creationId xmlns:a16="http://schemas.microsoft.com/office/drawing/2014/main" id="{EC1F75F0-2A81-D459-0C19-472CEA0C423F}"/>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3" name="TextBox 202">
            <a:extLst>
              <a:ext uri="{FF2B5EF4-FFF2-40B4-BE49-F238E27FC236}">
                <a16:creationId xmlns:a16="http://schemas.microsoft.com/office/drawing/2014/main" id="{FC276537-458B-D682-BF22-6AE31BDEDE6C}"/>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04" name="TextBox 203">
            <a:extLst>
              <a:ext uri="{FF2B5EF4-FFF2-40B4-BE49-F238E27FC236}">
                <a16:creationId xmlns:a16="http://schemas.microsoft.com/office/drawing/2014/main" id="{F0B254DF-8462-8C22-BD8D-F2E8F18476B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05" name="TextBox 204">
            <a:extLst>
              <a:ext uri="{FF2B5EF4-FFF2-40B4-BE49-F238E27FC236}">
                <a16:creationId xmlns:a16="http://schemas.microsoft.com/office/drawing/2014/main" id="{82BC19E7-67D4-976C-3BF2-54C39E15B8A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06" name="TextBox 205">
            <a:extLst>
              <a:ext uri="{FF2B5EF4-FFF2-40B4-BE49-F238E27FC236}">
                <a16:creationId xmlns:a16="http://schemas.microsoft.com/office/drawing/2014/main" id="{7A9AB71F-C6ED-A248-E647-B1D36341731E}"/>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07" name="TextBox 206">
            <a:extLst>
              <a:ext uri="{FF2B5EF4-FFF2-40B4-BE49-F238E27FC236}">
                <a16:creationId xmlns:a16="http://schemas.microsoft.com/office/drawing/2014/main" id="{8CF60010-BE2F-207A-6097-1F576013980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8" name="TextBox 207">
            <a:extLst>
              <a:ext uri="{FF2B5EF4-FFF2-40B4-BE49-F238E27FC236}">
                <a16:creationId xmlns:a16="http://schemas.microsoft.com/office/drawing/2014/main" id="{CE43FE9B-CA7A-5A0E-4BB5-CE0879A2A1E7}"/>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9" name="TextBox 208">
            <a:extLst>
              <a:ext uri="{FF2B5EF4-FFF2-40B4-BE49-F238E27FC236}">
                <a16:creationId xmlns:a16="http://schemas.microsoft.com/office/drawing/2014/main" id="{8BC77527-B8E2-EF24-ECD9-6CD8B047AEAF}"/>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10" name="TextBox 209">
            <a:extLst>
              <a:ext uri="{FF2B5EF4-FFF2-40B4-BE49-F238E27FC236}">
                <a16:creationId xmlns:a16="http://schemas.microsoft.com/office/drawing/2014/main" id="{52B4162C-D6F9-2313-780B-8B0C6F3B1BDA}"/>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11" name="Straight Connector 210">
            <a:extLst>
              <a:ext uri="{FF2B5EF4-FFF2-40B4-BE49-F238E27FC236}">
                <a16:creationId xmlns:a16="http://schemas.microsoft.com/office/drawing/2014/main" id="{1CF73D94-C1FD-86E9-95D4-4CFD1F2EFC5B}"/>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CC65EDCF-92D4-D111-FE11-F2625DAC00F0}"/>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3" name="TextBox 212">
            <a:extLst>
              <a:ext uri="{FF2B5EF4-FFF2-40B4-BE49-F238E27FC236}">
                <a16:creationId xmlns:a16="http://schemas.microsoft.com/office/drawing/2014/main" id="{B96EFF9A-7D0E-CE36-066B-ED9C746DAFB1}"/>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14" name="TextBox 213">
            <a:extLst>
              <a:ext uri="{FF2B5EF4-FFF2-40B4-BE49-F238E27FC236}">
                <a16:creationId xmlns:a16="http://schemas.microsoft.com/office/drawing/2014/main" id="{643A65A2-0C3A-DA30-B4DE-8E9C88504AD6}"/>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15" name="TextBox 214">
            <a:extLst>
              <a:ext uri="{FF2B5EF4-FFF2-40B4-BE49-F238E27FC236}">
                <a16:creationId xmlns:a16="http://schemas.microsoft.com/office/drawing/2014/main" id="{F8935DE6-FEA8-AD61-E416-937B8CD6EF4D}"/>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16" name="TextBox 215">
            <a:extLst>
              <a:ext uri="{FF2B5EF4-FFF2-40B4-BE49-F238E27FC236}">
                <a16:creationId xmlns:a16="http://schemas.microsoft.com/office/drawing/2014/main" id="{4D3BD7AC-C697-F715-168B-70F420576E7F}"/>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17" name="TextBox 216">
            <a:extLst>
              <a:ext uri="{FF2B5EF4-FFF2-40B4-BE49-F238E27FC236}">
                <a16:creationId xmlns:a16="http://schemas.microsoft.com/office/drawing/2014/main" id="{29C424CF-BCAF-94B0-8B37-870F3942158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18" name="Straight Connector 217">
            <a:extLst>
              <a:ext uri="{FF2B5EF4-FFF2-40B4-BE49-F238E27FC236}">
                <a16:creationId xmlns:a16="http://schemas.microsoft.com/office/drawing/2014/main" id="{7A69D0B9-6EDD-36B2-D879-3A2D6E0970DC}"/>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1F07B7D-9E18-68B7-F05A-1F570F53536E}"/>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7166DE4-85D0-3902-C363-720F1EBBD91E}"/>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E45EE4E-DD53-692C-25AC-5D181CB3B2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7BA7C4C-F425-7A67-BD5F-AF44F20B4DE5}"/>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FC39DB0-59CA-7285-D563-2B30BEB65203}"/>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4" name="Rectangle: Rounded Corners 59">
            <a:extLst>
              <a:ext uri="{FF2B5EF4-FFF2-40B4-BE49-F238E27FC236}">
                <a16:creationId xmlns:a16="http://schemas.microsoft.com/office/drawing/2014/main" id="{F2F70F46-F2EE-DC1D-6973-0B77BDFA2586}"/>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5" name="Rectangle: Rounded Corners 60">
            <a:extLst>
              <a:ext uri="{FF2B5EF4-FFF2-40B4-BE49-F238E27FC236}">
                <a16:creationId xmlns:a16="http://schemas.microsoft.com/office/drawing/2014/main" id="{CD1789F8-1341-102A-687B-969588A3977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26" name="Straight Connector 225">
            <a:extLst>
              <a:ext uri="{FF2B5EF4-FFF2-40B4-BE49-F238E27FC236}">
                <a16:creationId xmlns:a16="http://schemas.microsoft.com/office/drawing/2014/main" id="{3B42A30A-EE3B-42D1-1965-6373C69A0FA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CD4FE06-56EB-232A-C68B-341A9DB97E26}"/>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766B792-CC11-5856-E6B3-FBF1F378F64F}"/>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BFE6131-3BC1-14F1-0ACA-89037C7BB467}"/>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441CC7D-6B7E-BF67-E650-9EC46E4BF18B}"/>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347EC66-ABDB-44AE-C636-AA8B9E1D90B9}"/>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0CB24F2C-890C-0F04-EBE8-22DC5704898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11A7B4-5D2C-6594-06CF-D9824F9FF5DB}"/>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5F24D93D-D0DC-2C98-DDDD-E244D14D7700}"/>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7FA75093-AEDE-2EAB-39CC-BA60E5411175}"/>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FF9E3C79-B0A3-D5A7-8304-0BA89E8AF8F9}"/>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37" name="TextBox 236">
            <a:extLst>
              <a:ext uri="{FF2B5EF4-FFF2-40B4-BE49-F238E27FC236}">
                <a16:creationId xmlns:a16="http://schemas.microsoft.com/office/drawing/2014/main" id="{4C203DAD-3125-DD1D-4AAB-489289ED10F3}"/>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38" name="TextBox 237">
            <a:extLst>
              <a:ext uri="{FF2B5EF4-FFF2-40B4-BE49-F238E27FC236}">
                <a16:creationId xmlns:a16="http://schemas.microsoft.com/office/drawing/2014/main" id="{8B05DA1C-ED31-9CD6-A2DF-C1BECC701782}"/>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39" name="TextBox 238">
            <a:extLst>
              <a:ext uri="{FF2B5EF4-FFF2-40B4-BE49-F238E27FC236}">
                <a16:creationId xmlns:a16="http://schemas.microsoft.com/office/drawing/2014/main" id="{BAFD9247-3DFA-4A32-BE1A-E24F28C089FB}"/>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40" name="TextBox 239">
            <a:extLst>
              <a:ext uri="{FF2B5EF4-FFF2-40B4-BE49-F238E27FC236}">
                <a16:creationId xmlns:a16="http://schemas.microsoft.com/office/drawing/2014/main" id="{9238C71D-8148-F501-AC07-BE4F6A71B53E}"/>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41" name="TextBox 240">
            <a:extLst>
              <a:ext uri="{FF2B5EF4-FFF2-40B4-BE49-F238E27FC236}">
                <a16:creationId xmlns:a16="http://schemas.microsoft.com/office/drawing/2014/main" id="{FEDA93FD-8369-165A-1BB5-BF5D897BF9D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42" name="TextBox 241">
            <a:extLst>
              <a:ext uri="{FF2B5EF4-FFF2-40B4-BE49-F238E27FC236}">
                <a16:creationId xmlns:a16="http://schemas.microsoft.com/office/drawing/2014/main" id="{0DAFB74D-EC82-591E-2163-C890E5407043}"/>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43" name="TextBox 242">
            <a:extLst>
              <a:ext uri="{FF2B5EF4-FFF2-40B4-BE49-F238E27FC236}">
                <a16:creationId xmlns:a16="http://schemas.microsoft.com/office/drawing/2014/main" id="{5AB37D5C-4195-6042-2DF5-314979D8159D}"/>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44" name="TextBox 243">
            <a:extLst>
              <a:ext uri="{FF2B5EF4-FFF2-40B4-BE49-F238E27FC236}">
                <a16:creationId xmlns:a16="http://schemas.microsoft.com/office/drawing/2014/main" id="{AE33BB89-BA8D-C83C-5DFC-2FFF452B7D9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45" name="TextBox 244">
            <a:extLst>
              <a:ext uri="{FF2B5EF4-FFF2-40B4-BE49-F238E27FC236}">
                <a16:creationId xmlns:a16="http://schemas.microsoft.com/office/drawing/2014/main" id="{6F2D835F-6D14-8CF6-4E8F-BBFFE469E5EC}"/>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46" name="TextBox 245">
            <a:extLst>
              <a:ext uri="{FF2B5EF4-FFF2-40B4-BE49-F238E27FC236}">
                <a16:creationId xmlns:a16="http://schemas.microsoft.com/office/drawing/2014/main" id="{1EBFBE40-CDB5-72CF-5216-CBE44F52EE87}"/>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47" name="TextBox 246">
            <a:extLst>
              <a:ext uri="{FF2B5EF4-FFF2-40B4-BE49-F238E27FC236}">
                <a16:creationId xmlns:a16="http://schemas.microsoft.com/office/drawing/2014/main" id="{8CDB5944-765B-0750-E474-C3386BFC5C8A}"/>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8" name="TextBox 247">
            <a:extLst>
              <a:ext uri="{FF2B5EF4-FFF2-40B4-BE49-F238E27FC236}">
                <a16:creationId xmlns:a16="http://schemas.microsoft.com/office/drawing/2014/main" id="{D861996E-5EF1-6605-C974-F86F2358D172}"/>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49" name="Straight Connector 248">
            <a:extLst>
              <a:ext uri="{FF2B5EF4-FFF2-40B4-BE49-F238E27FC236}">
                <a16:creationId xmlns:a16="http://schemas.microsoft.com/office/drawing/2014/main" id="{416663A2-B94D-163B-F66A-5104E7BA7D89}"/>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0" name="TextBox 249">
            <a:extLst>
              <a:ext uri="{FF2B5EF4-FFF2-40B4-BE49-F238E27FC236}">
                <a16:creationId xmlns:a16="http://schemas.microsoft.com/office/drawing/2014/main" id="{963DD3B7-80BB-96F7-042E-5D9A0EE0A24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51" name="TextBox 250">
            <a:extLst>
              <a:ext uri="{FF2B5EF4-FFF2-40B4-BE49-F238E27FC236}">
                <a16:creationId xmlns:a16="http://schemas.microsoft.com/office/drawing/2014/main" id="{2D31D273-3710-438B-8F6E-7AEE03975E7E}"/>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52" name="TextBox 251">
            <a:extLst>
              <a:ext uri="{FF2B5EF4-FFF2-40B4-BE49-F238E27FC236}">
                <a16:creationId xmlns:a16="http://schemas.microsoft.com/office/drawing/2014/main" id="{216F0839-0D91-F9B0-48C5-518F071F4F5B}"/>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53" name="TextBox 252">
            <a:extLst>
              <a:ext uri="{FF2B5EF4-FFF2-40B4-BE49-F238E27FC236}">
                <a16:creationId xmlns:a16="http://schemas.microsoft.com/office/drawing/2014/main" id="{D7E9A78D-707B-519E-D5D1-267DA8925BA4}"/>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54" name="TextBox 253">
            <a:extLst>
              <a:ext uri="{FF2B5EF4-FFF2-40B4-BE49-F238E27FC236}">
                <a16:creationId xmlns:a16="http://schemas.microsoft.com/office/drawing/2014/main" id="{40B9CB35-93F6-19C5-E21B-C8F438E43899}"/>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55" name="TextBox 254">
            <a:extLst>
              <a:ext uri="{FF2B5EF4-FFF2-40B4-BE49-F238E27FC236}">
                <a16:creationId xmlns:a16="http://schemas.microsoft.com/office/drawing/2014/main" id="{27F0898A-BAFD-2047-5EC3-AD20BA936A29}"/>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56" name="Straight Connector 255">
            <a:extLst>
              <a:ext uri="{FF2B5EF4-FFF2-40B4-BE49-F238E27FC236}">
                <a16:creationId xmlns:a16="http://schemas.microsoft.com/office/drawing/2014/main" id="{B0AD6D12-A3F5-92D6-8F3C-9A7DFF3BB214}"/>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9CB22F62-D242-7641-5F5A-D0FDBCA585F0}"/>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EF929972-69B6-CBA1-845B-AE5FC8F6565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7B74499-C19B-BBD4-F0D6-D58EAC00AA50}"/>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1083305C-B555-21B4-35C0-E976277F8D5D}"/>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0C9FD79-A159-1F58-A3D8-0A47E34038A0}"/>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678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5441558" y="76175"/>
            <a:ext cx="2376550"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Now we are back here again.</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60D9A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bg1"/>
                </a:solidFill>
                <a:latin typeface="Helvetica" pitchFamily="2" charset="0"/>
              </a:rPr>
              <a:t>Call bus companies for quotation</a:t>
            </a:r>
            <a:endParaRPr lang="en-SG" sz="800" dirty="0">
              <a:solidFill>
                <a:schemeClr val="bg1"/>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59">
            <a:extLst>
              <a:ext uri="{FF2B5EF4-FFF2-40B4-BE49-F238E27FC236}">
                <a16:creationId xmlns:a16="http://schemas.microsoft.com/office/drawing/2014/main" id="{5281DF35-5D52-33D0-C409-B46413D45FD9}"/>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3" name="Rectangle: Rounded Corners 60">
            <a:extLst>
              <a:ext uri="{FF2B5EF4-FFF2-40B4-BE49-F238E27FC236}">
                <a16:creationId xmlns:a16="http://schemas.microsoft.com/office/drawing/2014/main" id="{C93C4186-7EF5-DC3B-C6E0-6DC0CADDC247}"/>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7" name="Straight Connector 36">
            <a:extLst>
              <a:ext uri="{FF2B5EF4-FFF2-40B4-BE49-F238E27FC236}">
                <a16:creationId xmlns:a16="http://schemas.microsoft.com/office/drawing/2014/main" id="{CCBA47EF-DE50-B539-89CE-D61990522D59}"/>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5B13536-5C75-A1F3-9D57-0274F56C4995}"/>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EE387D2-E40B-F0D6-320B-24C8F1224502}"/>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7058787-E8C3-5CC3-0DF3-615710C299DE}"/>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BA5622E-F6E0-0FC4-5021-92D33939C51D}"/>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A3D7801-CE46-244E-27AF-975CAC500641}"/>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5BC64FE-1801-6E78-7F8B-21B781AF619D}"/>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94AAEB8-F388-2D54-99E7-E47072971173}"/>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9017F220-3C84-0A75-89B3-A1EB1060126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5D25A2E-97F8-E8A7-79E0-4B4DA6FE9FE7}"/>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CF8C54B2-4A91-F720-99E7-FACF2ADD2878}"/>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73" name="TextBox 172">
            <a:extLst>
              <a:ext uri="{FF2B5EF4-FFF2-40B4-BE49-F238E27FC236}">
                <a16:creationId xmlns:a16="http://schemas.microsoft.com/office/drawing/2014/main" id="{63C66082-A7F7-E823-93CC-82268BCCF119}"/>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74" name="TextBox 173">
            <a:extLst>
              <a:ext uri="{FF2B5EF4-FFF2-40B4-BE49-F238E27FC236}">
                <a16:creationId xmlns:a16="http://schemas.microsoft.com/office/drawing/2014/main" id="{09F2B5A7-16A8-8B64-C0D8-E43BF13290A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75" name="TextBox 174">
            <a:extLst>
              <a:ext uri="{FF2B5EF4-FFF2-40B4-BE49-F238E27FC236}">
                <a16:creationId xmlns:a16="http://schemas.microsoft.com/office/drawing/2014/main" id="{2D334600-DFA7-4593-0DA8-E11F64FA47CF}"/>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76" name="TextBox 175">
            <a:extLst>
              <a:ext uri="{FF2B5EF4-FFF2-40B4-BE49-F238E27FC236}">
                <a16:creationId xmlns:a16="http://schemas.microsoft.com/office/drawing/2014/main" id="{4FC6346B-84BD-2026-0DB6-8B1BB1F85ED7}"/>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77" name="TextBox 176">
            <a:extLst>
              <a:ext uri="{FF2B5EF4-FFF2-40B4-BE49-F238E27FC236}">
                <a16:creationId xmlns:a16="http://schemas.microsoft.com/office/drawing/2014/main" id="{D03551B9-6164-6C5B-8456-61E052E89E3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78" name="TextBox 177">
            <a:extLst>
              <a:ext uri="{FF2B5EF4-FFF2-40B4-BE49-F238E27FC236}">
                <a16:creationId xmlns:a16="http://schemas.microsoft.com/office/drawing/2014/main" id="{3ACD27E0-F537-2CDC-4630-C1DD2691DD3C}"/>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79" name="TextBox 178">
            <a:extLst>
              <a:ext uri="{FF2B5EF4-FFF2-40B4-BE49-F238E27FC236}">
                <a16:creationId xmlns:a16="http://schemas.microsoft.com/office/drawing/2014/main" id="{8005A515-265C-D6C3-89A1-8D38CE3F4397}"/>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80" name="TextBox 179">
            <a:extLst>
              <a:ext uri="{FF2B5EF4-FFF2-40B4-BE49-F238E27FC236}">
                <a16:creationId xmlns:a16="http://schemas.microsoft.com/office/drawing/2014/main" id="{89F7B66B-E929-B9AD-493C-667930B8D791}"/>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81" name="TextBox 180">
            <a:extLst>
              <a:ext uri="{FF2B5EF4-FFF2-40B4-BE49-F238E27FC236}">
                <a16:creationId xmlns:a16="http://schemas.microsoft.com/office/drawing/2014/main" id="{3E25638D-BCD1-5C6C-F052-A4DBB50ECCFC}"/>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82" name="TextBox 181">
            <a:extLst>
              <a:ext uri="{FF2B5EF4-FFF2-40B4-BE49-F238E27FC236}">
                <a16:creationId xmlns:a16="http://schemas.microsoft.com/office/drawing/2014/main" id="{CEE4B824-04EB-DD76-DB9B-E9CADAD051DA}"/>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83" name="TextBox 182">
            <a:extLst>
              <a:ext uri="{FF2B5EF4-FFF2-40B4-BE49-F238E27FC236}">
                <a16:creationId xmlns:a16="http://schemas.microsoft.com/office/drawing/2014/main" id="{E2069A2A-F3DD-B76F-FE5A-2021B6FF303C}"/>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84" name="TextBox 183">
            <a:extLst>
              <a:ext uri="{FF2B5EF4-FFF2-40B4-BE49-F238E27FC236}">
                <a16:creationId xmlns:a16="http://schemas.microsoft.com/office/drawing/2014/main" id="{F313F89F-9B16-9BBF-F84B-388E7E03263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85" name="Straight Connector 184">
            <a:extLst>
              <a:ext uri="{FF2B5EF4-FFF2-40B4-BE49-F238E27FC236}">
                <a16:creationId xmlns:a16="http://schemas.microsoft.com/office/drawing/2014/main" id="{33544FCD-9F9B-9979-4C12-230EEC0CC1FE}"/>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582B456A-6967-1374-CF58-DE7A79BB6F89}"/>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87" name="TextBox 186">
            <a:extLst>
              <a:ext uri="{FF2B5EF4-FFF2-40B4-BE49-F238E27FC236}">
                <a16:creationId xmlns:a16="http://schemas.microsoft.com/office/drawing/2014/main" id="{8B8FB45F-F040-05E1-DDA5-3CC9AAA10756}"/>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8" name="TextBox 187">
            <a:extLst>
              <a:ext uri="{FF2B5EF4-FFF2-40B4-BE49-F238E27FC236}">
                <a16:creationId xmlns:a16="http://schemas.microsoft.com/office/drawing/2014/main" id="{40086898-B074-B1CC-1458-E150378E4E2F}"/>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9" name="TextBox 188">
            <a:extLst>
              <a:ext uri="{FF2B5EF4-FFF2-40B4-BE49-F238E27FC236}">
                <a16:creationId xmlns:a16="http://schemas.microsoft.com/office/drawing/2014/main" id="{F521F33D-4300-3B9A-0B64-5F20F091CF17}"/>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90" name="TextBox 189">
            <a:extLst>
              <a:ext uri="{FF2B5EF4-FFF2-40B4-BE49-F238E27FC236}">
                <a16:creationId xmlns:a16="http://schemas.microsoft.com/office/drawing/2014/main" id="{29060D3F-E280-63C8-6EB2-FE78C636FD9D}"/>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91" name="TextBox 190">
            <a:extLst>
              <a:ext uri="{FF2B5EF4-FFF2-40B4-BE49-F238E27FC236}">
                <a16:creationId xmlns:a16="http://schemas.microsoft.com/office/drawing/2014/main" id="{9420B93A-CF96-6891-1C43-E875563D90CF}"/>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92" name="Straight Connector 191">
            <a:extLst>
              <a:ext uri="{FF2B5EF4-FFF2-40B4-BE49-F238E27FC236}">
                <a16:creationId xmlns:a16="http://schemas.microsoft.com/office/drawing/2014/main" id="{FA8EF915-97F7-785C-9F4F-7F6605835BBF}"/>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04C5920-166A-E235-AACB-3B38A9529351}"/>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45D58D38-F656-6F2F-0DD1-763B52297B7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2A8ACE18-1718-C34E-85D6-1A4175610DF7}"/>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EFC253A-A807-B553-11E0-6CC7A6339A75}"/>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DC0F68D-5919-C8BA-6673-427A53E3E786}"/>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8" name="Rectangle: Rounded Corners 59">
            <a:extLst>
              <a:ext uri="{FF2B5EF4-FFF2-40B4-BE49-F238E27FC236}">
                <a16:creationId xmlns:a16="http://schemas.microsoft.com/office/drawing/2014/main" id="{E193EF17-FC6C-DFFC-D7FE-AA9AD0E452C2}"/>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99" name="Rectangle: Rounded Corners 60">
            <a:extLst>
              <a:ext uri="{FF2B5EF4-FFF2-40B4-BE49-F238E27FC236}">
                <a16:creationId xmlns:a16="http://schemas.microsoft.com/office/drawing/2014/main" id="{E0FBBB01-58C4-5618-F5F6-862D45C1689A}"/>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00" name="Straight Connector 199">
            <a:extLst>
              <a:ext uri="{FF2B5EF4-FFF2-40B4-BE49-F238E27FC236}">
                <a16:creationId xmlns:a16="http://schemas.microsoft.com/office/drawing/2014/main" id="{F239B69F-1CBF-8B12-25EE-13F0501D7F5D}"/>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6FA2A65-5710-E0D5-A762-CFB31AE1EE2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96797715-0509-9A06-FE32-D1A47ADD3719}"/>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155DBE38-F60C-890B-8EFE-8D9F90C75408}"/>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3E3012BB-BFC5-427C-BF63-ECF57DD5AE95}"/>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E6D5C5A-92B0-1EC9-CE02-003764D7BF17}"/>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03AF74C9-0AD8-E68C-6BF4-D70B51E62D6D}"/>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0F70AFF-1C5A-E1CD-6FB5-26F1024A6B2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E59586F-22D8-D09C-678A-03F4E63C79B5}"/>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4311BC62-B6BC-F02E-9B47-A8E413A5B567}"/>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1E5F111C-0D7C-E10F-EC1B-DF38F81A2644}"/>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11" name="TextBox 210">
            <a:extLst>
              <a:ext uri="{FF2B5EF4-FFF2-40B4-BE49-F238E27FC236}">
                <a16:creationId xmlns:a16="http://schemas.microsoft.com/office/drawing/2014/main" id="{2EAC1F02-8C73-EAFE-CDC2-70920AA60D73}"/>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12" name="TextBox 211">
            <a:extLst>
              <a:ext uri="{FF2B5EF4-FFF2-40B4-BE49-F238E27FC236}">
                <a16:creationId xmlns:a16="http://schemas.microsoft.com/office/drawing/2014/main" id="{20732D1C-8125-5AF5-4CE1-949024C081F8}"/>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13" name="TextBox 212">
            <a:extLst>
              <a:ext uri="{FF2B5EF4-FFF2-40B4-BE49-F238E27FC236}">
                <a16:creationId xmlns:a16="http://schemas.microsoft.com/office/drawing/2014/main" id="{E777A992-0B6E-E1BA-8C33-68B6DEBD219D}"/>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14" name="TextBox 213">
            <a:extLst>
              <a:ext uri="{FF2B5EF4-FFF2-40B4-BE49-F238E27FC236}">
                <a16:creationId xmlns:a16="http://schemas.microsoft.com/office/drawing/2014/main" id="{BADD66F7-EAAC-5152-A305-8DB1EA6848E7}"/>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15" name="TextBox 214">
            <a:extLst>
              <a:ext uri="{FF2B5EF4-FFF2-40B4-BE49-F238E27FC236}">
                <a16:creationId xmlns:a16="http://schemas.microsoft.com/office/drawing/2014/main" id="{46D6A4ED-A030-5008-09CA-FDFE932221A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16" name="TextBox 215">
            <a:extLst>
              <a:ext uri="{FF2B5EF4-FFF2-40B4-BE49-F238E27FC236}">
                <a16:creationId xmlns:a16="http://schemas.microsoft.com/office/drawing/2014/main" id="{B2F5BBE2-64EE-8622-AE0F-EC915F277268}"/>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17" name="TextBox 216">
            <a:extLst>
              <a:ext uri="{FF2B5EF4-FFF2-40B4-BE49-F238E27FC236}">
                <a16:creationId xmlns:a16="http://schemas.microsoft.com/office/drawing/2014/main" id="{F4CAA7B6-C73C-74A9-629E-55F261AC9E81}"/>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18" name="TextBox 217">
            <a:extLst>
              <a:ext uri="{FF2B5EF4-FFF2-40B4-BE49-F238E27FC236}">
                <a16:creationId xmlns:a16="http://schemas.microsoft.com/office/drawing/2014/main" id="{FBB49E5B-39C3-5A79-05B4-32103B723078}"/>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19" name="TextBox 218">
            <a:extLst>
              <a:ext uri="{FF2B5EF4-FFF2-40B4-BE49-F238E27FC236}">
                <a16:creationId xmlns:a16="http://schemas.microsoft.com/office/drawing/2014/main" id="{23FE3718-FEE1-EB96-7812-6FB5C29C79E8}"/>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0" name="TextBox 219">
            <a:extLst>
              <a:ext uri="{FF2B5EF4-FFF2-40B4-BE49-F238E27FC236}">
                <a16:creationId xmlns:a16="http://schemas.microsoft.com/office/drawing/2014/main" id="{43CD2736-FAFD-FE6B-345E-BD957857AF89}"/>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21" name="TextBox 220">
            <a:extLst>
              <a:ext uri="{FF2B5EF4-FFF2-40B4-BE49-F238E27FC236}">
                <a16:creationId xmlns:a16="http://schemas.microsoft.com/office/drawing/2014/main" id="{C544FC2F-5A70-EFEB-681B-905EB017B88F}"/>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22" name="TextBox 221">
            <a:extLst>
              <a:ext uri="{FF2B5EF4-FFF2-40B4-BE49-F238E27FC236}">
                <a16:creationId xmlns:a16="http://schemas.microsoft.com/office/drawing/2014/main" id="{0E1FA36D-E37F-83C6-6F5B-F5395FEB5807}"/>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23" name="Straight Connector 222">
            <a:extLst>
              <a:ext uri="{FF2B5EF4-FFF2-40B4-BE49-F238E27FC236}">
                <a16:creationId xmlns:a16="http://schemas.microsoft.com/office/drawing/2014/main" id="{ADA0F136-BEE2-76C1-97C7-CFDE8D378FAC}"/>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E9B649B8-80E0-7520-07E1-EEFC178191A2}"/>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25" name="TextBox 224">
            <a:extLst>
              <a:ext uri="{FF2B5EF4-FFF2-40B4-BE49-F238E27FC236}">
                <a16:creationId xmlns:a16="http://schemas.microsoft.com/office/drawing/2014/main" id="{CF1424D5-0786-07CB-9EAC-79E7F5465171}"/>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26" name="TextBox 225">
            <a:extLst>
              <a:ext uri="{FF2B5EF4-FFF2-40B4-BE49-F238E27FC236}">
                <a16:creationId xmlns:a16="http://schemas.microsoft.com/office/drawing/2014/main" id="{26DDEF25-CD36-55B2-5C0C-629B3F4BECD0}"/>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27" name="TextBox 226">
            <a:extLst>
              <a:ext uri="{FF2B5EF4-FFF2-40B4-BE49-F238E27FC236}">
                <a16:creationId xmlns:a16="http://schemas.microsoft.com/office/drawing/2014/main" id="{6D3C7BBC-0318-CD24-7570-21FD13D7562E}"/>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28" name="TextBox 227">
            <a:extLst>
              <a:ext uri="{FF2B5EF4-FFF2-40B4-BE49-F238E27FC236}">
                <a16:creationId xmlns:a16="http://schemas.microsoft.com/office/drawing/2014/main" id="{A23911EB-5E9B-902F-6B4F-BDF22A29C4C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29" name="TextBox 228">
            <a:extLst>
              <a:ext uri="{FF2B5EF4-FFF2-40B4-BE49-F238E27FC236}">
                <a16:creationId xmlns:a16="http://schemas.microsoft.com/office/drawing/2014/main" id="{843D640A-14ED-2260-FD06-7F80EB9FAA9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30" name="Straight Connector 229">
            <a:extLst>
              <a:ext uri="{FF2B5EF4-FFF2-40B4-BE49-F238E27FC236}">
                <a16:creationId xmlns:a16="http://schemas.microsoft.com/office/drawing/2014/main" id="{11C9A47C-D67F-2432-7B9F-C3D80F0E913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A9A802C-7A91-BD32-1F6B-07FF2FD1E00F}"/>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14B678E9-08A1-43CB-DB24-E637DE29894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F40A896-CD62-7959-8801-16065001465E}"/>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2749D76-2241-F84C-D703-F54B413011AD}"/>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3F08616-CEFD-843E-95F2-49E7572332D2}"/>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6" name="Rectangle: Rounded Corners 59">
            <a:extLst>
              <a:ext uri="{FF2B5EF4-FFF2-40B4-BE49-F238E27FC236}">
                <a16:creationId xmlns:a16="http://schemas.microsoft.com/office/drawing/2014/main" id="{8A6E64DA-98ED-8F1C-F305-F1CC86D660D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37" name="Rectangle: Rounded Corners 60">
            <a:extLst>
              <a:ext uri="{FF2B5EF4-FFF2-40B4-BE49-F238E27FC236}">
                <a16:creationId xmlns:a16="http://schemas.microsoft.com/office/drawing/2014/main" id="{66F264EA-6F96-4667-9923-F556A0A5FB36}"/>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38" name="Straight Connector 237">
            <a:extLst>
              <a:ext uri="{FF2B5EF4-FFF2-40B4-BE49-F238E27FC236}">
                <a16:creationId xmlns:a16="http://schemas.microsoft.com/office/drawing/2014/main" id="{05C4A449-928F-F36C-593D-F640CCF33A8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293E3858-2EDB-2D20-EB75-A6D9DAE67432}"/>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7B7936DB-4FF0-0038-2884-7AAD759719E7}"/>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8B8934D2-952D-AE93-A7DF-BCD5F67AD601}"/>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1E36CC6-1310-F127-81EB-D3B4786A8F4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E41430A1-2B33-6965-7DE6-A9A76E21CCC0}"/>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6D640403-952F-197A-E645-AE77132BC179}"/>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D3A99FA-4B49-8C72-9F80-E68F2A4FDE7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9CF840B-1F24-E928-D0F1-2BAC26FAE010}"/>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41672B02-6102-4466-FBAD-562202DA3E52}"/>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C811C967-1FA4-2BBA-C208-DB0A87A7E158}"/>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49" name="TextBox 248">
            <a:extLst>
              <a:ext uri="{FF2B5EF4-FFF2-40B4-BE49-F238E27FC236}">
                <a16:creationId xmlns:a16="http://schemas.microsoft.com/office/drawing/2014/main" id="{EC9A2D30-1391-6961-9495-8925F203FAE6}"/>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50" name="TextBox 249">
            <a:extLst>
              <a:ext uri="{FF2B5EF4-FFF2-40B4-BE49-F238E27FC236}">
                <a16:creationId xmlns:a16="http://schemas.microsoft.com/office/drawing/2014/main" id="{0EED1824-32F7-DF68-4744-95D47F459BA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1" name="TextBox 250">
            <a:extLst>
              <a:ext uri="{FF2B5EF4-FFF2-40B4-BE49-F238E27FC236}">
                <a16:creationId xmlns:a16="http://schemas.microsoft.com/office/drawing/2014/main" id="{F21F6E3B-B764-29A2-5A6C-A0B6610AE34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52" name="TextBox 251">
            <a:extLst>
              <a:ext uri="{FF2B5EF4-FFF2-40B4-BE49-F238E27FC236}">
                <a16:creationId xmlns:a16="http://schemas.microsoft.com/office/drawing/2014/main" id="{5A38971C-9449-A854-EC00-E60A2C72C05A}"/>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53" name="TextBox 252">
            <a:extLst>
              <a:ext uri="{FF2B5EF4-FFF2-40B4-BE49-F238E27FC236}">
                <a16:creationId xmlns:a16="http://schemas.microsoft.com/office/drawing/2014/main" id="{B6902601-1601-B56E-3BFD-91AFE1C872FB}"/>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54" name="TextBox 253">
            <a:extLst>
              <a:ext uri="{FF2B5EF4-FFF2-40B4-BE49-F238E27FC236}">
                <a16:creationId xmlns:a16="http://schemas.microsoft.com/office/drawing/2014/main" id="{527DCBBC-6245-B454-EDB8-F1AF4623161F}"/>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55" name="TextBox 254">
            <a:extLst>
              <a:ext uri="{FF2B5EF4-FFF2-40B4-BE49-F238E27FC236}">
                <a16:creationId xmlns:a16="http://schemas.microsoft.com/office/drawing/2014/main" id="{BCEEFEAC-5FEC-7C1F-EA42-EB82AD1ACB11}"/>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56" name="TextBox 255">
            <a:extLst>
              <a:ext uri="{FF2B5EF4-FFF2-40B4-BE49-F238E27FC236}">
                <a16:creationId xmlns:a16="http://schemas.microsoft.com/office/drawing/2014/main" id="{F1D61E28-BE61-1086-43A7-DAC71EC9C591}"/>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57" name="TextBox 256">
            <a:extLst>
              <a:ext uri="{FF2B5EF4-FFF2-40B4-BE49-F238E27FC236}">
                <a16:creationId xmlns:a16="http://schemas.microsoft.com/office/drawing/2014/main" id="{57627348-4ADC-A490-25AA-FC6EF6AE8616}"/>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58" name="TextBox 257">
            <a:extLst>
              <a:ext uri="{FF2B5EF4-FFF2-40B4-BE49-F238E27FC236}">
                <a16:creationId xmlns:a16="http://schemas.microsoft.com/office/drawing/2014/main" id="{40010FCF-4A6C-A55D-564F-1A9959B215EE}"/>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59" name="TextBox 258">
            <a:extLst>
              <a:ext uri="{FF2B5EF4-FFF2-40B4-BE49-F238E27FC236}">
                <a16:creationId xmlns:a16="http://schemas.microsoft.com/office/drawing/2014/main" id="{0DC99B0A-F55A-306C-7DFE-72E8FE777757}"/>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60" name="TextBox 259">
            <a:extLst>
              <a:ext uri="{FF2B5EF4-FFF2-40B4-BE49-F238E27FC236}">
                <a16:creationId xmlns:a16="http://schemas.microsoft.com/office/drawing/2014/main" id="{5DB17046-AF51-2A77-2783-FF8588F21845}"/>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61" name="Straight Connector 260">
            <a:extLst>
              <a:ext uri="{FF2B5EF4-FFF2-40B4-BE49-F238E27FC236}">
                <a16:creationId xmlns:a16="http://schemas.microsoft.com/office/drawing/2014/main" id="{1240A36F-C8A3-A7BF-DEEA-99AF5F779CBB}"/>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2" name="TextBox 261">
            <a:extLst>
              <a:ext uri="{FF2B5EF4-FFF2-40B4-BE49-F238E27FC236}">
                <a16:creationId xmlns:a16="http://schemas.microsoft.com/office/drawing/2014/main" id="{C2974A17-3024-23AE-5BCE-8CCE8618116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63" name="TextBox 262">
            <a:extLst>
              <a:ext uri="{FF2B5EF4-FFF2-40B4-BE49-F238E27FC236}">
                <a16:creationId xmlns:a16="http://schemas.microsoft.com/office/drawing/2014/main" id="{AF1EB211-FF7B-D1EA-95AB-DCF298D04049}"/>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64" name="TextBox 263">
            <a:extLst>
              <a:ext uri="{FF2B5EF4-FFF2-40B4-BE49-F238E27FC236}">
                <a16:creationId xmlns:a16="http://schemas.microsoft.com/office/drawing/2014/main" id="{B18CEFBB-D6D8-BB1A-A201-1B742D6EEDB1}"/>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65" name="TextBox 264">
            <a:extLst>
              <a:ext uri="{FF2B5EF4-FFF2-40B4-BE49-F238E27FC236}">
                <a16:creationId xmlns:a16="http://schemas.microsoft.com/office/drawing/2014/main" id="{AF3C5FE6-CE09-FAFA-0210-6377520C3249}"/>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66" name="TextBox 265">
            <a:extLst>
              <a:ext uri="{FF2B5EF4-FFF2-40B4-BE49-F238E27FC236}">
                <a16:creationId xmlns:a16="http://schemas.microsoft.com/office/drawing/2014/main" id="{F56ACFB8-AC25-FF8A-C44A-6C0DDB174BAB}"/>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67" name="TextBox 266">
            <a:extLst>
              <a:ext uri="{FF2B5EF4-FFF2-40B4-BE49-F238E27FC236}">
                <a16:creationId xmlns:a16="http://schemas.microsoft.com/office/drawing/2014/main" id="{74FF9147-2A1F-F194-0EC8-BAD0432D6510}"/>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68" name="Straight Connector 267">
            <a:extLst>
              <a:ext uri="{FF2B5EF4-FFF2-40B4-BE49-F238E27FC236}">
                <a16:creationId xmlns:a16="http://schemas.microsoft.com/office/drawing/2014/main" id="{C49A9AAC-EAAD-4170-553A-F6D943D120E9}"/>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B39DF14C-F531-B85D-B45A-50CD6F13D4A7}"/>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C581DAC-33BC-15D0-3958-24DFFC5D53C2}"/>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840895D9-E308-7B8F-C563-572E6EF7D385}"/>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82F85C38-87A5-DA77-58CB-5652EDD21E21}"/>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9B915E25-60D8-E4E3-18FF-57C3CD743D7D}"/>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274" name="Group 273">
            <a:extLst>
              <a:ext uri="{FF2B5EF4-FFF2-40B4-BE49-F238E27FC236}">
                <a16:creationId xmlns:a16="http://schemas.microsoft.com/office/drawing/2014/main" id="{305E7506-7A68-8C3F-45E7-18B049453A34}"/>
              </a:ext>
            </a:extLst>
          </p:cNvPr>
          <p:cNvGrpSpPr/>
          <p:nvPr/>
        </p:nvGrpSpPr>
        <p:grpSpPr>
          <a:xfrm>
            <a:off x="725464" y="682573"/>
            <a:ext cx="10756522" cy="5571933"/>
            <a:chOff x="725464" y="682573"/>
            <a:chExt cx="10756522" cy="5571933"/>
          </a:xfrm>
        </p:grpSpPr>
        <p:sp>
          <p:nvSpPr>
            <p:cNvPr id="18" name="Rectangle 17">
              <a:extLst>
                <a:ext uri="{FF2B5EF4-FFF2-40B4-BE49-F238E27FC236}">
                  <a16:creationId xmlns:a16="http://schemas.microsoft.com/office/drawing/2014/main" id="{6B422FB6-6815-AA28-1ED1-DCC4862AA129}"/>
                </a:ext>
              </a:extLst>
            </p:cNvPr>
            <p:cNvSpPr/>
            <p:nvPr/>
          </p:nvSpPr>
          <p:spPr>
            <a:xfrm>
              <a:off x="725464" y="682573"/>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18">
              <a:extLst>
                <a:ext uri="{FF2B5EF4-FFF2-40B4-BE49-F238E27FC236}">
                  <a16:creationId xmlns:a16="http://schemas.microsoft.com/office/drawing/2014/main" id="{DF7CCE73-4DF6-75BE-5C6B-84B4E62D4EF5}"/>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000" b="1" dirty="0">
                  <a:solidFill>
                    <a:schemeClr val="tx1">
                      <a:lumMod val="50000"/>
                      <a:lumOff val="50000"/>
                    </a:schemeClr>
                  </a:solidFill>
                  <a:latin typeface="Helvetica" panose="020B0604020202020204" pitchFamily="34" charset="0"/>
                  <a:cs typeface="Helvetica" panose="020B0604020202020204" pitchFamily="34" charset="0"/>
                </a:rPr>
                <a:t>  </a:t>
              </a:r>
              <a:r>
                <a:rPr lang="en-US" sz="1000" b="1" u="sng" dirty="0">
                  <a:solidFill>
                    <a:schemeClr val="tx1">
                      <a:lumMod val="50000"/>
                      <a:lumOff val="50000"/>
                    </a:schemeClr>
                  </a:solidFill>
                  <a:latin typeface="Helvetica" panose="020B0604020202020204" pitchFamily="34" charset="0"/>
                  <a:cs typeface="Helvetica" panose="020B0604020202020204" pitchFamily="34" charset="0"/>
                </a:rPr>
                <a:t>Call bus companies for quotation</a:t>
              </a:r>
              <a:r>
                <a:rPr lang="en-US" sz="1000" u="sng" dirty="0">
                  <a:solidFill>
                    <a:schemeClr val="tx1">
                      <a:lumMod val="50000"/>
                      <a:lumOff val="50000"/>
                    </a:schemeClr>
                  </a:solidFill>
                  <a:latin typeface="Helvetica" panose="020B0604020202020204" pitchFamily="34" charset="0"/>
                  <a:cs typeface="Helvetica" panose="020B0604020202020204" pitchFamily="34" charset="0"/>
                </a:rPr>
                <a:t>, </a:t>
              </a:r>
              <a:r>
                <a:rPr lang="en-SG" sz="10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62" name="TextBox 61">
              <a:extLst>
                <a:ext uri="{FF2B5EF4-FFF2-40B4-BE49-F238E27FC236}">
                  <a16:creationId xmlns:a16="http://schemas.microsoft.com/office/drawing/2014/main" id="{6916CDFB-EEB0-04BA-C5E9-C0B555DC7752}"/>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29" name="Rectangle: Rounded Corners 220">
              <a:extLst>
                <a:ext uri="{FF2B5EF4-FFF2-40B4-BE49-F238E27FC236}">
                  <a16:creationId xmlns:a16="http://schemas.microsoft.com/office/drawing/2014/main" id="{6B5158B3-A93A-ED7F-30EF-3349C27ADEB1}"/>
                </a:ext>
              </a:extLst>
            </p:cNvPr>
            <p:cNvSpPr/>
            <p:nvPr/>
          </p:nvSpPr>
          <p:spPr>
            <a:xfrm>
              <a:off x="5128067" y="3215987"/>
              <a:ext cx="2037881"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Get list from anna @ 87654321</a:t>
              </a:r>
              <a:endParaRPr lang="en-SG" sz="1000" dirty="0">
                <a:solidFill>
                  <a:schemeClr val="tx1">
                    <a:lumMod val="50000"/>
                    <a:lumOff val="50000"/>
                  </a:schemeClr>
                </a:solidFill>
                <a:latin typeface="Helvetica" pitchFamily="2" charset="0"/>
              </a:endParaRPr>
            </a:p>
          </p:txBody>
        </p:sp>
        <p:sp>
          <p:nvSpPr>
            <p:cNvPr id="130" name="Rectangle: Rounded Corners 220">
              <a:extLst>
                <a:ext uri="{FF2B5EF4-FFF2-40B4-BE49-F238E27FC236}">
                  <a16:creationId xmlns:a16="http://schemas.microsoft.com/office/drawing/2014/main" id="{6BD23476-4D21-D861-0520-585D2091FE22}"/>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31" name="Rectangle 130">
              <a:extLst>
                <a:ext uri="{FF2B5EF4-FFF2-40B4-BE49-F238E27FC236}">
                  <a16:creationId xmlns:a16="http://schemas.microsoft.com/office/drawing/2014/main" id="{E0D65710-0C7C-0716-7F87-1130D22F9BA8}"/>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2" name="Graphic 131" descr="Play with solid fill">
              <a:extLst>
                <a:ext uri="{FF2B5EF4-FFF2-40B4-BE49-F238E27FC236}">
                  <a16:creationId xmlns:a16="http://schemas.microsoft.com/office/drawing/2014/main" id="{4120B696-A79B-842C-3651-CC944F56F6DF}"/>
                </a:ext>
              </a:extLst>
            </p:cNvPr>
            <p:cNvPicPr>
              <a:picLocks noChangeAspect="1"/>
            </p:cNvPicPr>
            <p:nvPr/>
          </p:nvPicPr>
          <p:blipFill>
            <a:blip r:embed="rId6">
              <a:extLst>
                <a:ext uri="{96DAC541-7B7A-43D3-8B79-37D633B846F1}">
                  <asvg:svgBlip xmlns:asvg="http://schemas.microsoft.com/office/drawing/2016/SVG/main" r:embed="rId17"/>
                </a:ext>
              </a:extLst>
            </a:blip>
            <a:stretch>
              <a:fillRect/>
            </a:stretch>
          </p:blipFill>
          <p:spPr>
            <a:xfrm rot="5400000">
              <a:off x="6186370" y="4380976"/>
              <a:ext cx="199103" cy="199103"/>
            </a:xfrm>
            <a:prstGeom prst="rect">
              <a:avLst/>
            </a:prstGeom>
          </p:spPr>
        </p:pic>
        <p:sp>
          <p:nvSpPr>
            <p:cNvPr id="133" name="Rectangle: Rounded Corners 220">
              <a:extLst>
                <a:ext uri="{FF2B5EF4-FFF2-40B4-BE49-F238E27FC236}">
                  <a16:creationId xmlns:a16="http://schemas.microsoft.com/office/drawing/2014/main" id="{8199DBE1-A2A2-4524-F429-664566F1A66E}"/>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34" name="Rectangle: Rounded Corners 220">
              <a:extLst>
                <a:ext uri="{FF2B5EF4-FFF2-40B4-BE49-F238E27FC236}">
                  <a16:creationId xmlns:a16="http://schemas.microsoft.com/office/drawing/2014/main" id="{A7C1FCEF-344B-EC2A-13DF-EEB96C1FD9EE}"/>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53" name="Rectangle: Rounded Corners 220">
              <a:extLst>
                <a:ext uri="{FF2B5EF4-FFF2-40B4-BE49-F238E27FC236}">
                  <a16:creationId xmlns:a16="http://schemas.microsoft.com/office/drawing/2014/main" id="{C5D84AEF-A55A-8EF0-F9E4-AEF94ED0E190}"/>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54" name="Straight Arrow Connector 153">
              <a:extLst>
                <a:ext uri="{FF2B5EF4-FFF2-40B4-BE49-F238E27FC236}">
                  <a16:creationId xmlns:a16="http://schemas.microsoft.com/office/drawing/2014/main" id="{B3F78117-0F84-25B7-8BAD-12D70E12E792}"/>
                </a:ext>
              </a:extLst>
            </p:cNvPr>
            <p:cNvCxnSpPr>
              <a:cxnSpLocks/>
              <a:stCxn id="133" idx="3"/>
              <a:endCxn id="13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B0CD3166-3915-A296-EB98-FA1A934F068B}"/>
                </a:ext>
              </a:extLst>
            </p:cNvPr>
            <p:cNvCxnSpPr>
              <a:stCxn id="134" idx="3"/>
              <a:endCxn id="153"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Rounded Corners 220">
              <a:extLst>
                <a:ext uri="{FF2B5EF4-FFF2-40B4-BE49-F238E27FC236}">
                  <a16:creationId xmlns:a16="http://schemas.microsoft.com/office/drawing/2014/main" id="{BBB8168F-7122-D38E-AC5A-47DD2B93EA39}"/>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157" name="Rectangle: Rounded Corners 220">
              <a:extLst>
                <a:ext uri="{FF2B5EF4-FFF2-40B4-BE49-F238E27FC236}">
                  <a16:creationId xmlns:a16="http://schemas.microsoft.com/office/drawing/2014/main" id="{BFBCDEDC-D5AA-FE27-866F-81695E1E521A}"/>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8" name="Rectangle: Rounded Corners 220">
              <a:extLst>
                <a:ext uri="{FF2B5EF4-FFF2-40B4-BE49-F238E27FC236}">
                  <a16:creationId xmlns:a16="http://schemas.microsoft.com/office/drawing/2014/main" id="{1DEE594C-9DA7-635F-6FE0-23957CB27DB9}"/>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9" name="Rectangle: Rounded Corners 220">
              <a:extLst>
                <a:ext uri="{FF2B5EF4-FFF2-40B4-BE49-F238E27FC236}">
                  <a16:creationId xmlns:a16="http://schemas.microsoft.com/office/drawing/2014/main" id="{BB65FEF8-DFD2-DF94-5008-749574D95E60}"/>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60" name="Rectangle: Rounded Corners 220">
              <a:extLst>
                <a:ext uri="{FF2B5EF4-FFF2-40B4-BE49-F238E27FC236}">
                  <a16:creationId xmlns:a16="http://schemas.microsoft.com/office/drawing/2014/main" id="{D2153836-0527-014B-F060-A0305FA92BE4}"/>
                </a:ext>
              </a:extLst>
            </p:cNvPr>
            <p:cNvSpPr/>
            <p:nvPr/>
          </p:nvSpPr>
          <p:spPr>
            <a:xfrm>
              <a:off x="5128067" y="3616831"/>
              <a:ext cx="1765756"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61" name="Graphic 160" descr="Add with solid fill">
              <a:extLst>
                <a:ext uri="{FF2B5EF4-FFF2-40B4-BE49-F238E27FC236}">
                  <a16:creationId xmlns:a16="http://schemas.microsoft.com/office/drawing/2014/main" id="{067AD565-A14D-D941-1F0C-8DB758CEEA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31430" y="3672289"/>
              <a:ext cx="170856" cy="170856"/>
            </a:xfrm>
            <a:prstGeom prst="rect">
              <a:avLst/>
            </a:prstGeom>
          </p:spPr>
        </p:pic>
        <p:sp>
          <p:nvSpPr>
            <p:cNvPr id="162" name="Rectangle: Rounded Corners 220">
              <a:extLst>
                <a:ext uri="{FF2B5EF4-FFF2-40B4-BE49-F238E27FC236}">
                  <a16:creationId xmlns:a16="http://schemas.microsoft.com/office/drawing/2014/main" id="{2E7DDDE9-06D3-B753-7869-0B2B9C8C5D57}"/>
                </a:ext>
              </a:extLst>
            </p:cNvPr>
            <p:cNvSpPr/>
            <p:nvPr/>
          </p:nvSpPr>
          <p:spPr>
            <a:xfrm>
              <a:off x="5128067" y="3971081"/>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pic>
          <p:nvPicPr>
            <p:cNvPr id="163" name="Graphic 162" descr="Cursor with solid fill">
              <a:extLst>
                <a:ext uri="{FF2B5EF4-FFF2-40B4-BE49-F238E27FC236}">
                  <a16:creationId xmlns:a16="http://schemas.microsoft.com/office/drawing/2014/main" id="{7C7DC0C5-7F9C-B761-EC3B-79FD9AC2863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294262" y="3687051"/>
              <a:ext cx="312187" cy="312187"/>
            </a:xfrm>
            <a:prstGeom prst="rect">
              <a:avLst/>
            </a:prstGeom>
          </p:spPr>
        </p:pic>
        <p:pic>
          <p:nvPicPr>
            <p:cNvPr id="19" name="Picture 18">
              <a:extLst>
                <a:ext uri="{FF2B5EF4-FFF2-40B4-BE49-F238E27FC236}">
                  <a16:creationId xmlns:a16="http://schemas.microsoft.com/office/drawing/2014/main" id="{7C407BEB-062F-CC03-774F-0ADC44C7F11E}"/>
                </a:ext>
              </a:extLst>
            </p:cNvPr>
            <p:cNvPicPr>
              <a:picLocks noChangeAspect="1"/>
            </p:cNvPicPr>
            <p:nvPr/>
          </p:nvPicPr>
          <p:blipFill>
            <a:blip r:embed="rId20"/>
            <a:stretch>
              <a:fillRect/>
            </a:stretch>
          </p:blipFill>
          <p:spPr>
            <a:xfrm>
              <a:off x="9010256" y="690172"/>
              <a:ext cx="2397805" cy="340865"/>
            </a:xfrm>
            <a:prstGeom prst="rect">
              <a:avLst/>
            </a:prstGeom>
          </p:spPr>
        </p:pic>
      </p:grpSp>
    </p:spTree>
    <p:extLst>
      <p:ext uri="{BB962C8B-B14F-4D97-AF65-F5344CB8AC3E}">
        <p14:creationId xmlns:p14="http://schemas.microsoft.com/office/powerpoint/2010/main" val="6241521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5441558" y="76175"/>
            <a:ext cx="2376550"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We can now go ahead and click on confirm task.</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60D9A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bg1"/>
                </a:solidFill>
                <a:latin typeface="Helvetica" pitchFamily="2" charset="0"/>
              </a:rPr>
              <a:t>Call bus companies for quotation</a:t>
            </a:r>
            <a:endParaRPr lang="en-SG" sz="800" dirty="0">
              <a:solidFill>
                <a:schemeClr val="bg1"/>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59">
            <a:extLst>
              <a:ext uri="{FF2B5EF4-FFF2-40B4-BE49-F238E27FC236}">
                <a16:creationId xmlns:a16="http://schemas.microsoft.com/office/drawing/2014/main" id="{25E76174-B1CC-37A6-D5D4-3DC9DD6BF6C9}"/>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3" name="Rectangle: Rounded Corners 60">
            <a:extLst>
              <a:ext uri="{FF2B5EF4-FFF2-40B4-BE49-F238E27FC236}">
                <a16:creationId xmlns:a16="http://schemas.microsoft.com/office/drawing/2014/main" id="{592FB56D-4E97-34C4-65FB-DA107F4FBF84}"/>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7" name="Straight Connector 36">
            <a:extLst>
              <a:ext uri="{FF2B5EF4-FFF2-40B4-BE49-F238E27FC236}">
                <a16:creationId xmlns:a16="http://schemas.microsoft.com/office/drawing/2014/main" id="{AB128BA3-55B3-7E09-B887-F01476FD0E18}"/>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9948644-CBC3-A3B2-2012-AE16CEFB8A7B}"/>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22E8C11-EA1E-062D-0BA9-AC65BFEF2E3C}"/>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7CBDA6F-EA0C-532A-CED0-98FC966FE6DA}"/>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D9F2F1D-4511-9BE6-0B92-4DC48444EAE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F49FDE5-75E8-4B3E-68B3-47BDB4A7F192}"/>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7880E664-5415-5B9A-D917-F7162A5F8243}"/>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BDC9394-CD19-3CEA-8DEA-871C7E8AD347}"/>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BA8A00E-A65A-96F6-28EA-A649C0337810}"/>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7066E47-039D-0288-5766-C6BA15A332A2}"/>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6A7710EE-C6B9-14A3-6990-382DEC492F3B}"/>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73" name="TextBox 172">
            <a:extLst>
              <a:ext uri="{FF2B5EF4-FFF2-40B4-BE49-F238E27FC236}">
                <a16:creationId xmlns:a16="http://schemas.microsoft.com/office/drawing/2014/main" id="{3CDFAA6B-BB93-DA53-6292-367992EBFA3E}"/>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74" name="TextBox 173">
            <a:extLst>
              <a:ext uri="{FF2B5EF4-FFF2-40B4-BE49-F238E27FC236}">
                <a16:creationId xmlns:a16="http://schemas.microsoft.com/office/drawing/2014/main" id="{0BAD3A19-9539-C4A1-560B-B90CC04164FF}"/>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75" name="TextBox 174">
            <a:extLst>
              <a:ext uri="{FF2B5EF4-FFF2-40B4-BE49-F238E27FC236}">
                <a16:creationId xmlns:a16="http://schemas.microsoft.com/office/drawing/2014/main" id="{E3B19563-E180-B93D-A006-82AA86B9B437}"/>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76" name="TextBox 175">
            <a:extLst>
              <a:ext uri="{FF2B5EF4-FFF2-40B4-BE49-F238E27FC236}">
                <a16:creationId xmlns:a16="http://schemas.microsoft.com/office/drawing/2014/main" id="{ED5193A8-8B6A-D5AB-7D41-2483A5DDA4C7}"/>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77" name="TextBox 176">
            <a:extLst>
              <a:ext uri="{FF2B5EF4-FFF2-40B4-BE49-F238E27FC236}">
                <a16:creationId xmlns:a16="http://schemas.microsoft.com/office/drawing/2014/main" id="{A45623E1-7FCE-18EB-322E-35244C861EA0}"/>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78" name="TextBox 177">
            <a:extLst>
              <a:ext uri="{FF2B5EF4-FFF2-40B4-BE49-F238E27FC236}">
                <a16:creationId xmlns:a16="http://schemas.microsoft.com/office/drawing/2014/main" id="{A6B3619C-4C95-E651-8FC0-67E914EE470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79" name="TextBox 178">
            <a:extLst>
              <a:ext uri="{FF2B5EF4-FFF2-40B4-BE49-F238E27FC236}">
                <a16:creationId xmlns:a16="http://schemas.microsoft.com/office/drawing/2014/main" id="{21F76A95-8F15-0D43-509A-7C3416E78348}"/>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80" name="TextBox 179">
            <a:extLst>
              <a:ext uri="{FF2B5EF4-FFF2-40B4-BE49-F238E27FC236}">
                <a16:creationId xmlns:a16="http://schemas.microsoft.com/office/drawing/2014/main" id="{E07D833E-B1A3-8327-3A5F-8A5900D17291}"/>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81" name="TextBox 180">
            <a:extLst>
              <a:ext uri="{FF2B5EF4-FFF2-40B4-BE49-F238E27FC236}">
                <a16:creationId xmlns:a16="http://schemas.microsoft.com/office/drawing/2014/main" id="{58DF4A78-51C0-1290-F49B-C8D11B97B12C}"/>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82" name="TextBox 181">
            <a:extLst>
              <a:ext uri="{FF2B5EF4-FFF2-40B4-BE49-F238E27FC236}">
                <a16:creationId xmlns:a16="http://schemas.microsoft.com/office/drawing/2014/main" id="{6EE12C5C-5E03-ADBB-D6B3-EB6A237C9B8F}"/>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83" name="TextBox 182">
            <a:extLst>
              <a:ext uri="{FF2B5EF4-FFF2-40B4-BE49-F238E27FC236}">
                <a16:creationId xmlns:a16="http://schemas.microsoft.com/office/drawing/2014/main" id="{F12EEE7D-6011-42B7-FA99-1396BA1FEE21}"/>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84" name="TextBox 183">
            <a:extLst>
              <a:ext uri="{FF2B5EF4-FFF2-40B4-BE49-F238E27FC236}">
                <a16:creationId xmlns:a16="http://schemas.microsoft.com/office/drawing/2014/main" id="{02E2A146-3C3B-803F-9C95-6A154E3333E8}"/>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85" name="Straight Connector 184">
            <a:extLst>
              <a:ext uri="{FF2B5EF4-FFF2-40B4-BE49-F238E27FC236}">
                <a16:creationId xmlns:a16="http://schemas.microsoft.com/office/drawing/2014/main" id="{10CBBF5C-A5C3-0F95-B47C-E9C035810F22}"/>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38CBE5C6-14B8-BAEA-345A-4CB2AD99058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87" name="TextBox 186">
            <a:extLst>
              <a:ext uri="{FF2B5EF4-FFF2-40B4-BE49-F238E27FC236}">
                <a16:creationId xmlns:a16="http://schemas.microsoft.com/office/drawing/2014/main" id="{65BF4C3B-AF90-7F09-0855-8931462981A4}"/>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88" name="TextBox 187">
            <a:extLst>
              <a:ext uri="{FF2B5EF4-FFF2-40B4-BE49-F238E27FC236}">
                <a16:creationId xmlns:a16="http://schemas.microsoft.com/office/drawing/2014/main" id="{89A4F75B-74E4-5201-1AE0-D645C3316792}"/>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89" name="TextBox 188">
            <a:extLst>
              <a:ext uri="{FF2B5EF4-FFF2-40B4-BE49-F238E27FC236}">
                <a16:creationId xmlns:a16="http://schemas.microsoft.com/office/drawing/2014/main" id="{C1665013-41CF-CC03-B4E6-F23AD65FD52E}"/>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90" name="TextBox 189">
            <a:extLst>
              <a:ext uri="{FF2B5EF4-FFF2-40B4-BE49-F238E27FC236}">
                <a16:creationId xmlns:a16="http://schemas.microsoft.com/office/drawing/2014/main" id="{579485AF-E29F-FC4A-6742-0BC4C475183D}"/>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91" name="TextBox 190">
            <a:extLst>
              <a:ext uri="{FF2B5EF4-FFF2-40B4-BE49-F238E27FC236}">
                <a16:creationId xmlns:a16="http://schemas.microsoft.com/office/drawing/2014/main" id="{E04E0BEE-0BDD-7368-E18A-7FFEE5AD276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92" name="Straight Connector 191">
            <a:extLst>
              <a:ext uri="{FF2B5EF4-FFF2-40B4-BE49-F238E27FC236}">
                <a16:creationId xmlns:a16="http://schemas.microsoft.com/office/drawing/2014/main" id="{983656A5-3E62-2A01-59FB-DC9C8F2959FB}"/>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17782E9-502A-BA7C-AF01-C7429C6B6B63}"/>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55FD0D16-3B0B-35B3-9C71-F2D791D7C4A3}"/>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C4E5D46F-8F29-EC36-2DB6-08488738FC87}"/>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06D4CF18-3C90-91F2-1331-5CA9E0905123}"/>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4091438-76F2-15C7-BE02-209FA69FD16F}"/>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8" name="Rectangle: Rounded Corners 59">
            <a:extLst>
              <a:ext uri="{FF2B5EF4-FFF2-40B4-BE49-F238E27FC236}">
                <a16:creationId xmlns:a16="http://schemas.microsoft.com/office/drawing/2014/main" id="{41B5C10F-C5C2-FC9F-60FA-295042F233C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99" name="Rectangle: Rounded Corners 60">
            <a:extLst>
              <a:ext uri="{FF2B5EF4-FFF2-40B4-BE49-F238E27FC236}">
                <a16:creationId xmlns:a16="http://schemas.microsoft.com/office/drawing/2014/main" id="{8F64D92F-F2B5-11E1-A3C8-397CB9F27C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00" name="Straight Connector 199">
            <a:extLst>
              <a:ext uri="{FF2B5EF4-FFF2-40B4-BE49-F238E27FC236}">
                <a16:creationId xmlns:a16="http://schemas.microsoft.com/office/drawing/2014/main" id="{6FF55C60-65A3-C16C-6582-B8262354A579}"/>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873E271-98A4-F01C-E3AB-0BC10945D84D}"/>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39D9D878-4B37-9676-6658-0CB7A3F4C2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C9171BA2-3B84-289F-B384-D6C0567F0380}"/>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764242E4-320F-65F9-0A00-8D60278AFAF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ED5B4AD-593A-8531-5FF0-962467DBE58D}"/>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67A63B9-A953-0DCB-A7BD-BBD50B6D81F8}"/>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07DD0764-6464-1074-D309-392118ECA5E7}"/>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2D3DBCA5-80DC-9F16-DAE9-96AF299B843C}"/>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BF64256-70FD-F81B-A6B9-07AC7D4390D4}"/>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132B6D60-6722-320A-E439-6E395E8E9B3C}"/>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11" name="TextBox 210">
            <a:extLst>
              <a:ext uri="{FF2B5EF4-FFF2-40B4-BE49-F238E27FC236}">
                <a16:creationId xmlns:a16="http://schemas.microsoft.com/office/drawing/2014/main" id="{02395D60-F852-3A8B-AD28-7657C791EC6D}"/>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12" name="TextBox 211">
            <a:extLst>
              <a:ext uri="{FF2B5EF4-FFF2-40B4-BE49-F238E27FC236}">
                <a16:creationId xmlns:a16="http://schemas.microsoft.com/office/drawing/2014/main" id="{F92A9231-5AE7-4DEE-678C-3606E0B562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13" name="TextBox 212">
            <a:extLst>
              <a:ext uri="{FF2B5EF4-FFF2-40B4-BE49-F238E27FC236}">
                <a16:creationId xmlns:a16="http://schemas.microsoft.com/office/drawing/2014/main" id="{FF3A0701-2B2C-8D66-59AD-DFC4F914132C}"/>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14" name="TextBox 213">
            <a:extLst>
              <a:ext uri="{FF2B5EF4-FFF2-40B4-BE49-F238E27FC236}">
                <a16:creationId xmlns:a16="http://schemas.microsoft.com/office/drawing/2014/main" id="{6CEAEBEF-25FA-E304-A0EA-DD2D8B711F1B}"/>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15" name="TextBox 214">
            <a:extLst>
              <a:ext uri="{FF2B5EF4-FFF2-40B4-BE49-F238E27FC236}">
                <a16:creationId xmlns:a16="http://schemas.microsoft.com/office/drawing/2014/main" id="{874154FF-56B4-CE05-FF62-4F8BE9DC79E3}"/>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16" name="TextBox 215">
            <a:extLst>
              <a:ext uri="{FF2B5EF4-FFF2-40B4-BE49-F238E27FC236}">
                <a16:creationId xmlns:a16="http://schemas.microsoft.com/office/drawing/2014/main" id="{69E5D3A4-1F40-EF82-A1D1-2E30B89C973A}"/>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17" name="TextBox 216">
            <a:extLst>
              <a:ext uri="{FF2B5EF4-FFF2-40B4-BE49-F238E27FC236}">
                <a16:creationId xmlns:a16="http://schemas.microsoft.com/office/drawing/2014/main" id="{B73D153B-04E5-6B61-39FB-61105078B19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18" name="TextBox 217">
            <a:extLst>
              <a:ext uri="{FF2B5EF4-FFF2-40B4-BE49-F238E27FC236}">
                <a16:creationId xmlns:a16="http://schemas.microsoft.com/office/drawing/2014/main" id="{915A69BF-DF54-C673-F95A-9068E9229EBA}"/>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19" name="TextBox 218">
            <a:extLst>
              <a:ext uri="{FF2B5EF4-FFF2-40B4-BE49-F238E27FC236}">
                <a16:creationId xmlns:a16="http://schemas.microsoft.com/office/drawing/2014/main" id="{4AA134E5-56A0-4004-2CCE-E56C1B8A7DFB}"/>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0" name="TextBox 219">
            <a:extLst>
              <a:ext uri="{FF2B5EF4-FFF2-40B4-BE49-F238E27FC236}">
                <a16:creationId xmlns:a16="http://schemas.microsoft.com/office/drawing/2014/main" id="{479B24CC-868D-2226-4675-27F393BFA1E5}"/>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21" name="TextBox 220">
            <a:extLst>
              <a:ext uri="{FF2B5EF4-FFF2-40B4-BE49-F238E27FC236}">
                <a16:creationId xmlns:a16="http://schemas.microsoft.com/office/drawing/2014/main" id="{F26EAD1A-099F-DCA8-499D-26C2DC47F101}"/>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22" name="TextBox 221">
            <a:extLst>
              <a:ext uri="{FF2B5EF4-FFF2-40B4-BE49-F238E27FC236}">
                <a16:creationId xmlns:a16="http://schemas.microsoft.com/office/drawing/2014/main" id="{D4570CF8-A1B5-79E1-99E8-2189A07A5839}"/>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23" name="Straight Connector 222">
            <a:extLst>
              <a:ext uri="{FF2B5EF4-FFF2-40B4-BE49-F238E27FC236}">
                <a16:creationId xmlns:a16="http://schemas.microsoft.com/office/drawing/2014/main" id="{6CE8B373-2495-AEB7-9380-AE5F1A3CB503}"/>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13E171E2-F06A-355E-3319-3979672D9FE7}"/>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25" name="TextBox 224">
            <a:extLst>
              <a:ext uri="{FF2B5EF4-FFF2-40B4-BE49-F238E27FC236}">
                <a16:creationId xmlns:a16="http://schemas.microsoft.com/office/drawing/2014/main" id="{9511C812-9838-9EAA-AD67-C9D2237532D6}"/>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26" name="TextBox 225">
            <a:extLst>
              <a:ext uri="{FF2B5EF4-FFF2-40B4-BE49-F238E27FC236}">
                <a16:creationId xmlns:a16="http://schemas.microsoft.com/office/drawing/2014/main" id="{84E89F33-D731-BC74-6F4D-75666E8D87C0}"/>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27" name="TextBox 226">
            <a:extLst>
              <a:ext uri="{FF2B5EF4-FFF2-40B4-BE49-F238E27FC236}">
                <a16:creationId xmlns:a16="http://schemas.microsoft.com/office/drawing/2014/main" id="{91B2ECC4-DCF8-64AF-3130-229D1F73486E}"/>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28" name="TextBox 227">
            <a:extLst>
              <a:ext uri="{FF2B5EF4-FFF2-40B4-BE49-F238E27FC236}">
                <a16:creationId xmlns:a16="http://schemas.microsoft.com/office/drawing/2014/main" id="{50BA4F6B-BBE9-1AF8-B430-8D8930370E5C}"/>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29" name="TextBox 228">
            <a:extLst>
              <a:ext uri="{FF2B5EF4-FFF2-40B4-BE49-F238E27FC236}">
                <a16:creationId xmlns:a16="http://schemas.microsoft.com/office/drawing/2014/main" id="{FE930990-6FF4-C657-E6D9-035821B950DE}"/>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30" name="Straight Connector 229">
            <a:extLst>
              <a:ext uri="{FF2B5EF4-FFF2-40B4-BE49-F238E27FC236}">
                <a16:creationId xmlns:a16="http://schemas.microsoft.com/office/drawing/2014/main" id="{455B1CA6-38DD-303F-CE9E-5DDC2B7566DC}"/>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780AD45-86E3-A767-C3A5-C136C0D0A83A}"/>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1362C73C-E31F-FD14-414B-13EDA538068A}"/>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BADCAF6D-9572-FD93-F8CC-B74B0D59DACC}"/>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2D9D92A-2177-1073-1C48-1EA768DEBE7E}"/>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71795A8-7373-534C-5371-26AF98F3967C}"/>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6" name="Rectangle: Rounded Corners 59">
            <a:extLst>
              <a:ext uri="{FF2B5EF4-FFF2-40B4-BE49-F238E27FC236}">
                <a16:creationId xmlns:a16="http://schemas.microsoft.com/office/drawing/2014/main" id="{D0A7EFE0-D4CA-517D-E999-8B2D99BCA2B6}"/>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37" name="Rectangle: Rounded Corners 60">
            <a:extLst>
              <a:ext uri="{FF2B5EF4-FFF2-40B4-BE49-F238E27FC236}">
                <a16:creationId xmlns:a16="http://schemas.microsoft.com/office/drawing/2014/main" id="{F20EDC43-0F1F-0FDF-8893-F06AD608D5E5}"/>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38" name="Straight Connector 237">
            <a:extLst>
              <a:ext uri="{FF2B5EF4-FFF2-40B4-BE49-F238E27FC236}">
                <a16:creationId xmlns:a16="http://schemas.microsoft.com/office/drawing/2014/main" id="{07464106-3381-ADAF-CABC-15FF5CF7EF46}"/>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8C5DE1C-5B20-B8F5-0AAF-4413CF59430F}"/>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ECDBD7A7-64C9-787D-F65D-55C63B6844D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58981A34-90EC-E0A0-FB82-5A5C2493A305}"/>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5CDEC567-6AA5-8D23-58CC-6E9F52925542}"/>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10164E58-BDF1-D31C-58EB-FFD04D024303}"/>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E9776885-48A4-1E5D-BAF6-BAF3495E04AD}"/>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4DA1AA84-8787-B398-7D3C-8682EB268020}"/>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5D295AC-6865-1071-BFC1-BCC6C0F3D63A}"/>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90686E1-67F8-F0C9-E0EE-C019B6646AAC}"/>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8C172E8A-8B12-D66E-03A1-2550EC2B6FF0}"/>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49" name="TextBox 248">
            <a:extLst>
              <a:ext uri="{FF2B5EF4-FFF2-40B4-BE49-F238E27FC236}">
                <a16:creationId xmlns:a16="http://schemas.microsoft.com/office/drawing/2014/main" id="{0DEBC429-23C5-D38A-911B-2E76CFA522B2}"/>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50" name="TextBox 249">
            <a:extLst>
              <a:ext uri="{FF2B5EF4-FFF2-40B4-BE49-F238E27FC236}">
                <a16:creationId xmlns:a16="http://schemas.microsoft.com/office/drawing/2014/main" id="{4ADED94C-A140-3F71-CED0-BCB2570C7A5D}"/>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1" name="TextBox 250">
            <a:extLst>
              <a:ext uri="{FF2B5EF4-FFF2-40B4-BE49-F238E27FC236}">
                <a16:creationId xmlns:a16="http://schemas.microsoft.com/office/drawing/2014/main" id="{FCE6EA51-7BDE-9CE8-3050-D450F790FB58}"/>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52" name="TextBox 251">
            <a:extLst>
              <a:ext uri="{FF2B5EF4-FFF2-40B4-BE49-F238E27FC236}">
                <a16:creationId xmlns:a16="http://schemas.microsoft.com/office/drawing/2014/main" id="{BB5BC057-8B19-EF54-8BFA-BCBC0353A225}"/>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53" name="TextBox 252">
            <a:extLst>
              <a:ext uri="{FF2B5EF4-FFF2-40B4-BE49-F238E27FC236}">
                <a16:creationId xmlns:a16="http://schemas.microsoft.com/office/drawing/2014/main" id="{30453AED-AFF8-FD6A-BCE5-181533524F7C}"/>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54" name="TextBox 253">
            <a:extLst>
              <a:ext uri="{FF2B5EF4-FFF2-40B4-BE49-F238E27FC236}">
                <a16:creationId xmlns:a16="http://schemas.microsoft.com/office/drawing/2014/main" id="{54922BC2-5EB2-E8A6-2F3B-DEC3ECAD161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55" name="TextBox 254">
            <a:extLst>
              <a:ext uri="{FF2B5EF4-FFF2-40B4-BE49-F238E27FC236}">
                <a16:creationId xmlns:a16="http://schemas.microsoft.com/office/drawing/2014/main" id="{1A0E7D9B-E7FE-FB0C-FD88-FD07111E226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56" name="TextBox 255">
            <a:extLst>
              <a:ext uri="{FF2B5EF4-FFF2-40B4-BE49-F238E27FC236}">
                <a16:creationId xmlns:a16="http://schemas.microsoft.com/office/drawing/2014/main" id="{8D7D9EE1-EE0B-4F05-E06A-CAB44DDBB57A}"/>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57" name="TextBox 256">
            <a:extLst>
              <a:ext uri="{FF2B5EF4-FFF2-40B4-BE49-F238E27FC236}">
                <a16:creationId xmlns:a16="http://schemas.microsoft.com/office/drawing/2014/main" id="{22B2E2DC-8AEC-2A0E-E034-AC3A0677A2FC}"/>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58" name="TextBox 257">
            <a:extLst>
              <a:ext uri="{FF2B5EF4-FFF2-40B4-BE49-F238E27FC236}">
                <a16:creationId xmlns:a16="http://schemas.microsoft.com/office/drawing/2014/main" id="{9D46FE61-8F7E-92D1-5935-C6BEA330A9EB}"/>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59" name="TextBox 258">
            <a:extLst>
              <a:ext uri="{FF2B5EF4-FFF2-40B4-BE49-F238E27FC236}">
                <a16:creationId xmlns:a16="http://schemas.microsoft.com/office/drawing/2014/main" id="{E66F22F5-0C53-03D2-3093-BE2C031744EA}"/>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60" name="TextBox 259">
            <a:extLst>
              <a:ext uri="{FF2B5EF4-FFF2-40B4-BE49-F238E27FC236}">
                <a16:creationId xmlns:a16="http://schemas.microsoft.com/office/drawing/2014/main" id="{FAB7450D-F637-2C2C-4A7A-D6B46F991435}"/>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61" name="Straight Connector 260">
            <a:extLst>
              <a:ext uri="{FF2B5EF4-FFF2-40B4-BE49-F238E27FC236}">
                <a16:creationId xmlns:a16="http://schemas.microsoft.com/office/drawing/2014/main" id="{D26D3433-DBE7-0256-B7BE-E5AD746CA558}"/>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2" name="TextBox 261">
            <a:extLst>
              <a:ext uri="{FF2B5EF4-FFF2-40B4-BE49-F238E27FC236}">
                <a16:creationId xmlns:a16="http://schemas.microsoft.com/office/drawing/2014/main" id="{798733B8-F2FD-1C39-D135-E21599869F2E}"/>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63" name="TextBox 262">
            <a:extLst>
              <a:ext uri="{FF2B5EF4-FFF2-40B4-BE49-F238E27FC236}">
                <a16:creationId xmlns:a16="http://schemas.microsoft.com/office/drawing/2014/main" id="{64D06022-0074-D6D4-3B81-E35114376B46}"/>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64" name="TextBox 263">
            <a:extLst>
              <a:ext uri="{FF2B5EF4-FFF2-40B4-BE49-F238E27FC236}">
                <a16:creationId xmlns:a16="http://schemas.microsoft.com/office/drawing/2014/main" id="{E1637B42-C6DF-7FC9-924F-83AC2F7FA985}"/>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65" name="TextBox 264">
            <a:extLst>
              <a:ext uri="{FF2B5EF4-FFF2-40B4-BE49-F238E27FC236}">
                <a16:creationId xmlns:a16="http://schemas.microsoft.com/office/drawing/2014/main" id="{6B6514F3-CE32-C56C-180C-3D082A00A85D}"/>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66" name="TextBox 265">
            <a:extLst>
              <a:ext uri="{FF2B5EF4-FFF2-40B4-BE49-F238E27FC236}">
                <a16:creationId xmlns:a16="http://schemas.microsoft.com/office/drawing/2014/main" id="{603DCA0D-8D99-EC0E-6C75-78230A2A7C2B}"/>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67" name="TextBox 266">
            <a:extLst>
              <a:ext uri="{FF2B5EF4-FFF2-40B4-BE49-F238E27FC236}">
                <a16:creationId xmlns:a16="http://schemas.microsoft.com/office/drawing/2014/main" id="{72588595-2965-0BFD-4DF4-ECA2B49B904E}"/>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68" name="Straight Connector 267">
            <a:extLst>
              <a:ext uri="{FF2B5EF4-FFF2-40B4-BE49-F238E27FC236}">
                <a16:creationId xmlns:a16="http://schemas.microsoft.com/office/drawing/2014/main" id="{840EF8C0-E854-9973-8E0E-224EF6542688}"/>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42979807-0404-A743-0E3F-B1DB6D588D27}"/>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857D0AC2-1CDC-B0B7-CC13-27A5CA7D33E2}"/>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B96AFDA4-ABD7-99B9-AE55-3A8DFEAFBDA2}"/>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84128CF9-CB16-AE33-AF53-17CC4015037B}"/>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7E0EBF6B-973C-38FA-77A8-6ED78CC4B0A8}"/>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B422FB6-6815-AA28-1ED1-DCC4862AA129}"/>
              </a:ext>
            </a:extLst>
          </p:cNvPr>
          <p:cNvSpPr/>
          <p:nvPr/>
        </p:nvSpPr>
        <p:spPr>
          <a:xfrm>
            <a:off x="725464" y="682573"/>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18">
            <a:extLst>
              <a:ext uri="{FF2B5EF4-FFF2-40B4-BE49-F238E27FC236}">
                <a16:creationId xmlns:a16="http://schemas.microsoft.com/office/drawing/2014/main" id="{DF7CCE73-4DF6-75BE-5C6B-84B4E62D4EF5}"/>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000" b="1" dirty="0">
                <a:solidFill>
                  <a:schemeClr val="tx1">
                    <a:lumMod val="50000"/>
                    <a:lumOff val="50000"/>
                  </a:schemeClr>
                </a:solidFill>
                <a:latin typeface="Helvetica" panose="020B0604020202020204" pitchFamily="34" charset="0"/>
                <a:cs typeface="Helvetica" panose="020B0604020202020204" pitchFamily="34" charset="0"/>
              </a:rPr>
              <a:t>  </a:t>
            </a:r>
            <a:r>
              <a:rPr lang="en-US" sz="1000" b="1" u="sng" dirty="0">
                <a:solidFill>
                  <a:schemeClr val="tx1">
                    <a:lumMod val="50000"/>
                    <a:lumOff val="50000"/>
                  </a:schemeClr>
                </a:solidFill>
                <a:latin typeface="Helvetica" panose="020B0604020202020204" pitchFamily="34" charset="0"/>
                <a:cs typeface="Helvetica" panose="020B0604020202020204" pitchFamily="34" charset="0"/>
              </a:rPr>
              <a:t>Call bus companies for quotation</a:t>
            </a:r>
            <a:r>
              <a:rPr lang="en-US" sz="1000" u="sng" dirty="0">
                <a:solidFill>
                  <a:schemeClr val="tx1">
                    <a:lumMod val="50000"/>
                    <a:lumOff val="50000"/>
                  </a:schemeClr>
                </a:solidFill>
                <a:latin typeface="Helvetica" panose="020B0604020202020204" pitchFamily="34" charset="0"/>
                <a:cs typeface="Helvetica" panose="020B0604020202020204" pitchFamily="34" charset="0"/>
              </a:rPr>
              <a:t>, </a:t>
            </a:r>
            <a:r>
              <a:rPr lang="en-SG" sz="10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62" name="TextBox 61">
            <a:extLst>
              <a:ext uri="{FF2B5EF4-FFF2-40B4-BE49-F238E27FC236}">
                <a16:creationId xmlns:a16="http://schemas.microsoft.com/office/drawing/2014/main" id="{6916CDFB-EEB0-04BA-C5E9-C0B555DC7752}"/>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29" name="Rectangle: Rounded Corners 220">
            <a:extLst>
              <a:ext uri="{FF2B5EF4-FFF2-40B4-BE49-F238E27FC236}">
                <a16:creationId xmlns:a16="http://schemas.microsoft.com/office/drawing/2014/main" id="{6B5158B3-A93A-ED7F-30EF-3349C27ADEB1}"/>
              </a:ext>
            </a:extLst>
          </p:cNvPr>
          <p:cNvSpPr/>
          <p:nvPr/>
        </p:nvSpPr>
        <p:spPr>
          <a:xfrm>
            <a:off x="5128067" y="3215987"/>
            <a:ext cx="2037881"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Get list from anna @ 87654321</a:t>
            </a:r>
            <a:endParaRPr lang="en-SG" sz="1000" dirty="0">
              <a:solidFill>
                <a:schemeClr val="tx1">
                  <a:lumMod val="50000"/>
                  <a:lumOff val="50000"/>
                </a:schemeClr>
              </a:solidFill>
              <a:latin typeface="Helvetica" pitchFamily="2" charset="0"/>
            </a:endParaRPr>
          </a:p>
        </p:txBody>
      </p:sp>
      <p:sp>
        <p:nvSpPr>
          <p:cNvPr id="130" name="Rectangle: Rounded Corners 220">
            <a:extLst>
              <a:ext uri="{FF2B5EF4-FFF2-40B4-BE49-F238E27FC236}">
                <a16:creationId xmlns:a16="http://schemas.microsoft.com/office/drawing/2014/main" id="{6BD23476-4D21-D861-0520-585D2091FE22}"/>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31" name="Rectangle 130">
            <a:extLst>
              <a:ext uri="{FF2B5EF4-FFF2-40B4-BE49-F238E27FC236}">
                <a16:creationId xmlns:a16="http://schemas.microsoft.com/office/drawing/2014/main" id="{E0D65710-0C7C-0716-7F87-1130D22F9BA8}"/>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2" name="Graphic 131" descr="Play with solid fill">
            <a:extLst>
              <a:ext uri="{FF2B5EF4-FFF2-40B4-BE49-F238E27FC236}">
                <a16:creationId xmlns:a16="http://schemas.microsoft.com/office/drawing/2014/main" id="{4120B696-A79B-842C-3651-CC944F56F6DF}"/>
              </a:ext>
            </a:extLst>
          </p:cNvPr>
          <p:cNvPicPr>
            <a:picLocks noChangeAspect="1"/>
          </p:cNvPicPr>
          <p:nvPr/>
        </p:nvPicPr>
        <p:blipFill>
          <a:blip r:embed="rId6">
            <a:extLst>
              <a:ext uri="{96DAC541-7B7A-43D3-8B79-37D633B846F1}">
                <asvg:svgBlip xmlns:asvg="http://schemas.microsoft.com/office/drawing/2016/SVG/main" r:embed="rId17"/>
              </a:ext>
            </a:extLst>
          </a:blip>
          <a:stretch>
            <a:fillRect/>
          </a:stretch>
        </p:blipFill>
        <p:spPr>
          <a:xfrm rot="5400000">
            <a:off x="6186370" y="4380976"/>
            <a:ext cx="199103" cy="199103"/>
          </a:xfrm>
          <a:prstGeom prst="rect">
            <a:avLst/>
          </a:prstGeom>
        </p:spPr>
      </p:pic>
      <p:sp>
        <p:nvSpPr>
          <p:cNvPr id="133" name="Rectangle: Rounded Corners 220">
            <a:extLst>
              <a:ext uri="{FF2B5EF4-FFF2-40B4-BE49-F238E27FC236}">
                <a16:creationId xmlns:a16="http://schemas.microsoft.com/office/drawing/2014/main" id="{8199DBE1-A2A2-4524-F429-664566F1A66E}"/>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34" name="Rectangle: Rounded Corners 220">
            <a:extLst>
              <a:ext uri="{FF2B5EF4-FFF2-40B4-BE49-F238E27FC236}">
                <a16:creationId xmlns:a16="http://schemas.microsoft.com/office/drawing/2014/main" id="{A7C1FCEF-344B-EC2A-13DF-EEB96C1FD9EE}"/>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53" name="Rectangle: Rounded Corners 220">
            <a:extLst>
              <a:ext uri="{FF2B5EF4-FFF2-40B4-BE49-F238E27FC236}">
                <a16:creationId xmlns:a16="http://schemas.microsoft.com/office/drawing/2014/main" id="{C5D84AEF-A55A-8EF0-F9E4-AEF94ED0E190}"/>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54" name="Straight Arrow Connector 153">
            <a:extLst>
              <a:ext uri="{FF2B5EF4-FFF2-40B4-BE49-F238E27FC236}">
                <a16:creationId xmlns:a16="http://schemas.microsoft.com/office/drawing/2014/main" id="{B3F78117-0F84-25B7-8BAD-12D70E12E792}"/>
              </a:ext>
            </a:extLst>
          </p:cNvPr>
          <p:cNvCxnSpPr>
            <a:cxnSpLocks/>
            <a:stCxn id="133" idx="3"/>
            <a:endCxn id="13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B0CD3166-3915-A296-EB98-FA1A934F068B}"/>
              </a:ext>
            </a:extLst>
          </p:cNvPr>
          <p:cNvCxnSpPr>
            <a:stCxn id="134" idx="3"/>
            <a:endCxn id="153"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Rounded Corners 220">
            <a:extLst>
              <a:ext uri="{FF2B5EF4-FFF2-40B4-BE49-F238E27FC236}">
                <a16:creationId xmlns:a16="http://schemas.microsoft.com/office/drawing/2014/main" id="{BBB8168F-7122-D38E-AC5A-47DD2B93EA39}"/>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157" name="Rectangle: Rounded Corners 220">
            <a:extLst>
              <a:ext uri="{FF2B5EF4-FFF2-40B4-BE49-F238E27FC236}">
                <a16:creationId xmlns:a16="http://schemas.microsoft.com/office/drawing/2014/main" id="{BFBCDEDC-D5AA-FE27-866F-81695E1E521A}"/>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8" name="Rectangle: Rounded Corners 220">
            <a:extLst>
              <a:ext uri="{FF2B5EF4-FFF2-40B4-BE49-F238E27FC236}">
                <a16:creationId xmlns:a16="http://schemas.microsoft.com/office/drawing/2014/main" id="{1DEE594C-9DA7-635F-6FE0-23957CB27DB9}"/>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9" name="Rectangle: Rounded Corners 220">
            <a:extLst>
              <a:ext uri="{FF2B5EF4-FFF2-40B4-BE49-F238E27FC236}">
                <a16:creationId xmlns:a16="http://schemas.microsoft.com/office/drawing/2014/main" id="{BB65FEF8-DFD2-DF94-5008-749574D95E60}"/>
              </a:ext>
            </a:extLst>
          </p:cNvPr>
          <p:cNvSpPr/>
          <p:nvPr/>
        </p:nvSpPr>
        <p:spPr>
          <a:xfrm>
            <a:off x="5006720" y="4777097"/>
            <a:ext cx="1004225" cy="269513"/>
          </a:xfrm>
          <a:prstGeom prst="roundRect">
            <a:avLst>
              <a:gd name="adj" fmla="val 8424"/>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60" name="Rectangle: Rounded Corners 220">
            <a:extLst>
              <a:ext uri="{FF2B5EF4-FFF2-40B4-BE49-F238E27FC236}">
                <a16:creationId xmlns:a16="http://schemas.microsoft.com/office/drawing/2014/main" id="{D2153836-0527-014B-F060-A0305FA92BE4}"/>
              </a:ext>
            </a:extLst>
          </p:cNvPr>
          <p:cNvSpPr/>
          <p:nvPr/>
        </p:nvSpPr>
        <p:spPr>
          <a:xfrm>
            <a:off x="5128067" y="3616831"/>
            <a:ext cx="1765756"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61" name="Graphic 160" descr="Add with solid fill">
            <a:extLst>
              <a:ext uri="{FF2B5EF4-FFF2-40B4-BE49-F238E27FC236}">
                <a16:creationId xmlns:a16="http://schemas.microsoft.com/office/drawing/2014/main" id="{067AD565-A14D-D941-1F0C-8DB758CEEA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31430" y="3672289"/>
            <a:ext cx="170856" cy="170856"/>
          </a:xfrm>
          <a:prstGeom prst="rect">
            <a:avLst/>
          </a:prstGeom>
        </p:spPr>
      </p:pic>
      <p:sp>
        <p:nvSpPr>
          <p:cNvPr id="162" name="Rectangle: Rounded Corners 220">
            <a:extLst>
              <a:ext uri="{FF2B5EF4-FFF2-40B4-BE49-F238E27FC236}">
                <a16:creationId xmlns:a16="http://schemas.microsoft.com/office/drawing/2014/main" id="{2E7DDDE9-06D3-B753-7869-0B2B9C8C5D57}"/>
              </a:ext>
            </a:extLst>
          </p:cNvPr>
          <p:cNvSpPr/>
          <p:nvPr/>
        </p:nvSpPr>
        <p:spPr>
          <a:xfrm>
            <a:off x="5128067" y="3971081"/>
            <a:ext cx="203788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pic>
        <p:nvPicPr>
          <p:cNvPr id="163" name="Graphic 162" descr="Cursor with solid fill">
            <a:extLst>
              <a:ext uri="{FF2B5EF4-FFF2-40B4-BE49-F238E27FC236}">
                <a16:creationId xmlns:a16="http://schemas.microsoft.com/office/drawing/2014/main" id="{7C7DC0C5-7F9C-B761-EC3B-79FD9AC2863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78541" y="4907691"/>
            <a:ext cx="312187" cy="312187"/>
          </a:xfrm>
          <a:prstGeom prst="rect">
            <a:avLst/>
          </a:prstGeom>
        </p:spPr>
      </p:pic>
      <p:pic>
        <p:nvPicPr>
          <p:cNvPr id="19" name="Picture 18">
            <a:extLst>
              <a:ext uri="{FF2B5EF4-FFF2-40B4-BE49-F238E27FC236}">
                <a16:creationId xmlns:a16="http://schemas.microsoft.com/office/drawing/2014/main" id="{7DFB2301-1403-31E4-5BC6-4A5EDEF335D4}"/>
              </a:ext>
            </a:extLst>
          </p:cNvPr>
          <p:cNvPicPr>
            <a:picLocks noChangeAspect="1"/>
          </p:cNvPicPr>
          <p:nvPr/>
        </p:nvPicPr>
        <p:blipFill>
          <a:blip r:embed="rId20"/>
          <a:stretch>
            <a:fillRect/>
          </a:stretch>
        </p:blipFill>
        <p:spPr>
          <a:xfrm>
            <a:off x="9010256" y="690172"/>
            <a:ext cx="2397805" cy="340865"/>
          </a:xfrm>
          <a:prstGeom prst="rect">
            <a:avLst/>
          </a:prstGeom>
        </p:spPr>
      </p:pic>
    </p:spTree>
    <p:extLst>
      <p:ext uri="{BB962C8B-B14F-4D97-AF65-F5344CB8AC3E}">
        <p14:creationId xmlns:p14="http://schemas.microsoft.com/office/powerpoint/2010/main" val="3583630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4952777" y="76175"/>
            <a:ext cx="3354112"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Now the task is successfully added.</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78541" y="4907691"/>
            <a:ext cx="312187" cy="312187"/>
          </a:xfrm>
          <a:prstGeom prst="rect">
            <a:avLst/>
          </a:prstGeom>
        </p:spPr>
      </p:pic>
      <p:sp>
        <p:nvSpPr>
          <p:cNvPr id="18" name="Rectangle: Rounded Corners 220">
            <a:extLst>
              <a:ext uri="{FF2B5EF4-FFF2-40B4-BE49-F238E27FC236}">
                <a16:creationId xmlns:a16="http://schemas.microsoft.com/office/drawing/2014/main" id="{4BB5183D-7F41-2A98-56E8-FC5DA538EC78}"/>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21" name="Graphic 20" descr="Play with solid fill">
            <a:extLst>
              <a:ext uri="{FF2B5EF4-FFF2-40B4-BE49-F238E27FC236}">
                <a16:creationId xmlns:a16="http://schemas.microsoft.com/office/drawing/2014/main" id="{ED92949E-2ACE-4657-36D7-05A4AA025C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33" name="Graphic 32" descr="Earth globe: Americas with solid fill">
            <a:extLst>
              <a:ext uri="{FF2B5EF4-FFF2-40B4-BE49-F238E27FC236}">
                <a16:creationId xmlns:a16="http://schemas.microsoft.com/office/drawing/2014/main" id="{6C74A204-75F4-EEB1-FE6C-B8DCE30EB27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930" y="745162"/>
            <a:ext cx="214216" cy="214216"/>
          </a:xfrm>
          <a:prstGeom prst="rect">
            <a:avLst/>
          </a:prstGeom>
        </p:spPr>
      </p:pic>
      <p:sp>
        <p:nvSpPr>
          <p:cNvPr id="37" name="Rectangle: Rounded Corners 59">
            <a:extLst>
              <a:ext uri="{FF2B5EF4-FFF2-40B4-BE49-F238E27FC236}">
                <a16:creationId xmlns:a16="http://schemas.microsoft.com/office/drawing/2014/main" id="{9B9FDA0F-F469-E936-DDB9-6244D066324C}"/>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Rectangle: Rounded Corners 60">
            <a:extLst>
              <a:ext uri="{FF2B5EF4-FFF2-40B4-BE49-F238E27FC236}">
                <a16:creationId xmlns:a16="http://schemas.microsoft.com/office/drawing/2014/main" id="{6270E70A-5650-EE0E-BEF2-8963F7B84F85}"/>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0" name="Straight Connector 59">
            <a:extLst>
              <a:ext uri="{FF2B5EF4-FFF2-40B4-BE49-F238E27FC236}">
                <a16:creationId xmlns:a16="http://schemas.microsoft.com/office/drawing/2014/main" id="{EDDBE2B8-0B93-DF2B-E323-C73686C18ABD}"/>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F072AF9-4130-689B-D3F0-388BD02ED67A}"/>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A934D8-9CD1-872E-E168-8308E18CEFFF}"/>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84211FB-5525-8962-6AAE-9A0F170FF5F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E5510BD-B362-5A54-E36A-A5C2AFB7DFC5}"/>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6D7ABAB-8746-38EE-B8C6-103422E9C640}"/>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0A040E-63B4-BC42-D873-92EBF79F424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BA32E93-9C8A-4897-FC97-B918FDC1C42C}"/>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13C379-34B4-943A-088B-13D36630E7F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77957A0-7BD6-8661-7BD2-8E4442D28A0D}"/>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D866A904-40ED-97CF-0580-6996961B1291}"/>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44" name="TextBox 143">
            <a:extLst>
              <a:ext uri="{FF2B5EF4-FFF2-40B4-BE49-F238E27FC236}">
                <a16:creationId xmlns:a16="http://schemas.microsoft.com/office/drawing/2014/main" id="{BEDD8876-F30C-FA72-1EC0-C172BE296302}"/>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45" name="TextBox 144">
            <a:extLst>
              <a:ext uri="{FF2B5EF4-FFF2-40B4-BE49-F238E27FC236}">
                <a16:creationId xmlns:a16="http://schemas.microsoft.com/office/drawing/2014/main" id="{41404397-94D1-335D-DEC3-1E4C1495ABA8}"/>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53" name="TextBox 152">
            <a:extLst>
              <a:ext uri="{FF2B5EF4-FFF2-40B4-BE49-F238E27FC236}">
                <a16:creationId xmlns:a16="http://schemas.microsoft.com/office/drawing/2014/main" id="{743C1AE5-3D8C-D68B-2A5D-BB4F855E8A41}"/>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54" name="TextBox 153">
            <a:extLst>
              <a:ext uri="{FF2B5EF4-FFF2-40B4-BE49-F238E27FC236}">
                <a16:creationId xmlns:a16="http://schemas.microsoft.com/office/drawing/2014/main" id="{3C2C9BB5-D464-2C2E-BE9C-3118DEC34271}"/>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55" name="TextBox 154">
            <a:extLst>
              <a:ext uri="{FF2B5EF4-FFF2-40B4-BE49-F238E27FC236}">
                <a16:creationId xmlns:a16="http://schemas.microsoft.com/office/drawing/2014/main" id="{88AC1F2E-0CFE-249B-4BC9-D8CBD85EAF30}"/>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56" name="TextBox 155">
            <a:extLst>
              <a:ext uri="{FF2B5EF4-FFF2-40B4-BE49-F238E27FC236}">
                <a16:creationId xmlns:a16="http://schemas.microsoft.com/office/drawing/2014/main" id="{240B4615-F665-2C15-7D27-D0D713EFC46D}"/>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57" name="TextBox 156">
            <a:extLst>
              <a:ext uri="{FF2B5EF4-FFF2-40B4-BE49-F238E27FC236}">
                <a16:creationId xmlns:a16="http://schemas.microsoft.com/office/drawing/2014/main" id="{C2354D7C-9511-400E-769D-1192D45A9A96}"/>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58" name="TextBox 157">
            <a:extLst>
              <a:ext uri="{FF2B5EF4-FFF2-40B4-BE49-F238E27FC236}">
                <a16:creationId xmlns:a16="http://schemas.microsoft.com/office/drawing/2014/main" id="{B6F75B37-ACEF-B98D-6B1A-420688F6B1D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59" name="TextBox 158">
            <a:extLst>
              <a:ext uri="{FF2B5EF4-FFF2-40B4-BE49-F238E27FC236}">
                <a16:creationId xmlns:a16="http://schemas.microsoft.com/office/drawing/2014/main" id="{528166EC-BE6C-AE6D-7C9B-C69A32068712}"/>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0" name="TextBox 159">
            <a:extLst>
              <a:ext uri="{FF2B5EF4-FFF2-40B4-BE49-F238E27FC236}">
                <a16:creationId xmlns:a16="http://schemas.microsoft.com/office/drawing/2014/main" id="{DA7C47ED-B5DC-C066-A301-E3F6C0C939FE}"/>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1" name="TextBox 160">
            <a:extLst>
              <a:ext uri="{FF2B5EF4-FFF2-40B4-BE49-F238E27FC236}">
                <a16:creationId xmlns:a16="http://schemas.microsoft.com/office/drawing/2014/main" id="{2EEA04BA-BCA3-7A45-A5AF-E5139B6E52C8}"/>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62" name="TextBox 161">
            <a:extLst>
              <a:ext uri="{FF2B5EF4-FFF2-40B4-BE49-F238E27FC236}">
                <a16:creationId xmlns:a16="http://schemas.microsoft.com/office/drawing/2014/main" id="{8CD4E56D-1331-B4C2-F167-B9A2E3CB0B7A}"/>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3" name="Straight Connector 162">
            <a:extLst>
              <a:ext uri="{FF2B5EF4-FFF2-40B4-BE49-F238E27FC236}">
                <a16:creationId xmlns:a16="http://schemas.microsoft.com/office/drawing/2014/main" id="{97329B72-DB83-64B7-B655-577C93956C9C}"/>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5F0748B3-2020-6813-695C-A33FCB41262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65" name="TextBox 164">
            <a:extLst>
              <a:ext uri="{FF2B5EF4-FFF2-40B4-BE49-F238E27FC236}">
                <a16:creationId xmlns:a16="http://schemas.microsoft.com/office/drawing/2014/main" id="{E169A64C-7963-C464-BD2E-F78EEBE6B593}"/>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66" name="TextBox 165">
            <a:extLst>
              <a:ext uri="{FF2B5EF4-FFF2-40B4-BE49-F238E27FC236}">
                <a16:creationId xmlns:a16="http://schemas.microsoft.com/office/drawing/2014/main" id="{3EFD17BE-4875-A2EC-E168-5E8657FF8E49}"/>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68" name="TextBox 167">
            <a:extLst>
              <a:ext uri="{FF2B5EF4-FFF2-40B4-BE49-F238E27FC236}">
                <a16:creationId xmlns:a16="http://schemas.microsoft.com/office/drawing/2014/main" id="{DFAC14E6-D106-DE64-29A5-041DA60A70EA}"/>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69" name="TextBox 168">
            <a:extLst>
              <a:ext uri="{FF2B5EF4-FFF2-40B4-BE49-F238E27FC236}">
                <a16:creationId xmlns:a16="http://schemas.microsoft.com/office/drawing/2014/main" id="{2F8627BC-30BC-2FDF-BB60-C3B16BAFC62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71" name="TextBox 170">
            <a:extLst>
              <a:ext uri="{FF2B5EF4-FFF2-40B4-BE49-F238E27FC236}">
                <a16:creationId xmlns:a16="http://schemas.microsoft.com/office/drawing/2014/main" id="{79958373-B2EB-A899-862F-D950BBDF47DA}"/>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72" name="Straight Connector 171">
            <a:extLst>
              <a:ext uri="{FF2B5EF4-FFF2-40B4-BE49-F238E27FC236}">
                <a16:creationId xmlns:a16="http://schemas.microsoft.com/office/drawing/2014/main" id="{017A274F-CA4F-42A7-1DEB-4F5A52CF30DF}"/>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CA38A6B4-0328-56E4-4964-D745A4E3EF01}"/>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104676B-743C-CB0A-A255-FD913EB72D1B}"/>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1689588-0361-813A-4EDC-CFDDAD1ABCA2}"/>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8BA6D64-9320-E20E-43BF-A4030725C1B9}"/>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890E869-5CA3-564A-74D7-A9A6CCE866F1}"/>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8" name="Rectangle: Rounded Corners 59">
            <a:extLst>
              <a:ext uri="{FF2B5EF4-FFF2-40B4-BE49-F238E27FC236}">
                <a16:creationId xmlns:a16="http://schemas.microsoft.com/office/drawing/2014/main" id="{5B1DA88C-DEFB-94D3-DCEB-E2C64A935CA0}"/>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9" name="Rectangle: Rounded Corners 60">
            <a:extLst>
              <a:ext uri="{FF2B5EF4-FFF2-40B4-BE49-F238E27FC236}">
                <a16:creationId xmlns:a16="http://schemas.microsoft.com/office/drawing/2014/main" id="{56F9F923-9B07-4B90-5B52-DC3B19B87E9E}"/>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80" name="Straight Connector 179">
            <a:extLst>
              <a:ext uri="{FF2B5EF4-FFF2-40B4-BE49-F238E27FC236}">
                <a16:creationId xmlns:a16="http://schemas.microsoft.com/office/drawing/2014/main" id="{E2CAF857-3CF5-17D2-1A3A-A6056830BEB5}"/>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FAF6C5B-BF63-9EB7-2FCB-6E9F1A3E94D6}"/>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107E0347-A435-F944-57EF-ADAEEF6AC081}"/>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D0E0BF7-8D21-9748-6CF0-726AB20DA292}"/>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B065A19-9DED-653B-DC9F-6D665F875B6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465ABD7-F582-5F37-5712-1343DEA237E9}"/>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2637501-B09A-094E-0749-56859047013F}"/>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D6FC03A-AB86-81C1-3350-42F5B15A9B53}"/>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4353C90-4C18-912B-47F1-AD8D0FFC0A6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1D52C4F-F869-2985-0893-FB677BF40B85}"/>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282B11D3-FDEB-4CCE-9BAE-22D210D2EA45}"/>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1" name="TextBox 190">
            <a:extLst>
              <a:ext uri="{FF2B5EF4-FFF2-40B4-BE49-F238E27FC236}">
                <a16:creationId xmlns:a16="http://schemas.microsoft.com/office/drawing/2014/main" id="{71A33FD9-D4C5-F834-96B6-74F4A1E35264}"/>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2" name="TextBox 191">
            <a:extLst>
              <a:ext uri="{FF2B5EF4-FFF2-40B4-BE49-F238E27FC236}">
                <a16:creationId xmlns:a16="http://schemas.microsoft.com/office/drawing/2014/main" id="{8A0C1552-D5CF-2AD3-DBAF-BDB326AE7153}"/>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3" name="TextBox 192">
            <a:extLst>
              <a:ext uri="{FF2B5EF4-FFF2-40B4-BE49-F238E27FC236}">
                <a16:creationId xmlns:a16="http://schemas.microsoft.com/office/drawing/2014/main" id="{966F3F1B-D724-CBB5-2561-E4DE36FDB61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94" name="TextBox 193">
            <a:extLst>
              <a:ext uri="{FF2B5EF4-FFF2-40B4-BE49-F238E27FC236}">
                <a16:creationId xmlns:a16="http://schemas.microsoft.com/office/drawing/2014/main" id="{8BD7F388-7334-EE49-3664-2058BD1E6C9A}"/>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95" name="TextBox 194">
            <a:extLst>
              <a:ext uri="{FF2B5EF4-FFF2-40B4-BE49-F238E27FC236}">
                <a16:creationId xmlns:a16="http://schemas.microsoft.com/office/drawing/2014/main" id="{0A63F292-9B0B-985C-3483-CC1BF954519C}"/>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96" name="TextBox 195">
            <a:extLst>
              <a:ext uri="{FF2B5EF4-FFF2-40B4-BE49-F238E27FC236}">
                <a16:creationId xmlns:a16="http://schemas.microsoft.com/office/drawing/2014/main" id="{3AC7C887-183F-B0CC-C296-6F70CB12829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7" name="TextBox 196">
            <a:extLst>
              <a:ext uri="{FF2B5EF4-FFF2-40B4-BE49-F238E27FC236}">
                <a16:creationId xmlns:a16="http://schemas.microsoft.com/office/drawing/2014/main" id="{0523F889-6385-8393-0B52-24E678A8D034}"/>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8" name="TextBox 197">
            <a:extLst>
              <a:ext uri="{FF2B5EF4-FFF2-40B4-BE49-F238E27FC236}">
                <a16:creationId xmlns:a16="http://schemas.microsoft.com/office/drawing/2014/main" id="{D1CCA2B8-BC80-D073-32A2-4A8EBC40420A}"/>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99" name="TextBox 198">
            <a:extLst>
              <a:ext uri="{FF2B5EF4-FFF2-40B4-BE49-F238E27FC236}">
                <a16:creationId xmlns:a16="http://schemas.microsoft.com/office/drawing/2014/main" id="{9D5667CD-1D9F-54DD-1502-E1B2D48AF129}"/>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0" name="TextBox 199">
            <a:extLst>
              <a:ext uri="{FF2B5EF4-FFF2-40B4-BE49-F238E27FC236}">
                <a16:creationId xmlns:a16="http://schemas.microsoft.com/office/drawing/2014/main" id="{DE501BC5-1225-0065-9FC6-E5AC2C45608C}"/>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1" name="TextBox 200">
            <a:extLst>
              <a:ext uri="{FF2B5EF4-FFF2-40B4-BE49-F238E27FC236}">
                <a16:creationId xmlns:a16="http://schemas.microsoft.com/office/drawing/2014/main" id="{9B88BE2B-424D-BDCB-D337-DD05DAB126F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02" name="TextBox 201">
            <a:extLst>
              <a:ext uri="{FF2B5EF4-FFF2-40B4-BE49-F238E27FC236}">
                <a16:creationId xmlns:a16="http://schemas.microsoft.com/office/drawing/2014/main" id="{12128171-CD62-8C12-15E8-31D996E06271}"/>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03" name="Straight Connector 202">
            <a:extLst>
              <a:ext uri="{FF2B5EF4-FFF2-40B4-BE49-F238E27FC236}">
                <a16:creationId xmlns:a16="http://schemas.microsoft.com/office/drawing/2014/main" id="{0A3D7948-EB9C-FFEB-CABF-E69EE6E68215}"/>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9FEC8132-07B4-A42E-1CE4-9B52304587C9}"/>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05" name="TextBox 204">
            <a:extLst>
              <a:ext uri="{FF2B5EF4-FFF2-40B4-BE49-F238E27FC236}">
                <a16:creationId xmlns:a16="http://schemas.microsoft.com/office/drawing/2014/main" id="{2B9E6D43-26EC-D294-4E62-E02FE9DD2BEB}"/>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06" name="TextBox 205">
            <a:extLst>
              <a:ext uri="{FF2B5EF4-FFF2-40B4-BE49-F238E27FC236}">
                <a16:creationId xmlns:a16="http://schemas.microsoft.com/office/drawing/2014/main" id="{3E247FC9-A24E-F07E-577E-5BB96D739FDC}"/>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07" name="TextBox 206">
            <a:extLst>
              <a:ext uri="{FF2B5EF4-FFF2-40B4-BE49-F238E27FC236}">
                <a16:creationId xmlns:a16="http://schemas.microsoft.com/office/drawing/2014/main" id="{FB24A700-E6AD-21E7-EE27-45519902CC6F}"/>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08" name="TextBox 207">
            <a:extLst>
              <a:ext uri="{FF2B5EF4-FFF2-40B4-BE49-F238E27FC236}">
                <a16:creationId xmlns:a16="http://schemas.microsoft.com/office/drawing/2014/main" id="{0DDCBAD9-EAEE-255D-607B-DABA0885F21D}"/>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09" name="TextBox 208">
            <a:extLst>
              <a:ext uri="{FF2B5EF4-FFF2-40B4-BE49-F238E27FC236}">
                <a16:creationId xmlns:a16="http://schemas.microsoft.com/office/drawing/2014/main" id="{A9C276B3-C216-9A19-CD78-480FFD10AF18}"/>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10" name="Straight Connector 209">
            <a:extLst>
              <a:ext uri="{FF2B5EF4-FFF2-40B4-BE49-F238E27FC236}">
                <a16:creationId xmlns:a16="http://schemas.microsoft.com/office/drawing/2014/main" id="{17D41400-30A2-236C-885A-63F76165F6F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26BCBA9-2BDB-3D1E-6BC6-9159F9B7671B}"/>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E56701B-6311-2489-D949-FACDF3D1693B}"/>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5ED15865-398E-614A-942A-390330B1081A}"/>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BB54F5CE-1E2F-7EC9-99E6-EB7048B7F7EE}"/>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213B7CED-A497-3D83-0FA9-042594CA0ABF}"/>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6" name="Rectangle: Rounded Corners 59">
            <a:extLst>
              <a:ext uri="{FF2B5EF4-FFF2-40B4-BE49-F238E27FC236}">
                <a16:creationId xmlns:a16="http://schemas.microsoft.com/office/drawing/2014/main" id="{249D2C10-7EAD-B1AB-F5C9-93C2DE46CF39}"/>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7" name="Rectangle: Rounded Corners 60">
            <a:extLst>
              <a:ext uri="{FF2B5EF4-FFF2-40B4-BE49-F238E27FC236}">
                <a16:creationId xmlns:a16="http://schemas.microsoft.com/office/drawing/2014/main" id="{4CDA0F57-95E7-2249-E7DE-7E659C114BD3}"/>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8" name="Straight Connector 217">
            <a:extLst>
              <a:ext uri="{FF2B5EF4-FFF2-40B4-BE49-F238E27FC236}">
                <a16:creationId xmlns:a16="http://schemas.microsoft.com/office/drawing/2014/main" id="{17582FE2-DF20-F575-97C5-3A6D77B9F9F0}"/>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E71DC18-A40D-42F8-56D6-D24C5A242BE2}"/>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309D9BAA-0968-92BA-6EBD-966ECE56AC36}"/>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CC2331C-58C2-7B52-C10E-5E4C66F6106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85D1B32-E7B2-F33B-6AB5-C743015B970A}"/>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0D11544-411A-5D5E-C02D-D50E20BBF4AF}"/>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85FC50C-F5E6-ADCD-3917-15B76597D166}"/>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E1EC83F-6D0E-5A89-C40D-2F640EF51E05}"/>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07655121-746D-A407-99C2-767C58C7D04F}"/>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2831D8C-BA6A-5BC5-2C71-FC15CC2FFFC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EB4E7D0A-E680-BC77-EB5F-BD9118515738}"/>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29" name="TextBox 228">
            <a:extLst>
              <a:ext uri="{FF2B5EF4-FFF2-40B4-BE49-F238E27FC236}">
                <a16:creationId xmlns:a16="http://schemas.microsoft.com/office/drawing/2014/main" id="{28568044-3D67-383C-8959-F11F46DE1BC2}"/>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30" name="TextBox 229">
            <a:extLst>
              <a:ext uri="{FF2B5EF4-FFF2-40B4-BE49-F238E27FC236}">
                <a16:creationId xmlns:a16="http://schemas.microsoft.com/office/drawing/2014/main" id="{9169400F-9D59-2B4E-A35D-C1BF6332AF7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31" name="TextBox 230">
            <a:extLst>
              <a:ext uri="{FF2B5EF4-FFF2-40B4-BE49-F238E27FC236}">
                <a16:creationId xmlns:a16="http://schemas.microsoft.com/office/drawing/2014/main" id="{68C7AB35-C7ED-050A-21E8-815EBCBA638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32" name="TextBox 231">
            <a:extLst>
              <a:ext uri="{FF2B5EF4-FFF2-40B4-BE49-F238E27FC236}">
                <a16:creationId xmlns:a16="http://schemas.microsoft.com/office/drawing/2014/main" id="{84298B6F-B9FA-8843-EC84-C20B39809455}"/>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33" name="TextBox 232">
            <a:extLst>
              <a:ext uri="{FF2B5EF4-FFF2-40B4-BE49-F238E27FC236}">
                <a16:creationId xmlns:a16="http://schemas.microsoft.com/office/drawing/2014/main" id="{0CC4DEEB-D97A-0055-5F1C-A9BC1DFFA301}"/>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34" name="TextBox 233">
            <a:extLst>
              <a:ext uri="{FF2B5EF4-FFF2-40B4-BE49-F238E27FC236}">
                <a16:creationId xmlns:a16="http://schemas.microsoft.com/office/drawing/2014/main" id="{B949DD8A-E097-46DD-1A12-6A276CEDF43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35" name="TextBox 234">
            <a:extLst>
              <a:ext uri="{FF2B5EF4-FFF2-40B4-BE49-F238E27FC236}">
                <a16:creationId xmlns:a16="http://schemas.microsoft.com/office/drawing/2014/main" id="{D446F46E-C298-79D2-0655-EFAD63C12058}"/>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36" name="TextBox 235">
            <a:extLst>
              <a:ext uri="{FF2B5EF4-FFF2-40B4-BE49-F238E27FC236}">
                <a16:creationId xmlns:a16="http://schemas.microsoft.com/office/drawing/2014/main" id="{7E528AF5-DA2B-24B8-A2B8-AEFCA3FEB47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37" name="TextBox 236">
            <a:extLst>
              <a:ext uri="{FF2B5EF4-FFF2-40B4-BE49-F238E27FC236}">
                <a16:creationId xmlns:a16="http://schemas.microsoft.com/office/drawing/2014/main" id="{4A10E24C-A8F9-E9D8-6C7F-D8209846916B}"/>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38" name="TextBox 237">
            <a:extLst>
              <a:ext uri="{FF2B5EF4-FFF2-40B4-BE49-F238E27FC236}">
                <a16:creationId xmlns:a16="http://schemas.microsoft.com/office/drawing/2014/main" id="{29625356-835A-2D85-7FC6-9FFA6C2D9710}"/>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39" name="TextBox 238">
            <a:extLst>
              <a:ext uri="{FF2B5EF4-FFF2-40B4-BE49-F238E27FC236}">
                <a16:creationId xmlns:a16="http://schemas.microsoft.com/office/drawing/2014/main" id="{BB997776-D205-BA07-E002-B223813B009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0" name="TextBox 239">
            <a:extLst>
              <a:ext uri="{FF2B5EF4-FFF2-40B4-BE49-F238E27FC236}">
                <a16:creationId xmlns:a16="http://schemas.microsoft.com/office/drawing/2014/main" id="{14A422D2-CF7E-6131-7E6F-5768404AB4A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41" name="Straight Connector 240">
            <a:extLst>
              <a:ext uri="{FF2B5EF4-FFF2-40B4-BE49-F238E27FC236}">
                <a16:creationId xmlns:a16="http://schemas.microsoft.com/office/drawing/2014/main" id="{5EDE8C19-F699-5CCC-593E-A1D697ECCFF9}"/>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5231BEFF-9EB7-F9CF-8F33-A50E49F07E00}"/>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43" name="TextBox 242">
            <a:extLst>
              <a:ext uri="{FF2B5EF4-FFF2-40B4-BE49-F238E27FC236}">
                <a16:creationId xmlns:a16="http://schemas.microsoft.com/office/drawing/2014/main" id="{86BED7A4-2252-8AAB-6134-FAABAB0398EE}"/>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44" name="TextBox 243">
            <a:extLst>
              <a:ext uri="{FF2B5EF4-FFF2-40B4-BE49-F238E27FC236}">
                <a16:creationId xmlns:a16="http://schemas.microsoft.com/office/drawing/2014/main" id="{248D2CBE-75D7-906C-2AC7-D8B626D64EC7}"/>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45" name="TextBox 244">
            <a:extLst>
              <a:ext uri="{FF2B5EF4-FFF2-40B4-BE49-F238E27FC236}">
                <a16:creationId xmlns:a16="http://schemas.microsoft.com/office/drawing/2014/main" id="{BAC2E5F3-2F85-EBFA-44FC-7D651F47A13A}"/>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46" name="TextBox 245">
            <a:extLst>
              <a:ext uri="{FF2B5EF4-FFF2-40B4-BE49-F238E27FC236}">
                <a16:creationId xmlns:a16="http://schemas.microsoft.com/office/drawing/2014/main" id="{D784ECBF-E6AA-AFCB-2663-A1DF6973F827}"/>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47" name="TextBox 246">
            <a:extLst>
              <a:ext uri="{FF2B5EF4-FFF2-40B4-BE49-F238E27FC236}">
                <a16:creationId xmlns:a16="http://schemas.microsoft.com/office/drawing/2014/main" id="{CB1C264A-6EF6-9C29-4B01-02811A4F7A3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48" name="Straight Connector 247">
            <a:extLst>
              <a:ext uri="{FF2B5EF4-FFF2-40B4-BE49-F238E27FC236}">
                <a16:creationId xmlns:a16="http://schemas.microsoft.com/office/drawing/2014/main" id="{774DA301-1468-7671-C19F-61F8D95160F8}"/>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0629E380-9234-4899-7FAA-D1AC8F6380D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E00A28A-1AB3-11EE-33E4-8AAD876647F8}"/>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0F7F230-478B-9084-B298-A63166175C46}"/>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CCF4E6A-D1C3-DAAC-5BF4-8D6DBF1DA25E}"/>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C8007E7B-D447-F4E2-771B-1118D3CAE0B8}"/>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6CA30E9F-E8B1-6316-71D2-39FD6B73BAD6}"/>
              </a:ext>
            </a:extLst>
          </p:cNvPr>
          <p:cNvSpPr txBox="1"/>
          <p:nvPr/>
        </p:nvSpPr>
        <p:spPr>
          <a:xfrm>
            <a:off x="807990" y="5832860"/>
            <a:ext cx="4518154" cy="276999"/>
          </a:xfrm>
          <a:prstGeom prst="rect">
            <a:avLst/>
          </a:prstGeom>
          <a:solidFill>
            <a:schemeClr val="bg1">
              <a:lumMod val="95000"/>
            </a:schemeClr>
          </a:solidFill>
          <a:ln w="12700">
            <a:solidFill>
              <a:schemeClr val="tx1">
                <a:lumMod val="50000"/>
                <a:lumOff val="50000"/>
              </a:schemeClr>
            </a:solidFill>
          </a:ln>
        </p:spPr>
        <p:txBody>
          <a:bodyPr wrap="square" rtlCol="0" anchor="ctr">
            <a:spAutoFit/>
          </a:bodyPr>
          <a:lstStyle/>
          <a:p>
            <a:r>
              <a:rPr lang="en-SG" sz="1200" b="1" dirty="0">
                <a:solidFill>
                  <a:schemeClr val="tx1">
                    <a:lumMod val="50000"/>
                    <a:lumOff val="50000"/>
                  </a:schemeClr>
                </a:solidFill>
                <a:latin typeface="Helvetica" panose="020B0604020202020204" pitchFamily="34" charset="0"/>
                <a:cs typeface="Helvetica" panose="020B0604020202020204" pitchFamily="34" charset="0"/>
              </a:rPr>
              <a:t>Task has been created, click </a:t>
            </a:r>
            <a:r>
              <a:rPr lang="en-SG" sz="1200" b="1" u="sng" dirty="0">
                <a:solidFill>
                  <a:schemeClr val="tx1">
                    <a:lumMod val="50000"/>
                    <a:lumOff val="50000"/>
                  </a:schemeClr>
                </a:solidFill>
                <a:latin typeface="Helvetica" panose="020B0604020202020204" pitchFamily="34" charset="0"/>
                <a:cs typeface="Helvetica" panose="020B0604020202020204" pitchFamily="34" charset="0"/>
              </a:rPr>
              <a:t>here</a:t>
            </a:r>
            <a:r>
              <a:rPr lang="en-SG" sz="1200" b="1" dirty="0">
                <a:solidFill>
                  <a:schemeClr val="tx1">
                    <a:lumMod val="50000"/>
                    <a:lumOff val="50000"/>
                  </a:schemeClr>
                </a:solidFill>
                <a:latin typeface="Helvetica" panose="020B0604020202020204" pitchFamily="34" charset="0"/>
                <a:cs typeface="Helvetica" panose="020B0604020202020204" pitchFamily="34" charset="0"/>
              </a:rPr>
              <a:t> to undo previous action.</a:t>
            </a:r>
          </a:p>
        </p:txBody>
      </p:sp>
    </p:spTree>
    <p:extLst>
      <p:ext uri="{BB962C8B-B14F-4D97-AF65-F5344CB8AC3E}">
        <p14:creationId xmlns:p14="http://schemas.microsoft.com/office/powerpoint/2010/main" val="3167000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60D9A1"/>
        </a:solidFill>
        <a:effectLst/>
      </p:bgPr>
    </p:bg>
    <p:spTree>
      <p:nvGrpSpPr>
        <p:cNvPr id="1" name="Shape 159"/>
        <p:cNvGrpSpPr/>
        <p:nvPr/>
      </p:nvGrpSpPr>
      <p:grpSpPr>
        <a:xfrm>
          <a:off x="0" y="0"/>
          <a:ext cx="0" cy="0"/>
          <a:chOff x="0" y="0"/>
          <a:chExt cx="0" cy="0"/>
        </a:xfrm>
      </p:grpSpPr>
      <p:sp>
        <p:nvSpPr>
          <p:cNvPr id="170" name="Google Shape;170;p25"/>
          <p:cNvSpPr txBox="1">
            <a:spLocks noGrp="1"/>
          </p:cNvSpPr>
          <p:nvPr>
            <p:ph type="ctrTitle"/>
          </p:nvPr>
        </p:nvSpPr>
        <p:spPr>
          <a:xfrm>
            <a:off x="1191433" y="1864333"/>
            <a:ext cx="7953200" cy="2770800"/>
          </a:xfrm>
          <a:prstGeom prst="rect">
            <a:avLst/>
          </a:prstGeom>
        </p:spPr>
        <p:txBody>
          <a:bodyPr spcFirstLastPara="1" wrap="square" lIns="121900" tIns="0" rIns="121900" bIns="121900" anchor="t" anchorCtr="0">
            <a:noAutofit/>
          </a:bodyPr>
          <a:lstStyle/>
          <a:p>
            <a:r>
              <a:rPr lang="fr" sz="8000" dirty="0"/>
              <a:t>Update Task Progress Status</a:t>
            </a:r>
            <a:endParaRPr sz="8000" dirty="0"/>
          </a:p>
        </p:txBody>
      </p:sp>
      <p:sp>
        <p:nvSpPr>
          <p:cNvPr id="160" name="Google Shape;160;p25"/>
          <p:cNvSpPr/>
          <p:nvPr/>
        </p:nvSpPr>
        <p:spPr>
          <a:xfrm>
            <a:off x="1257300" y="4921629"/>
            <a:ext cx="5856400" cy="520800"/>
          </a:xfrm>
          <a:prstGeom prst="roundRect">
            <a:avLst>
              <a:gd name="adj" fmla="val 23842"/>
            </a:avLst>
          </a:prstGeom>
          <a:gradFill>
            <a:gsLst>
              <a:gs pos="0">
                <a:schemeClr val="accent6">
                  <a:lumMod val="40000"/>
                  <a:lumOff val="60000"/>
                </a:schemeClr>
              </a:gs>
              <a:gs pos="100000">
                <a:schemeClr val="accent6"/>
              </a:gs>
            </a:gsLst>
            <a:lin ang="5400012" scaled="0"/>
          </a:gradFill>
          <a:ln>
            <a:noFill/>
          </a:ln>
          <a:effectLst>
            <a:outerShdw blurRad="157163" dist="9525" dir="5400000" algn="bl" rotWithShape="0">
              <a:schemeClr val="dk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1" name="Google Shape;161;p25"/>
          <p:cNvSpPr txBox="1"/>
          <p:nvPr/>
        </p:nvSpPr>
        <p:spPr>
          <a:xfrm>
            <a:off x="1371600" y="719334"/>
            <a:ext cx="6114400" cy="307777"/>
          </a:xfrm>
          <a:prstGeom prst="rect">
            <a:avLst/>
          </a:prstGeom>
          <a:noFill/>
          <a:ln>
            <a:noFill/>
          </a:ln>
        </p:spPr>
        <p:txBody>
          <a:bodyPr spcFirstLastPara="1" wrap="square" lIns="0" tIns="0" rIns="121900" bIns="0" anchor="t" anchorCtr="0">
            <a:spAutoFit/>
          </a:bodyPr>
          <a:lstStyle/>
          <a:p>
            <a:pPr defTabSz="1219170">
              <a:buClr>
                <a:srgbClr val="000000"/>
              </a:buClr>
            </a:pPr>
            <a:r>
              <a:rPr lang="fr" sz="2000" kern="0" dirty="0">
                <a:solidFill>
                  <a:srgbClr val="C7CCE2"/>
                </a:solidFill>
                <a:latin typeface="Questrial"/>
                <a:ea typeface="Questrial"/>
                <a:cs typeface="Questrial"/>
                <a:sym typeface="Questrial"/>
              </a:rPr>
              <a:t>UPCOMING FEATURE</a:t>
            </a:r>
            <a:endParaRPr sz="2000" kern="0" dirty="0">
              <a:solidFill>
                <a:srgbClr val="C7CCE2"/>
              </a:solidFill>
              <a:latin typeface="Questrial"/>
              <a:ea typeface="Questrial"/>
              <a:cs typeface="Questrial"/>
              <a:sym typeface="Questrial"/>
            </a:endParaRPr>
          </a:p>
        </p:txBody>
      </p:sp>
      <p:sp>
        <p:nvSpPr>
          <p:cNvPr id="163" name="Google Shape;163;p25"/>
          <p:cNvSpPr/>
          <p:nvPr/>
        </p:nvSpPr>
        <p:spPr>
          <a:xfrm>
            <a:off x="8133751" y="4922478"/>
            <a:ext cx="448964" cy="449351"/>
          </a:xfrm>
          <a:custGeom>
            <a:avLst/>
            <a:gdLst/>
            <a:ahLst/>
            <a:cxnLst/>
            <a:rect l="l" t="t" r="r" b="b"/>
            <a:pathLst>
              <a:path w="18565" h="18581" extrusionOk="0">
                <a:moveTo>
                  <a:pt x="15647" y="1454"/>
                </a:moveTo>
                <a:cubicBezTo>
                  <a:pt x="16021" y="1454"/>
                  <a:pt x="16397" y="1593"/>
                  <a:pt x="16687" y="1871"/>
                </a:cubicBezTo>
                <a:cubicBezTo>
                  <a:pt x="16942" y="2150"/>
                  <a:pt x="17104" y="2520"/>
                  <a:pt x="17104" y="2891"/>
                </a:cubicBezTo>
                <a:cubicBezTo>
                  <a:pt x="17104" y="3285"/>
                  <a:pt x="16965" y="3656"/>
                  <a:pt x="16687" y="3934"/>
                </a:cubicBezTo>
                <a:lnTo>
                  <a:pt x="5331" y="15336"/>
                </a:lnTo>
                <a:lnTo>
                  <a:pt x="3268" y="13274"/>
                </a:lnTo>
                <a:lnTo>
                  <a:pt x="11055" y="5464"/>
                </a:lnTo>
                <a:lnTo>
                  <a:pt x="12237" y="6646"/>
                </a:lnTo>
                <a:lnTo>
                  <a:pt x="13257" y="5626"/>
                </a:lnTo>
                <a:lnTo>
                  <a:pt x="12075" y="4444"/>
                </a:lnTo>
                <a:lnTo>
                  <a:pt x="13164" y="3331"/>
                </a:lnTo>
                <a:lnTo>
                  <a:pt x="14369" y="4513"/>
                </a:lnTo>
                <a:lnTo>
                  <a:pt x="15389" y="3494"/>
                </a:lnTo>
                <a:lnTo>
                  <a:pt x="14184" y="2312"/>
                </a:lnTo>
                <a:lnTo>
                  <a:pt x="14624" y="1871"/>
                </a:lnTo>
                <a:cubicBezTo>
                  <a:pt x="14902" y="1593"/>
                  <a:pt x="15273" y="1454"/>
                  <a:pt x="15647" y="1454"/>
                </a:cubicBezTo>
                <a:close/>
                <a:moveTo>
                  <a:pt x="2411" y="14479"/>
                </a:moveTo>
                <a:lnTo>
                  <a:pt x="4103" y="16171"/>
                </a:lnTo>
                <a:lnTo>
                  <a:pt x="2550" y="16518"/>
                </a:lnTo>
                <a:lnTo>
                  <a:pt x="2063" y="16031"/>
                </a:lnTo>
                <a:lnTo>
                  <a:pt x="2411" y="14479"/>
                </a:lnTo>
                <a:close/>
                <a:moveTo>
                  <a:pt x="15647" y="0"/>
                </a:moveTo>
                <a:cubicBezTo>
                  <a:pt x="14902" y="0"/>
                  <a:pt x="14161" y="284"/>
                  <a:pt x="13605" y="852"/>
                </a:cubicBezTo>
                <a:lnTo>
                  <a:pt x="1901" y="12602"/>
                </a:lnTo>
                <a:cubicBezTo>
                  <a:pt x="1507" y="12972"/>
                  <a:pt x="1229" y="13459"/>
                  <a:pt x="1044" y="13946"/>
                </a:cubicBezTo>
                <a:lnTo>
                  <a:pt x="1044" y="13992"/>
                </a:lnTo>
                <a:lnTo>
                  <a:pt x="1" y="18581"/>
                </a:lnTo>
                <a:lnTo>
                  <a:pt x="4613" y="17561"/>
                </a:lnTo>
                <a:lnTo>
                  <a:pt x="4636" y="17538"/>
                </a:lnTo>
                <a:cubicBezTo>
                  <a:pt x="5146" y="17376"/>
                  <a:pt x="5632" y="17074"/>
                  <a:pt x="6003" y="16704"/>
                </a:cubicBezTo>
                <a:lnTo>
                  <a:pt x="17707" y="4954"/>
                </a:lnTo>
                <a:cubicBezTo>
                  <a:pt x="18263" y="4398"/>
                  <a:pt x="18564" y="3679"/>
                  <a:pt x="18564" y="2891"/>
                </a:cubicBezTo>
                <a:cubicBezTo>
                  <a:pt x="18564" y="2126"/>
                  <a:pt x="18263" y="1385"/>
                  <a:pt x="17707" y="852"/>
                </a:cubicBezTo>
                <a:cubicBezTo>
                  <a:pt x="17139" y="284"/>
                  <a:pt x="16391" y="0"/>
                  <a:pt x="15647" y="0"/>
                </a:cubicBezTo>
                <a:close/>
                <a:moveTo>
                  <a:pt x="7625" y="17121"/>
                </a:moveTo>
                <a:lnTo>
                  <a:pt x="6189" y="18581"/>
                </a:lnTo>
                <a:lnTo>
                  <a:pt x="18564" y="18581"/>
                </a:lnTo>
                <a:lnTo>
                  <a:pt x="18564" y="1712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4" name="Google Shape;164;p25"/>
          <p:cNvSpPr/>
          <p:nvPr/>
        </p:nvSpPr>
        <p:spPr>
          <a:xfrm flipH="1">
            <a:off x="7399256" y="4957563"/>
            <a:ext cx="448939" cy="448939"/>
          </a:xfrm>
          <a:custGeom>
            <a:avLst/>
            <a:gdLst/>
            <a:ahLst/>
            <a:cxnLst/>
            <a:rect l="l" t="t" r="r" b="b"/>
            <a:pathLst>
              <a:path w="18587" h="18587" extrusionOk="0">
                <a:moveTo>
                  <a:pt x="10522" y="4265"/>
                </a:moveTo>
                <a:lnTo>
                  <a:pt x="5493" y="9294"/>
                </a:lnTo>
                <a:lnTo>
                  <a:pt x="10522" y="14300"/>
                </a:lnTo>
                <a:lnTo>
                  <a:pt x="11542" y="13280"/>
                </a:lnTo>
                <a:lnTo>
                  <a:pt x="7556" y="9294"/>
                </a:lnTo>
                <a:lnTo>
                  <a:pt x="11542" y="5284"/>
                </a:lnTo>
                <a:lnTo>
                  <a:pt x="10522" y="4265"/>
                </a:lnTo>
                <a:close/>
                <a:moveTo>
                  <a:pt x="9294" y="1437"/>
                </a:moveTo>
                <a:cubicBezTo>
                  <a:pt x="13604" y="1437"/>
                  <a:pt x="17127" y="4960"/>
                  <a:pt x="17127" y="9294"/>
                </a:cubicBezTo>
                <a:cubicBezTo>
                  <a:pt x="17127" y="13604"/>
                  <a:pt x="13604" y="17127"/>
                  <a:pt x="9294" y="17127"/>
                </a:cubicBezTo>
                <a:cubicBezTo>
                  <a:pt x="4960" y="17127"/>
                  <a:pt x="1437" y="13604"/>
                  <a:pt x="1437" y="9294"/>
                </a:cubicBezTo>
                <a:cubicBezTo>
                  <a:pt x="1437" y="4960"/>
                  <a:pt x="4960" y="1437"/>
                  <a:pt x="9294" y="1437"/>
                </a:cubicBezTo>
                <a:close/>
                <a:moveTo>
                  <a:pt x="9294" y="0"/>
                </a:moveTo>
                <a:cubicBezTo>
                  <a:pt x="6814" y="0"/>
                  <a:pt x="4473" y="951"/>
                  <a:pt x="2712" y="2712"/>
                </a:cubicBezTo>
                <a:cubicBezTo>
                  <a:pt x="951" y="4473"/>
                  <a:pt x="0" y="6814"/>
                  <a:pt x="0" y="9294"/>
                </a:cubicBezTo>
                <a:cubicBezTo>
                  <a:pt x="0" y="11773"/>
                  <a:pt x="951" y="14114"/>
                  <a:pt x="2712" y="15852"/>
                </a:cubicBezTo>
                <a:cubicBezTo>
                  <a:pt x="4473" y="17614"/>
                  <a:pt x="6814" y="18587"/>
                  <a:pt x="9294" y="18587"/>
                </a:cubicBezTo>
                <a:cubicBezTo>
                  <a:pt x="11773" y="18587"/>
                  <a:pt x="14114" y="17614"/>
                  <a:pt x="15852" y="15852"/>
                </a:cubicBezTo>
                <a:cubicBezTo>
                  <a:pt x="17614" y="14114"/>
                  <a:pt x="18587" y="11773"/>
                  <a:pt x="18587" y="9294"/>
                </a:cubicBezTo>
                <a:cubicBezTo>
                  <a:pt x="18587" y="6814"/>
                  <a:pt x="17614" y="4473"/>
                  <a:pt x="15852" y="2712"/>
                </a:cubicBezTo>
                <a:cubicBezTo>
                  <a:pt x="14114" y="951"/>
                  <a:pt x="11773" y="0"/>
                  <a:pt x="929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5" name="Google Shape;165;p25"/>
          <p:cNvSpPr/>
          <p:nvPr/>
        </p:nvSpPr>
        <p:spPr>
          <a:xfrm>
            <a:off x="10851018" y="868826"/>
            <a:ext cx="619567" cy="620333"/>
          </a:xfrm>
          <a:custGeom>
            <a:avLst/>
            <a:gdLst/>
            <a:ahLst/>
            <a:cxnLst/>
            <a:rect l="l" t="t" r="r" b="b"/>
            <a:pathLst>
              <a:path w="18587" h="18610" extrusionOk="0">
                <a:moveTo>
                  <a:pt x="5307" y="5678"/>
                </a:moveTo>
                <a:lnTo>
                  <a:pt x="5307" y="7115"/>
                </a:lnTo>
                <a:lnTo>
                  <a:pt x="13280" y="7115"/>
                </a:lnTo>
                <a:lnTo>
                  <a:pt x="13280" y="5678"/>
                </a:lnTo>
                <a:close/>
                <a:moveTo>
                  <a:pt x="5307" y="8575"/>
                </a:moveTo>
                <a:lnTo>
                  <a:pt x="5307" y="10035"/>
                </a:lnTo>
                <a:lnTo>
                  <a:pt x="13280" y="10035"/>
                </a:lnTo>
                <a:lnTo>
                  <a:pt x="13280" y="8575"/>
                </a:lnTo>
                <a:close/>
                <a:moveTo>
                  <a:pt x="5307" y="11472"/>
                </a:moveTo>
                <a:lnTo>
                  <a:pt x="5307" y="12932"/>
                </a:lnTo>
                <a:lnTo>
                  <a:pt x="13280" y="12932"/>
                </a:lnTo>
                <a:lnTo>
                  <a:pt x="13280" y="11472"/>
                </a:lnTo>
                <a:close/>
                <a:moveTo>
                  <a:pt x="9294" y="1460"/>
                </a:moveTo>
                <a:cubicBezTo>
                  <a:pt x="13627" y="1460"/>
                  <a:pt x="17127" y="4983"/>
                  <a:pt x="17127" y="9316"/>
                </a:cubicBezTo>
                <a:cubicBezTo>
                  <a:pt x="17127" y="13627"/>
                  <a:pt x="13627" y="17150"/>
                  <a:pt x="9294" y="17150"/>
                </a:cubicBezTo>
                <a:cubicBezTo>
                  <a:pt x="4960" y="17150"/>
                  <a:pt x="1437" y="13627"/>
                  <a:pt x="1437" y="9316"/>
                </a:cubicBezTo>
                <a:cubicBezTo>
                  <a:pt x="1437" y="4983"/>
                  <a:pt x="4960" y="1460"/>
                  <a:pt x="9294" y="1460"/>
                </a:cubicBezTo>
                <a:close/>
                <a:moveTo>
                  <a:pt x="9294" y="0"/>
                </a:moveTo>
                <a:cubicBezTo>
                  <a:pt x="6814" y="0"/>
                  <a:pt x="4473" y="973"/>
                  <a:pt x="2712" y="2735"/>
                </a:cubicBezTo>
                <a:cubicBezTo>
                  <a:pt x="974" y="4496"/>
                  <a:pt x="0" y="6814"/>
                  <a:pt x="0" y="9293"/>
                </a:cubicBezTo>
                <a:cubicBezTo>
                  <a:pt x="0" y="11796"/>
                  <a:pt x="974" y="14114"/>
                  <a:pt x="2712" y="15875"/>
                </a:cubicBezTo>
                <a:cubicBezTo>
                  <a:pt x="4473" y="17636"/>
                  <a:pt x="6814" y="18610"/>
                  <a:pt x="9294" y="18610"/>
                </a:cubicBezTo>
                <a:cubicBezTo>
                  <a:pt x="11773" y="18610"/>
                  <a:pt x="14114" y="17636"/>
                  <a:pt x="15875" y="15875"/>
                </a:cubicBezTo>
                <a:cubicBezTo>
                  <a:pt x="17613" y="14114"/>
                  <a:pt x="18587" y="11796"/>
                  <a:pt x="18587" y="9293"/>
                </a:cubicBezTo>
                <a:cubicBezTo>
                  <a:pt x="18587" y="6814"/>
                  <a:pt x="17613" y="4496"/>
                  <a:pt x="15875" y="2735"/>
                </a:cubicBezTo>
                <a:cubicBezTo>
                  <a:pt x="14114" y="973"/>
                  <a:pt x="11773" y="0"/>
                  <a:pt x="929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cxnSp>
        <p:nvCxnSpPr>
          <p:cNvPr id="169" name="Google Shape;169;p25"/>
          <p:cNvCxnSpPr/>
          <p:nvPr/>
        </p:nvCxnSpPr>
        <p:spPr>
          <a:xfrm>
            <a:off x="1305100" y="1052033"/>
            <a:ext cx="8293600" cy="0"/>
          </a:xfrm>
          <a:prstGeom prst="straightConnector1">
            <a:avLst/>
          </a:prstGeom>
          <a:noFill/>
          <a:ln w="9525" cap="flat" cmpd="sng">
            <a:solidFill>
              <a:schemeClr val="accent3"/>
            </a:solidFill>
            <a:prstDash val="solid"/>
            <a:round/>
            <a:headEnd type="none" w="med" len="med"/>
            <a:tailEnd type="none" w="med" len="med"/>
          </a:ln>
        </p:spPr>
      </p:cxnSp>
      <p:sp>
        <p:nvSpPr>
          <p:cNvPr id="171" name="Google Shape;171;p25"/>
          <p:cNvSpPr txBox="1">
            <a:spLocks noGrp="1"/>
          </p:cNvSpPr>
          <p:nvPr>
            <p:ph type="subTitle" idx="1"/>
          </p:nvPr>
        </p:nvSpPr>
        <p:spPr>
          <a:xfrm>
            <a:off x="1257300" y="4992229"/>
            <a:ext cx="5742590" cy="379600"/>
          </a:xfrm>
          <a:prstGeom prst="rect">
            <a:avLst/>
          </a:prstGeom>
        </p:spPr>
        <p:txBody>
          <a:bodyPr spcFirstLastPara="1" wrap="square" lIns="182867" tIns="0" rIns="121900" bIns="121900" anchor="t" anchorCtr="0">
            <a:noAutofit/>
          </a:bodyPr>
          <a:lstStyle/>
          <a:p>
            <a:pPr marL="0" indent="0"/>
            <a:r>
              <a:rPr lang="fr" dirty="0">
                <a:solidFill>
                  <a:schemeClr val="tx1"/>
                </a:solidFill>
                <a:latin typeface="Helvetica" panose="020B0604020202020204" pitchFamily="34" charset="0"/>
                <a:cs typeface="Helvetica" panose="020B0604020202020204" pitchFamily="34" charset="0"/>
              </a:rPr>
              <a:t>LET’S GO</a:t>
            </a:r>
            <a:endParaRPr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847678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4952777" y="76175"/>
            <a:ext cx="3354112"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Now let's update task progress statuses.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78541" y="4907691"/>
            <a:ext cx="312187" cy="312187"/>
          </a:xfrm>
          <a:prstGeom prst="rect">
            <a:avLst/>
          </a:prstGeom>
        </p:spPr>
      </p:pic>
      <p:sp>
        <p:nvSpPr>
          <p:cNvPr id="18" name="Rectangle: Rounded Corners 220">
            <a:extLst>
              <a:ext uri="{FF2B5EF4-FFF2-40B4-BE49-F238E27FC236}">
                <a16:creationId xmlns:a16="http://schemas.microsoft.com/office/drawing/2014/main" id="{FFF37145-E381-41C4-0B8D-DCFBA61FB6C7}"/>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21" name="Graphic 20" descr="Play with solid fill">
            <a:extLst>
              <a:ext uri="{FF2B5EF4-FFF2-40B4-BE49-F238E27FC236}">
                <a16:creationId xmlns:a16="http://schemas.microsoft.com/office/drawing/2014/main" id="{38B530B0-0932-DDBE-04D5-7C69CDA838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33" name="Graphic 32" descr="Earth globe: Americas with solid fill">
            <a:extLst>
              <a:ext uri="{FF2B5EF4-FFF2-40B4-BE49-F238E27FC236}">
                <a16:creationId xmlns:a16="http://schemas.microsoft.com/office/drawing/2014/main" id="{28043E47-B070-0573-5C8F-96689BCB3F4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930" y="745162"/>
            <a:ext cx="214216" cy="214216"/>
          </a:xfrm>
          <a:prstGeom prst="rect">
            <a:avLst/>
          </a:prstGeom>
        </p:spPr>
      </p:pic>
      <p:sp>
        <p:nvSpPr>
          <p:cNvPr id="37" name="Rectangle: Rounded Corners 59">
            <a:extLst>
              <a:ext uri="{FF2B5EF4-FFF2-40B4-BE49-F238E27FC236}">
                <a16:creationId xmlns:a16="http://schemas.microsoft.com/office/drawing/2014/main" id="{144BCBC2-38CB-2712-7A9B-FD2DBAB43476}"/>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Rectangle: Rounded Corners 60">
            <a:extLst>
              <a:ext uri="{FF2B5EF4-FFF2-40B4-BE49-F238E27FC236}">
                <a16:creationId xmlns:a16="http://schemas.microsoft.com/office/drawing/2014/main" id="{F71F44EC-3126-EA0D-3F2E-886BB4A7A363}"/>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0" name="Straight Connector 59">
            <a:extLst>
              <a:ext uri="{FF2B5EF4-FFF2-40B4-BE49-F238E27FC236}">
                <a16:creationId xmlns:a16="http://schemas.microsoft.com/office/drawing/2014/main" id="{F72B676A-B514-B684-6BDC-F8182C015DFA}"/>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EEEAA1-FAAF-FF70-4863-0E7A7E2CE65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FBF9632-BA2C-26C2-A89E-BF7F36305456}"/>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9A18E64-679E-2D5E-EFA3-61A75C70A1AF}"/>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CF17BD3-98D0-C29F-AC57-EE6C90851AC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3FEEED8-7F04-CC41-FCC8-E6B500EA31D1}"/>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B8855D-C419-C5E2-3747-C63C4D79C77E}"/>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633B963-A49D-09A8-4F21-D5D8D3AD5B12}"/>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EC18FC3-2A8D-868B-7D75-8DD670EA0ABB}"/>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5D785A8-BBCD-49E4-A718-8CB26F1509AC}"/>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C9D370D9-1158-1F20-4DDD-95DA760C1983}"/>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44" name="TextBox 143">
            <a:extLst>
              <a:ext uri="{FF2B5EF4-FFF2-40B4-BE49-F238E27FC236}">
                <a16:creationId xmlns:a16="http://schemas.microsoft.com/office/drawing/2014/main" id="{96B4E911-D407-27F8-78DC-CDB00FFEE8CA}"/>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45" name="TextBox 144">
            <a:extLst>
              <a:ext uri="{FF2B5EF4-FFF2-40B4-BE49-F238E27FC236}">
                <a16:creationId xmlns:a16="http://schemas.microsoft.com/office/drawing/2014/main" id="{D26D1597-87C7-09CD-B1F6-CF8FF1322201}"/>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53" name="TextBox 152">
            <a:extLst>
              <a:ext uri="{FF2B5EF4-FFF2-40B4-BE49-F238E27FC236}">
                <a16:creationId xmlns:a16="http://schemas.microsoft.com/office/drawing/2014/main" id="{15B360E4-2E2D-6FED-07C4-6A7713459D7E}"/>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54" name="TextBox 153">
            <a:extLst>
              <a:ext uri="{FF2B5EF4-FFF2-40B4-BE49-F238E27FC236}">
                <a16:creationId xmlns:a16="http://schemas.microsoft.com/office/drawing/2014/main" id="{3F22D812-3D4B-874D-96BD-F925EE071D92}"/>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55" name="TextBox 154">
            <a:extLst>
              <a:ext uri="{FF2B5EF4-FFF2-40B4-BE49-F238E27FC236}">
                <a16:creationId xmlns:a16="http://schemas.microsoft.com/office/drawing/2014/main" id="{841DE536-C8C9-2F43-F58D-330292149554}"/>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56" name="TextBox 155">
            <a:extLst>
              <a:ext uri="{FF2B5EF4-FFF2-40B4-BE49-F238E27FC236}">
                <a16:creationId xmlns:a16="http://schemas.microsoft.com/office/drawing/2014/main" id="{4920C4FF-122F-5454-C61A-27619E09B84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57" name="TextBox 156">
            <a:extLst>
              <a:ext uri="{FF2B5EF4-FFF2-40B4-BE49-F238E27FC236}">
                <a16:creationId xmlns:a16="http://schemas.microsoft.com/office/drawing/2014/main" id="{2177B432-2051-7324-51C3-EEB80BB23ED5}"/>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58" name="TextBox 157">
            <a:extLst>
              <a:ext uri="{FF2B5EF4-FFF2-40B4-BE49-F238E27FC236}">
                <a16:creationId xmlns:a16="http://schemas.microsoft.com/office/drawing/2014/main" id="{F4BE6629-DDDC-A2F6-4231-E68486895346}"/>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59" name="TextBox 158">
            <a:extLst>
              <a:ext uri="{FF2B5EF4-FFF2-40B4-BE49-F238E27FC236}">
                <a16:creationId xmlns:a16="http://schemas.microsoft.com/office/drawing/2014/main" id="{FA8C8FF5-43D0-C084-2A62-25A7B8BD54F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0" name="TextBox 159">
            <a:extLst>
              <a:ext uri="{FF2B5EF4-FFF2-40B4-BE49-F238E27FC236}">
                <a16:creationId xmlns:a16="http://schemas.microsoft.com/office/drawing/2014/main" id="{B8FABB5B-E14F-6A25-4E7C-0E4985752B4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1" name="TextBox 160">
            <a:extLst>
              <a:ext uri="{FF2B5EF4-FFF2-40B4-BE49-F238E27FC236}">
                <a16:creationId xmlns:a16="http://schemas.microsoft.com/office/drawing/2014/main" id="{F7D54574-0236-2080-C67F-6324A7B8CA89}"/>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62" name="TextBox 161">
            <a:extLst>
              <a:ext uri="{FF2B5EF4-FFF2-40B4-BE49-F238E27FC236}">
                <a16:creationId xmlns:a16="http://schemas.microsoft.com/office/drawing/2014/main" id="{84798A4C-BDB0-B8B8-CFB1-5223894A2DB9}"/>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3" name="Straight Connector 162">
            <a:extLst>
              <a:ext uri="{FF2B5EF4-FFF2-40B4-BE49-F238E27FC236}">
                <a16:creationId xmlns:a16="http://schemas.microsoft.com/office/drawing/2014/main" id="{91FDC069-26C5-431E-3C6D-D65D923B7E99}"/>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1C55A1BF-F666-5ED4-4238-A106A0000913}"/>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65" name="TextBox 164">
            <a:extLst>
              <a:ext uri="{FF2B5EF4-FFF2-40B4-BE49-F238E27FC236}">
                <a16:creationId xmlns:a16="http://schemas.microsoft.com/office/drawing/2014/main" id="{17E6A61F-F992-FB1E-4E68-6EF64C9FD5F4}"/>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66" name="TextBox 165">
            <a:extLst>
              <a:ext uri="{FF2B5EF4-FFF2-40B4-BE49-F238E27FC236}">
                <a16:creationId xmlns:a16="http://schemas.microsoft.com/office/drawing/2014/main" id="{DED06BC1-FD61-2108-DBB2-DC272E89FCCE}"/>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68" name="TextBox 167">
            <a:extLst>
              <a:ext uri="{FF2B5EF4-FFF2-40B4-BE49-F238E27FC236}">
                <a16:creationId xmlns:a16="http://schemas.microsoft.com/office/drawing/2014/main" id="{065D02B7-DC26-03A4-6860-F0BD5D153816}"/>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69" name="TextBox 168">
            <a:extLst>
              <a:ext uri="{FF2B5EF4-FFF2-40B4-BE49-F238E27FC236}">
                <a16:creationId xmlns:a16="http://schemas.microsoft.com/office/drawing/2014/main" id="{B2D49FDE-BDF9-6E31-D14B-B5EA6CC6037B}"/>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71" name="TextBox 170">
            <a:extLst>
              <a:ext uri="{FF2B5EF4-FFF2-40B4-BE49-F238E27FC236}">
                <a16:creationId xmlns:a16="http://schemas.microsoft.com/office/drawing/2014/main" id="{8A39479A-21B4-7B30-FB91-9B86D942EA23}"/>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72" name="Straight Connector 171">
            <a:extLst>
              <a:ext uri="{FF2B5EF4-FFF2-40B4-BE49-F238E27FC236}">
                <a16:creationId xmlns:a16="http://schemas.microsoft.com/office/drawing/2014/main" id="{2EFD2F56-FCF0-70C0-DD8F-47152D9F7B4D}"/>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DC26AA2-44E7-EF97-AE48-548FDD51F309}"/>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7D39E88-899A-004B-F2D7-59EEE7DF052A}"/>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50B3BEF-1950-8C5E-3218-4884F54A5947}"/>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8814F03-F810-313B-021C-8624F7865CEC}"/>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1AFD70F-3527-4927-8A2C-66C7E6EB4BED}"/>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8" name="Rectangle: Rounded Corners 59">
            <a:extLst>
              <a:ext uri="{FF2B5EF4-FFF2-40B4-BE49-F238E27FC236}">
                <a16:creationId xmlns:a16="http://schemas.microsoft.com/office/drawing/2014/main" id="{5BDEBA17-A052-9981-FC66-DBAE611A59D3}"/>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9" name="Rectangle: Rounded Corners 60">
            <a:extLst>
              <a:ext uri="{FF2B5EF4-FFF2-40B4-BE49-F238E27FC236}">
                <a16:creationId xmlns:a16="http://schemas.microsoft.com/office/drawing/2014/main" id="{777835DB-1B59-A03B-FA2E-B4B7D16ECE5E}"/>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80" name="Straight Connector 179">
            <a:extLst>
              <a:ext uri="{FF2B5EF4-FFF2-40B4-BE49-F238E27FC236}">
                <a16:creationId xmlns:a16="http://schemas.microsoft.com/office/drawing/2014/main" id="{47B60C48-43B1-B123-D2B4-ED61D755388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873B63F-FF33-327B-67DA-802B8CAA399F}"/>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A4C5909-0AD7-BC67-8AB4-A9ED08B46719}"/>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A8F363B-BCE1-2262-C2F5-A5C70B17FA80}"/>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DAB10B5-2763-E984-48CC-A44EB251506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B2C73EF-EA47-F99A-0C1A-D9B55276D0E3}"/>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63EEDC9-E510-9A7A-823A-C1C858100C6F}"/>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B268325-AE90-5616-6114-3467A0FDB8C9}"/>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1891163A-849D-551D-DDBB-18076FD4BA05}"/>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53B77AA-9C50-F358-8B2A-3C1FBA6302E4}"/>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6B03927F-75BA-2AFE-70EB-9A0D71E3F35B}"/>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1" name="TextBox 190">
            <a:extLst>
              <a:ext uri="{FF2B5EF4-FFF2-40B4-BE49-F238E27FC236}">
                <a16:creationId xmlns:a16="http://schemas.microsoft.com/office/drawing/2014/main" id="{8F1FD172-0CA0-DF9B-3B3A-049F7F387F31}"/>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2" name="TextBox 191">
            <a:extLst>
              <a:ext uri="{FF2B5EF4-FFF2-40B4-BE49-F238E27FC236}">
                <a16:creationId xmlns:a16="http://schemas.microsoft.com/office/drawing/2014/main" id="{5EA77C0D-327D-DCB4-FFD6-0833DC6F0306}"/>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3" name="TextBox 192">
            <a:extLst>
              <a:ext uri="{FF2B5EF4-FFF2-40B4-BE49-F238E27FC236}">
                <a16:creationId xmlns:a16="http://schemas.microsoft.com/office/drawing/2014/main" id="{1CB32CFC-47E0-482C-B945-CE90994B18A9}"/>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94" name="TextBox 193">
            <a:extLst>
              <a:ext uri="{FF2B5EF4-FFF2-40B4-BE49-F238E27FC236}">
                <a16:creationId xmlns:a16="http://schemas.microsoft.com/office/drawing/2014/main" id="{B86135BD-5214-ED6B-3F1F-CFE3BA10BE93}"/>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95" name="TextBox 194">
            <a:extLst>
              <a:ext uri="{FF2B5EF4-FFF2-40B4-BE49-F238E27FC236}">
                <a16:creationId xmlns:a16="http://schemas.microsoft.com/office/drawing/2014/main" id="{18CD0BB8-2C4C-E549-2F0F-CCA09591F147}"/>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96" name="TextBox 195">
            <a:extLst>
              <a:ext uri="{FF2B5EF4-FFF2-40B4-BE49-F238E27FC236}">
                <a16:creationId xmlns:a16="http://schemas.microsoft.com/office/drawing/2014/main" id="{7C0D55CE-84AE-6C52-D338-45957E8BEEC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7" name="TextBox 196">
            <a:extLst>
              <a:ext uri="{FF2B5EF4-FFF2-40B4-BE49-F238E27FC236}">
                <a16:creationId xmlns:a16="http://schemas.microsoft.com/office/drawing/2014/main" id="{D8A51BE2-EFC0-BCC6-337E-A0D5A2C180F6}"/>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8" name="TextBox 197">
            <a:extLst>
              <a:ext uri="{FF2B5EF4-FFF2-40B4-BE49-F238E27FC236}">
                <a16:creationId xmlns:a16="http://schemas.microsoft.com/office/drawing/2014/main" id="{471B3CF9-9E08-39FD-0E47-52AF30429ACD}"/>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99" name="TextBox 198">
            <a:extLst>
              <a:ext uri="{FF2B5EF4-FFF2-40B4-BE49-F238E27FC236}">
                <a16:creationId xmlns:a16="http://schemas.microsoft.com/office/drawing/2014/main" id="{402F86A2-7424-D67E-BA1C-450321D4951B}"/>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0" name="TextBox 199">
            <a:extLst>
              <a:ext uri="{FF2B5EF4-FFF2-40B4-BE49-F238E27FC236}">
                <a16:creationId xmlns:a16="http://schemas.microsoft.com/office/drawing/2014/main" id="{90010D7D-9F0E-A511-52DE-156A7150F190}"/>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1" name="TextBox 200">
            <a:extLst>
              <a:ext uri="{FF2B5EF4-FFF2-40B4-BE49-F238E27FC236}">
                <a16:creationId xmlns:a16="http://schemas.microsoft.com/office/drawing/2014/main" id="{6EEA76AD-7BEA-4AA2-424E-4D961A254948}"/>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02" name="TextBox 201">
            <a:extLst>
              <a:ext uri="{FF2B5EF4-FFF2-40B4-BE49-F238E27FC236}">
                <a16:creationId xmlns:a16="http://schemas.microsoft.com/office/drawing/2014/main" id="{B56FD9C6-73CD-53A0-726B-885C22E4BB1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03" name="Straight Connector 202">
            <a:extLst>
              <a:ext uri="{FF2B5EF4-FFF2-40B4-BE49-F238E27FC236}">
                <a16:creationId xmlns:a16="http://schemas.microsoft.com/office/drawing/2014/main" id="{3E05CCAF-A2A2-A5D3-820A-F5D0CEBB06E7}"/>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AD82230D-90CA-0390-E1E7-68F2FD3964C9}"/>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05" name="TextBox 204">
            <a:extLst>
              <a:ext uri="{FF2B5EF4-FFF2-40B4-BE49-F238E27FC236}">
                <a16:creationId xmlns:a16="http://schemas.microsoft.com/office/drawing/2014/main" id="{D5357465-B517-CCD9-68C3-4A35231581A9}"/>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06" name="TextBox 205">
            <a:extLst>
              <a:ext uri="{FF2B5EF4-FFF2-40B4-BE49-F238E27FC236}">
                <a16:creationId xmlns:a16="http://schemas.microsoft.com/office/drawing/2014/main" id="{BB53436B-8860-B6E1-66C4-CF8326BDC437}"/>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07" name="TextBox 206">
            <a:extLst>
              <a:ext uri="{FF2B5EF4-FFF2-40B4-BE49-F238E27FC236}">
                <a16:creationId xmlns:a16="http://schemas.microsoft.com/office/drawing/2014/main" id="{825600E5-0F09-8D18-4474-4DD69D7B1116}"/>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08" name="TextBox 207">
            <a:extLst>
              <a:ext uri="{FF2B5EF4-FFF2-40B4-BE49-F238E27FC236}">
                <a16:creationId xmlns:a16="http://schemas.microsoft.com/office/drawing/2014/main" id="{720794BF-2B52-D15F-713F-B7B04C80924A}"/>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09" name="TextBox 208">
            <a:extLst>
              <a:ext uri="{FF2B5EF4-FFF2-40B4-BE49-F238E27FC236}">
                <a16:creationId xmlns:a16="http://schemas.microsoft.com/office/drawing/2014/main" id="{4F6EBEBD-93FB-4A72-DF5B-16C4B833EC0C}"/>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10" name="Straight Connector 209">
            <a:extLst>
              <a:ext uri="{FF2B5EF4-FFF2-40B4-BE49-F238E27FC236}">
                <a16:creationId xmlns:a16="http://schemas.microsoft.com/office/drawing/2014/main" id="{E1B96B2B-5D50-C111-91C4-C7BD93706BCC}"/>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4DCE7F62-4F0B-B8BE-9353-493B272C242A}"/>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6685D21-E33B-E7C0-A44D-DFE5487B062B}"/>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F2D059F-2D6E-E8AE-1C06-84152F741C2B}"/>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12ED4EB-6A33-A4DE-288D-83D7BE6421EC}"/>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F75F4314-28EC-D023-C046-A4344E75D34F}"/>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6" name="Rectangle: Rounded Corners 59">
            <a:extLst>
              <a:ext uri="{FF2B5EF4-FFF2-40B4-BE49-F238E27FC236}">
                <a16:creationId xmlns:a16="http://schemas.microsoft.com/office/drawing/2014/main" id="{F66F0220-BBB8-11F9-C603-926CDF8C5306}"/>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7" name="Rectangle: Rounded Corners 60">
            <a:extLst>
              <a:ext uri="{FF2B5EF4-FFF2-40B4-BE49-F238E27FC236}">
                <a16:creationId xmlns:a16="http://schemas.microsoft.com/office/drawing/2014/main" id="{2ECCF250-3C75-E34D-371C-D4F2B3B07852}"/>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8" name="Straight Connector 217">
            <a:extLst>
              <a:ext uri="{FF2B5EF4-FFF2-40B4-BE49-F238E27FC236}">
                <a16:creationId xmlns:a16="http://schemas.microsoft.com/office/drawing/2014/main" id="{B5D07213-3010-9323-15E8-8BAA14341E4A}"/>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8F7222A7-790D-628F-FA10-92032B3F5D95}"/>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5B742AB-48C2-C766-A08F-1A08C023FA55}"/>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544677FE-C234-D171-BB82-B504FAD3069F}"/>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2585864-A5C8-B36D-1E82-E0D3F23A9E0B}"/>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D8BFB5B-0B83-DD5E-6342-79F1B9E4D3D3}"/>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81712DD-BA04-D838-E79E-34291E19E3E4}"/>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D0995E8-115B-A0CB-733D-9DB07055A51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C8110DC-B3F3-4C63-9C54-61F8013A94EC}"/>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01960E1-85D8-D9BB-F225-866DAC02384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91210567-473C-AF79-AC35-1A587BDD410B}"/>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29" name="TextBox 228">
            <a:extLst>
              <a:ext uri="{FF2B5EF4-FFF2-40B4-BE49-F238E27FC236}">
                <a16:creationId xmlns:a16="http://schemas.microsoft.com/office/drawing/2014/main" id="{FC16EA0F-EB21-1773-67E1-ADDE1517D0F1}"/>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30" name="TextBox 229">
            <a:extLst>
              <a:ext uri="{FF2B5EF4-FFF2-40B4-BE49-F238E27FC236}">
                <a16:creationId xmlns:a16="http://schemas.microsoft.com/office/drawing/2014/main" id="{717F90EC-DF1D-3D5C-0F94-3092679E503F}"/>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31" name="TextBox 230">
            <a:extLst>
              <a:ext uri="{FF2B5EF4-FFF2-40B4-BE49-F238E27FC236}">
                <a16:creationId xmlns:a16="http://schemas.microsoft.com/office/drawing/2014/main" id="{5762373A-F4A6-7DC6-EF8B-5146C5679CAF}"/>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32" name="TextBox 231">
            <a:extLst>
              <a:ext uri="{FF2B5EF4-FFF2-40B4-BE49-F238E27FC236}">
                <a16:creationId xmlns:a16="http://schemas.microsoft.com/office/drawing/2014/main" id="{2CF22826-38F5-9165-4931-9A527797EAE7}"/>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33" name="TextBox 232">
            <a:extLst>
              <a:ext uri="{FF2B5EF4-FFF2-40B4-BE49-F238E27FC236}">
                <a16:creationId xmlns:a16="http://schemas.microsoft.com/office/drawing/2014/main" id="{BC170D94-7D64-1BA4-D6FC-0FDC00963708}"/>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34" name="TextBox 233">
            <a:extLst>
              <a:ext uri="{FF2B5EF4-FFF2-40B4-BE49-F238E27FC236}">
                <a16:creationId xmlns:a16="http://schemas.microsoft.com/office/drawing/2014/main" id="{7FF2CB37-AE7D-E7D2-99C4-A54E861D58F2}"/>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35" name="TextBox 234">
            <a:extLst>
              <a:ext uri="{FF2B5EF4-FFF2-40B4-BE49-F238E27FC236}">
                <a16:creationId xmlns:a16="http://schemas.microsoft.com/office/drawing/2014/main" id="{8652C7DD-5A53-507A-58F9-936630BA973E}"/>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36" name="TextBox 235">
            <a:extLst>
              <a:ext uri="{FF2B5EF4-FFF2-40B4-BE49-F238E27FC236}">
                <a16:creationId xmlns:a16="http://schemas.microsoft.com/office/drawing/2014/main" id="{05A83DEB-B06B-8B78-8A4A-49852AEA173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37" name="TextBox 236">
            <a:extLst>
              <a:ext uri="{FF2B5EF4-FFF2-40B4-BE49-F238E27FC236}">
                <a16:creationId xmlns:a16="http://schemas.microsoft.com/office/drawing/2014/main" id="{DCE24E89-7973-296D-5687-1002298C21C7}"/>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38" name="TextBox 237">
            <a:extLst>
              <a:ext uri="{FF2B5EF4-FFF2-40B4-BE49-F238E27FC236}">
                <a16:creationId xmlns:a16="http://schemas.microsoft.com/office/drawing/2014/main" id="{366DEE47-145A-BD8E-E24F-53A603384022}"/>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39" name="TextBox 238">
            <a:extLst>
              <a:ext uri="{FF2B5EF4-FFF2-40B4-BE49-F238E27FC236}">
                <a16:creationId xmlns:a16="http://schemas.microsoft.com/office/drawing/2014/main" id="{9F954AEC-1D44-838F-8594-2AE794B5C1EF}"/>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0" name="TextBox 239">
            <a:extLst>
              <a:ext uri="{FF2B5EF4-FFF2-40B4-BE49-F238E27FC236}">
                <a16:creationId xmlns:a16="http://schemas.microsoft.com/office/drawing/2014/main" id="{8732C454-E450-CECF-B196-8D426D8A626A}"/>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41" name="Straight Connector 240">
            <a:extLst>
              <a:ext uri="{FF2B5EF4-FFF2-40B4-BE49-F238E27FC236}">
                <a16:creationId xmlns:a16="http://schemas.microsoft.com/office/drawing/2014/main" id="{B10DE69D-99D5-E5CE-9E3A-12563F262CE3}"/>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331A6F0A-46FE-B246-1935-FAED317B3834}"/>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43" name="TextBox 242">
            <a:extLst>
              <a:ext uri="{FF2B5EF4-FFF2-40B4-BE49-F238E27FC236}">
                <a16:creationId xmlns:a16="http://schemas.microsoft.com/office/drawing/2014/main" id="{07D7DE3A-1C70-83B1-62FD-7532A7A2B5C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44" name="TextBox 243">
            <a:extLst>
              <a:ext uri="{FF2B5EF4-FFF2-40B4-BE49-F238E27FC236}">
                <a16:creationId xmlns:a16="http://schemas.microsoft.com/office/drawing/2014/main" id="{D4F2A96A-147C-B504-55F1-E2279C43E72E}"/>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45" name="TextBox 244">
            <a:extLst>
              <a:ext uri="{FF2B5EF4-FFF2-40B4-BE49-F238E27FC236}">
                <a16:creationId xmlns:a16="http://schemas.microsoft.com/office/drawing/2014/main" id="{3BEAA586-D51F-804D-99BD-7F593F3637CF}"/>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46" name="TextBox 245">
            <a:extLst>
              <a:ext uri="{FF2B5EF4-FFF2-40B4-BE49-F238E27FC236}">
                <a16:creationId xmlns:a16="http://schemas.microsoft.com/office/drawing/2014/main" id="{9BDD63EF-82FE-16B9-58B4-98315397F23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47" name="TextBox 246">
            <a:extLst>
              <a:ext uri="{FF2B5EF4-FFF2-40B4-BE49-F238E27FC236}">
                <a16:creationId xmlns:a16="http://schemas.microsoft.com/office/drawing/2014/main" id="{5198FD68-3E3A-434D-910C-975481D63640}"/>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48" name="Straight Connector 247">
            <a:extLst>
              <a:ext uri="{FF2B5EF4-FFF2-40B4-BE49-F238E27FC236}">
                <a16:creationId xmlns:a16="http://schemas.microsoft.com/office/drawing/2014/main" id="{3164628F-D7D0-70B2-99BF-2BB358788CD4}"/>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9545701B-AE33-D927-52EF-73182F032414}"/>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F6F854FC-A4EA-6F2E-C4BB-75C73E3CE46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82F8F49F-F065-7FAC-C8BC-065CADE6255E}"/>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C4D2C6A-D762-DC09-915B-40CB35EAA1FF}"/>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9D07E12-DEA4-201A-7291-57F9879E1447}"/>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649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0D9A1"/>
        </a:solidFill>
        <a:effectLst/>
      </p:bgPr>
    </p:bg>
    <p:spTree>
      <p:nvGrpSpPr>
        <p:cNvPr id="1" name="Shape 159"/>
        <p:cNvGrpSpPr/>
        <p:nvPr/>
      </p:nvGrpSpPr>
      <p:grpSpPr>
        <a:xfrm>
          <a:off x="0" y="0"/>
          <a:ext cx="0" cy="0"/>
          <a:chOff x="0" y="0"/>
          <a:chExt cx="0" cy="0"/>
        </a:xfrm>
      </p:grpSpPr>
      <p:sp>
        <p:nvSpPr>
          <p:cNvPr id="170" name="Google Shape;170;p25"/>
          <p:cNvSpPr txBox="1">
            <a:spLocks noGrp="1"/>
          </p:cNvSpPr>
          <p:nvPr>
            <p:ph type="ctrTitle"/>
          </p:nvPr>
        </p:nvSpPr>
        <p:spPr>
          <a:xfrm>
            <a:off x="1191433" y="1864333"/>
            <a:ext cx="7953200" cy="2770800"/>
          </a:xfrm>
          <a:prstGeom prst="rect">
            <a:avLst/>
          </a:prstGeom>
        </p:spPr>
        <p:txBody>
          <a:bodyPr spcFirstLastPara="1" wrap="square" lIns="121900" tIns="0" rIns="121900" bIns="121900" anchor="t" anchorCtr="0">
            <a:noAutofit/>
          </a:bodyPr>
          <a:lstStyle/>
          <a:p>
            <a:r>
              <a:rPr lang="fr" sz="9600" dirty="0"/>
              <a:t>Changing Language</a:t>
            </a:r>
            <a:endParaRPr sz="9600" dirty="0"/>
          </a:p>
        </p:txBody>
      </p:sp>
      <p:sp>
        <p:nvSpPr>
          <p:cNvPr id="160" name="Google Shape;160;p25"/>
          <p:cNvSpPr/>
          <p:nvPr/>
        </p:nvSpPr>
        <p:spPr>
          <a:xfrm>
            <a:off x="1257300" y="4921629"/>
            <a:ext cx="5856400" cy="520800"/>
          </a:xfrm>
          <a:prstGeom prst="roundRect">
            <a:avLst>
              <a:gd name="adj" fmla="val 23842"/>
            </a:avLst>
          </a:prstGeom>
          <a:gradFill>
            <a:gsLst>
              <a:gs pos="0">
                <a:schemeClr val="accent6">
                  <a:lumMod val="40000"/>
                  <a:lumOff val="60000"/>
                </a:schemeClr>
              </a:gs>
              <a:gs pos="100000">
                <a:schemeClr val="accent6"/>
              </a:gs>
            </a:gsLst>
            <a:lin ang="5400012" scaled="0"/>
          </a:gradFill>
          <a:ln>
            <a:noFill/>
          </a:ln>
          <a:effectLst>
            <a:outerShdw blurRad="157163" dist="9525" dir="5400000" algn="bl" rotWithShape="0">
              <a:schemeClr val="dk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1" name="Google Shape;161;p25"/>
          <p:cNvSpPr txBox="1"/>
          <p:nvPr/>
        </p:nvSpPr>
        <p:spPr>
          <a:xfrm>
            <a:off x="1371600" y="719334"/>
            <a:ext cx="6114400" cy="307777"/>
          </a:xfrm>
          <a:prstGeom prst="rect">
            <a:avLst/>
          </a:prstGeom>
          <a:noFill/>
          <a:ln>
            <a:noFill/>
          </a:ln>
        </p:spPr>
        <p:txBody>
          <a:bodyPr spcFirstLastPara="1" wrap="square" lIns="0" tIns="0" rIns="121900" bIns="0" anchor="t" anchorCtr="0">
            <a:spAutoFit/>
          </a:bodyPr>
          <a:lstStyle/>
          <a:p>
            <a:pPr defTabSz="1219170">
              <a:buClr>
                <a:srgbClr val="000000"/>
              </a:buClr>
            </a:pPr>
            <a:r>
              <a:rPr lang="fr" sz="2000" kern="0" dirty="0">
                <a:solidFill>
                  <a:srgbClr val="C7CCE2"/>
                </a:solidFill>
                <a:latin typeface="Questrial"/>
                <a:ea typeface="Questrial"/>
                <a:cs typeface="Questrial"/>
                <a:sym typeface="Questrial"/>
              </a:rPr>
              <a:t>UPCOMING FEATURE</a:t>
            </a:r>
            <a:endParaRPr sz="2000" kern="0" dirty="0">
              <a:solidFill>
                <a:srgbClr val="C7CCE2"/>
              </a:solidFill>
              <a:latin typeface="Questrial"/>
              <a:ea typeface="Questrial"/>
              <a:cs typeface="Questrial"/>
              <a:sym typeface="Questrial"/>
            </a:endParaRPr>
          </a:p>
        </p:txBody>
      </p:sp>
      <p:sp>
        <p:nvSpPr>
          <p:cNvPr id="163" name="Google Shape;163;p25"/>
          <p:cNvSpPr/>
          <p:nvPr/>
        </p:nvSpPr>
        <p:spPr>
          <a:xfrm>
            <a:off x="8133751" y="4922478"/>
            <a:ext cx="448964" cy="449351"/>
          </a:xfrm>
          <a:custGeom>
            <a:avLst/>
            <a:gdLst/>
            <a:ahLst/>
            <a:cxnLst/>
            <a:rect l="l" t="t" r="r" b="b"/>
            <a:pathLst>
              <a:path w="18565" h="18581" extrusionOk="0">
                <a:moveTo>
                  <a:pt x="15647" y="1454"/>
                </a:moveTo>
                <a:cubicBezTo>
                  <a:pt x="16021" y="1454"/>
                  <a:pt x="16397" y="1593"/>
                  <a:pt x="16687" y="1871"/>
                </a:cubicBezTo>
                <a:cubicBezTo>
                  <a:pt x="16942" y="2150"/>
                  <a:pt x="17104" y="2520"/>
                  <a:pt x="17104" y="2891"/>
                </a:cubicBezTo>
                <a:cubicBezTo>
                  <a:pt x="17104" y="3285"/>
                  <a:pt x="16965" y="3656"/>
                  <a:pt x="16687" y="3934"/>
                </a:cubicBezTo>
                <a:lnTo>
                  <a:pt x="5331" y="15336"/>
                </a:lnTo>
                <a:lnTo>
                  <a:pt x="3268" y="13274"/>
                </a:lnTo>
                <a:lnTo>
                  <a:pt x="11055" y="5464"/>
                </a:lnTo>
                <a:lnTo>
                  <a:pt x="12237" y="6646"/>
                </a:lnTo>
                <a:lnTo>
                  <a:pt x="13257" y="5626"/>
                </a:lnTo>
                <a:lnTo>
                  <a:pt x="12075" y="4444"/>
                </a:lnTo>
                <a:lnTo>
                  <a:pt x="13164" y="3331"/>
                </a:lnTo>
                <a:lnTo>
                  <a:pt x="14369" y="4513"/>
                </a:lnTo>
                <a:lnTo>
                  <a:pt x="15389" y="3494"/>
                </a:lnTo>
                <a:lnTo>
                  <a:pt x="14184" y="2312"/>
                </a:lnTo>
                <a:lnTo>
                  <a:pt x="14624" y="1871"/>
                </a:lnTo>
                <a:cubicBezTo>
                  <a:pt x="14902" y="1593"/>
                  <a:pt x="15273" y="1454"/>
                  <a:pt x="15647" y="1454"/>
                </a:cubicBezTo>
                <a:close/>
                <a:moveTo>
                  <a:pt x="2411" y="14479"/>
                </a:moveTo>
                <a:lnTo>
                  <a:pt x="4103" y="16171"/>
                </a:lnTo>
                <a:lnTo>
                  <a:pt x="2550" y="16518"/>
                </a:lnTo>
                <a:lnTo>
                  <a:pt x="2063" y="16031"/>
                </a:lnTo>
                <a:lnTo>
                  <a:pt x="2411" y="14479"/>
                </a:lnTo>
                <a:close/>
                <a:moveTo>
                  <a:pt x="15647" y="0"/>
                </a:moveTo>
                <a:cubicBezTo>
                  <a:pt x="14902" y="0"/>
                  <a:pt x="14161" y="284"/>
                  <a:pt x="13605" y="852"/>
                </a:cubicBezTo>
                <a:lnTo>
                  <a:pt x="1901" y="12602"/>
                </a:lnTo>
                <a:cubicBezTo>
                  <a:pt x="1507" y="12972"/>
                  <a:pt x="1229" y="13459"/>
                  <a:pt x="1044" y="13946"/>
                </a:cubicBezTo>
                <a:lnTo>
                  <a:pt x="1044" y="13992"/>
                </a:lnTo>
                <a:lnTo>
                  <a:pt x="1" y="18581"/>
                </a:lnTo>
                <a:lnTo>
                  <a:pt x="4613" y="17561"/>
                </a:lnTo>
                <a:lnTo>
                  <a:pt x="4636" y="17538"/>
                </a:lnTo>
                <a:cubicBezTo>
                  <a:pt x="5146" y="17376"/>
                  <a:pt x="5632" y="17074"/>
                  <a:pt x="6003" y="16704"/>
                </a:cubicBezTo>
                <a:lnTo>
                  <a:pt x="17707" y="4954"/>
                </a:lnTo>
                <a:cubicBezTo>
                  <a:pt x="18263" y="4398"/>
                  <a:pt x="18564" y="3679"/>
                  <a:pt x="18564" y="2891"/>
                </a:cubicBezTo>
                <a:cubicBezTo>
                  <a:pt x="18564" y="2126"/>
                  <a:pt x="18263" y="1385"/>
                  <a:pt x="17707" y="852"/>
                </a:cubicBezTo>
                <a:cubicBezTo>
                  <a:pt x="17139" y="284"/>
                  <a:pt x="16391" y="0"/>
                  <a:pt x="15647" y="0"/>
                </a:cubicBezTo>
                <a:close/>
                <a:moveTo>
                  <a:pt x="7625" y="17121"/>
                </a:moveTo>
                <a:lnTo>
                  <a:pt x="6189" y="18581"/>
                </a:lnTo>
                <a:lnTo>
                  <a:pt x="18564" y="18581"/>
                </a:lnTo>
                <a:lnTo>
                  <a:pt x="18564" y="1712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4" name="Google Shape;164;p25"/>
          <p:cNvSpPr/>
          <p:nvPr/>
        </p:nvSpPr>
        <p:spPr>
          <a:xfrm flipH="1">
            <a:off x="7399256" y="4957563"/>
            <a:ext cx="448939" cy="448939"/>
          </a:xfrm>
          <a:custGeom>
            <a:avLst/>
            <a:gdLst/>
            <a:ahLst/>
            <a:cxnLst/>
            <a:rect l="l" t="t" r="r" b="b"/>
            <a:pathLst>
              <a:path w="18587" h="18587" extrusionOk="0">
                <a:moveTo>
                  <a:pt x="10522" y="4265"/>
                </a:moveTo>
                <a:lnTo>
                  <a:pt x="5493" y="9294"/>
                </a:lnTo>
                <a:lnTo>
                  <a:pt x="10522" y="14300"/>
                </a:lnTo>
                <a:lnTo>
                  <a:pt x="11542" y="13280"/>
                </a:lnTo>
                <a:lnTo>
                  <a:pt x="7556" y="9294"/>
                </a:lnTo>
                <a:lnTo>
                  <a:pt x="11542" y="5284"/>
                </a:lnTo>
                <a:lnTo>
                  <a:pt x="10522" y="4265"/>
                </a:lnTo>
                <a:close/>
                <a:moveTo>
                  <a:pt x="9294" y="1437"/>
                </a:moveTo>
                <a:cubicBezTo>
                  <a:pt x="13604" y="1437"/>
                  <a:pt x="17127" y="4960"/>
                  <a:pt x="17127" y="9294"/>
                </a:cubicBezTo>
                <a:cubicBezTo>
                  <a:pt x="17127" y="13604"/>
                  <a:pt x="13604" y="17127"/>
                  <a:pt x="9294" y="17127"/>
                </a:cubicBezTo>
                <a:cubicBezTo>
                  <a:pt x="4960" y="17127"/>
                  <a:pt x="1437" y="13604"/>
                  <a:pt x="1437" y="9294"/>
                </a:cubicBezTo>
                <a:cubicBezTo>
                  <a:pt x="1437" y="4960"/>
                  <a:pt x="4960" y="1437"/>
                  <a:pt x="9294" y="1437"/>
                </a:cubicBezTo>
                <a:close/>
                <a:moveTo>
                  <a:pt x="9294" y="0"/>
                </a:moveTo>
                <a:cubicBezTo>
                  <a:pt x="6814" y="0"/>
                  <a:pt x="4473" y="951"/>
                  <a:pt x="2712" y="2712"/>
                </a:cubicBezTo>
                <a:cubicBezTo>
                  <a:pt x="951" y="4473"/>
                  <a:pt x="0" y="6814"/>
                  <a:pt x="0" y="9294"/>
                </a:cubicBezTo>
                <a:cubicBezTo>
                  <a:pt x="0" y="11773"/>
                  <a:pt x="951" y="14114"/>
                  <a:pt x="2712" y="15852"/>
                </a:cubicBezTo>
                <a:cubicBezTo>
                  <a:pt x="4473" y="17614"/>
                  <a:pt x="6814" y="18587"/>
                  <a:pt x="9294" y="18587"/>
                </a:cubicBezTo>
                <a:cubicBezTo>
                  <a:pt x="11773" y="18587"/>
                  <a:pt x="14114" y="17614"/>
                  <a:pt x="15852" y="15852"/>
                </a:cubicBezTo>
                <a:cubicBezTo>
                  <a:pt x="17614" y="14114"/>
                  <a:pt x="18587" y="11773"/>
                  <a:pt x="18587" y="9294"/>
                </a:cubicBezTo>
                <a:cubicBezTo>
                  <a:pt x="18587" y="6814"/>
                  <a:pt x="17614" y="4473"/>
                  <a:pt x="15852" y="2712"/>
                </a:cubicBezTo>
                <a:cubicBezTo>
                  <a:pt x="14114" y="951"/>
                  <a:pt x="11773" y="0"/>
                  <a:pt x="929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5" name="Google Shape;165;p25"/>
          <p:cNvSpPr/>
          <p:nvPr/>
        </p:nvSpPr>
        <p:spPr>
          <a:xfrm>
            <a:off x="10851018" y="868826"/>
            <a:ext cx="619567" cy="620333"/>
          </a:xfrm>
          <a:custGeom>
            <a:avLst/>
            <a:gdLst/>
            <a:ahLst/>
            <a:cxnLst/>
            <a:rect l="l" t="t" r="r" b="b"/>
            <a:pathLst>
              <a:path w="18587" h="18610" extrusionOk="0">
                <a:moveTo>
                  <a:pt x="5307" y="5678"/>
                </a:moveTo>
                <a:lnTo>
                  <a:pt x="5307" y="7115"/>
                </a:lnTo>
                <a:lnTo>
                  <a:pt x="13280" y="7115"/>
                </a:lnTo>
                <a:lnTo>
                  <a:pt x="13280" y="5678"/>
                </a:lnTo>
                <a:close/>
                <a:moveTo>
                  <a:pt x="5307" y="8575"/>
                </a:moveTo>
                <a:lnTo>
                  <a:pt x="5307" y="10035"/>
                </a:lnTo>
                <a:lnTo>
                  <a:pt x="13280" y="10035"/>
                </a:lnTo>
                <a:lnTo>
                  <a:pt x="13280" y="8575"/>
                </a:lnTo>
                <a:close/>
                <a:moveTo>
                  <a:pt x="5307" y="11472"/>
                </a:moveTo>
                <a:lnTo>
                  <a:pt x="5307" y="12932"/>
                </a:lnTo>
                <a:lnTo>
                  <a:pt x="13280" y="12932"/>
                </a:lnTo>
                <a:lnTo>
                  <a:pt x="13280" y="11472"/>
                </a:lnTo>
                <a:close/>
                <a:moveTo>
                  <a:pt x="9294" y="1460"/>
                </a:moveTo>
                <a:cubicBezTo>
                  <a:pt x="13627" y="1460"/>
                  <a:pt x="17127" y="4983"/>
                  <a:pt x="17127" y="9316"/>
                </a:cubicBezTo>
                <a:cubicBezTo>
                  <a:pt x="17127" y="13627"/>
                  <a:pt x="13627" y="17150"/>
                  <a:pt x="9294" y="17150"/>
                </a:cubicBezTo>
                <a:cubicBezTo>
                  <a:pt x="4960" y="17150"/>
                  <a:pt x="1437" y="13627"/>
                  <a:pt x="1437" y="9316"/>
                </a:cubicBezTo>
                <a:cubicBezTo>
                  <a:pt x="1437" y="4983"/>
                  <a:pt x="4960" y="1460"/>
                  <a:pt x="9294" y="1460"/>
                </a:cubicBezTo>
                <a:close/>
                <a:moveTo>
                  <a:pt x="9294" y="0"/>
                </a:moveTo>
                <a:cubicBezTo>
                  <a:pt x="6814" y="0"/>
                  <a:pt x="4473" y="973"/>
                  <a:pt x="2712" y="2735"/>
                </a:cubicBezTo>
                <a:cubicBezTo>
                  <a:pt x="974" y="4496"/>
                  <a:pt x="0" y="6814"/>
                  <a:pt x="0" y="9293"/>
                </a:cubicBezTo>
                <a:cubicBezTo>
                  <a:pt x="0" y="11796"/>
                  <a:pt x="974" y="14114"/>
                  <a:pt x="2712" y="15875"/>
                </a:cubicBezTo>
                <a:cubicBezTo>
                  <a:pt x="4473" y="17636"/>
                  <a:pt x="6814" y="18610"/>
                  <a:pt x="9294" y="18610"/>
                </a:cubicBezTo>
                <a:cubicBezTo>
                  <a:pt x="11773" y="18610"/>
                  <a:pt x="14114" y="17636"/>
                  <a:pt x="15875" y="15875"/>
                </a:cubicBezTo>
                <a:cubicBezTo>
                  <a:pt x="17613" y="14114"/>
                  <a:pt x="18587" y="11796"/>
                  <a:pt x="18587" y="9293"/>
                </a:cubicBezTo>
                <a:cubicBezTo>
                  <a:pt x="18587" y="6814"/>
                  <a:pt x="17613" y="4496"/>
                  <a:pt x="15875" y="2735"/>
                </a:cubicBezTo>
                <a:cubicBezTo>
                  <a:pt x="14114" y="973"/>
                  <a:pt x="11773" y="0"/>
                  <a:pt x="929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cxnSp>
        <p:nvCxnSpPr>
          <p:cNvPr id="169" name="Google Shape;169;p25"/>
          <p:cNvCxnSpPr/>
          <p:nvPr/>
        </p:nvCxnSpPr>
        <p:spPr>
          <a:xfrm>
            <a:off x="1305100" y="1052033"/>
            <a:ext cx="8293600" cy="0"/>
          </a:xfrm>
          <a:prstGeom prst="straightConnector1">
            <a:avLst/>
          </a:prstGeom>
          <a:noFill/>
          <a:ln w="9525" cap="flat" cmpd="sng">
            <a:solidFill>
              <a:schemeClr val="accent3"/>
            </a:solidFill>
            <a:prstDash val="solid"/>
            <a:round/>
            <a:headEnd type="none" w="med" len="med"/>
            <a:tailEnd type="none" w="med" len="med"/>
          </a:ln>
        </p:spPr>
      </p:cxnSp>
      <p:sp>
        <p:nvSpPr>
          <p:cNvPr id="171" name="Google Shape;171;p25"/>
          <p:cNvSpPr txBox="1">
            <a:spLocks noGrp="1"/>
          </p:cNvSpPr>
          <p:nvPr>
            <p:ph type="subTitle" idx="1"/>
          </p:nvPr>
        </p:nvSpPr>
        <p:spPr>
          <a:xfrm>
            <a:off x="1257300" y="4992229"/>
            <a:ext cx="5742590" cy="379600"/>
          </a:xfrm>
          <a:prstGeom prst="rect">
            <a:avLst/>
          </a:prstGeom>
        </p:spPr>
        <p:txBody>
          <a:bodyPr spcFirstLastPara="1" wrap="square" lIns="182867" tIns="0" rIns="121900" bIns="121900" anchor="t" anchorCtr="0">
            <a:noAutofit/>
          </a:bodyPr>
          <a:lstStyle/>
          <a:p>
            <a:pPr marL="0" indent="0"/>
            <a:r>
              <a:rPr lang="fr" dirty="0">
                <a:solidFill>
                  <a:schemeClr val="tx1"/>
                </a:solidFill>
                <a:latin typeface="Helvetica" panose="020B0604020202020204" pitchFamily="34" charset="0"/>
                <a:cs typeface="Helvetica" panose="020B0604020202020204" pitchFamily="34" charset="0"/>
              </a:rPr>
              <a:t>LET’S GO</a:t>
            </a:r>
            <a:endParaRPr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00637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4360287" y="76175"/>
            <a:ext cx="4539092"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To go from not started to in progress, users can hover over the task bubble, then proceed to click and hold.</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280" name="Group 279">
            <a:extLst>
              <a:ext uri="{FF2B5EF4-FFF2-40B4-BE49-F238E27FC236}">
                <a16:creationId xmlns:a16="http://schemas.microsoft.com/office/drawing/2014/main" id="{E59029E9-C761-DF39-11AF-D3ECC80410DC}"/>
              </a:ext>
            </a:extLst>
          </p:cNvPr>
          <p:cNvGrpSpPr/>
          <p:nvPr/>
        </p:nvGrpSpPr>
        <p:grpSpPr>
          <a:xfrm>
            <a:off x="757108" y="2201056"/>
            <a:ext cx="1787075" cy="406965"/>
            <a:chOff x="757108" y="2201056"/>
            <a:chExt cx="1787075" cy="406965"/>
          </a:xfrm>
        </p:grpSpPr>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a:noFill/>
              </a:ln>
            </p:spPr>
          </p:pic>
        </p:grpSp>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220">
            <a:extLst>
              <a:ext uri="{FF2B5EF4-FFF2-40B4-BE49-F238E27FC236}">
                <a16:creationId xmlns:a16="http://schemas.microsoft.com/office/drawing/2014/main" id="{006C3BC3-4D7C-3BBE-BC59-58BC732D0E5F}"/>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21" name="Graphic 20" descr="Play with solid fill">
            <a:extLst>
              <a:ext uri="{FF2B5EF4-FFF2-40B4-BE49-F238E27FC236}">
                <a16:creationId xmlns:a16="http://schemas.microsoft.com/office/drawing/2014/main" id="{608CF091-6F97-ADBF-0A40-E822FD665B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33" name="Graphic 32" descr="Earth globe: Americas with solid fill">
            <a:extLst>
              <a:ext uri="{FF2B5EF4-FFF2-40B4-BE49-F238E27FC236}">
                <a16:creationId xmlns:a16="http://schemas.microsoft.com/office/drawing/2014/main" id="{C3B7DF43-655F-5751-CC88-D9A748A7EB4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930" y="745162"/>
            <a:ext cx="214216" cy="214216"/>
          </a:xfrm>
          <a:prstGeom prst="rect">
            <a:avLst/>
          </a:prstGeom>
        </p:spPr>
      </p:pic>
      <p:sp>
        <p:nvSpPr>
          <p:cNvPr id="37" name="Rectangle: Rounded Corners 59">
            <a:extLst>
              <a:ext uri="{FF2B5EF4-FFF2-40B4-BE49-F238E27FC236}">
                <a16:creationId xmlns:a16="http://schemas.microsoft.com/office/drawing/2014/main" id="{9D76CED0-03FE-4AB0-A108-12BA496BA645}"/>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Rectangle: Rounded Corners 60">
            <a:extLst>
              <a:ext uri="{FF2B5EF4-FFF2-40B4-BE49-F238E27FC236}">
                <a16:creationId xmlns:a16="http://schemas.microsoft.com/office/drawing/2014/main" id="{B34C4943-C1A4-F5F4-8BF7-93E542E5CA2B}"/>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0" name="Straight Connector 59">
            <a:extLst>
              <a:ext uri="{FF2B5EF4-FFF2-40B4-BE49-F238E27FC236}">
                <a16:creationId xmlns:a16="http://schemas.microsoft.com/office/drawing/2014/main" id="{8F0EF38B-D52C-24CE-463C-A8FEFE9D9E1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2122935-C63E-2658-EF40-4E31F1B46203}"/>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DCF6E17-1680-F93F-0ACC-C969C7AE3981}"/>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AF19911-9CA2-A258-A689-ADB5583FB33B}"/>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E307CA9-92F4-C9BA-3E4F-D2AAD01A4036}"/>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4F836F6-3C4A-AFE9-FEB4-7650534D3637}"/>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BBFEBC9-2E63-FD11-B857-8B114E7385F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F13304E-B487-0890-88D6-0B2935BB4BF9}"/>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0FC58DB-E952-5AF4-90BA-9C8EA2353DCA}"/>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274224F-9B1C-ECA6-B761-5EFA9A7D1FA6}"/>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CFA6410D-45F0-18AF-6CF0-910FC35F9F01}"/>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44" name="TextBox 143">
            <a:extLst>
              <a:ext uri="{FF2B5EF4-FFF2-40B4-BE49-F238E27FC236}">
                <a16:creationId xmlns:a16="http://schemas.microsoft.com/office/drawing/2014/main" id="{01C073FB-9263-EC9B-8E1D-17EDA4A61B31}"/>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45" name="TextBox 144">
            <a:extLst>
              <a:ext uri="{FF2B5EF4-FFF2-40B4-BE49-F238E27FC236}">
                <a16:creationId xmlns:a16="http://schemas.microsoft.com/office/drawing/2014/main" id="{DB1C2D0F-D5A0-D104-DEFB-6861E18062F5}"/>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53" name="TextBox 152">
            <a:extLst>
              <a:ext uri="{FF2B5EF4-FFF2-40B4-BE49-F238E27FC236}">
                <a16:creationId xmlns:a16="http://schemas.microsoft.com/office/drawing/2014/main" id="{0273E8E8-1733-F12F-B4BF-527D226F3A0B}"/>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54" name="TextBox 153">
            <a:extLst>
              <a:ext uri="{FF2B5EF4-FFF2-40B4-BE49-F238E27FC236}">
                <a16:creationId xmlns:a16="http://schemas.microsoft.com/office/drawing/2014/main" id="{FC17BDC7-CC73-1FB1-DE4E-45382B30C688}"/>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55" name="TextBox 154">
            <a:extLst>
              <a:ext uri="{FF2B5EF4-FFF2-40B4-BE49-F238E27FC236}">
                <a16:creationId xmlns:a16="http://schemas.microsoft.com/office/drawing/2014/main" id="{1BB0E223-B9B9-24CA-18D3-58977DE70898}"/>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56" name="TextBox 155">
            <a:extLst>
              <a:ext uri="{FF2B5EF4-FFF2-40B4-BE49-F238E27FC236}">
                <a16:creationId xmlns:a16="http://schemas.microsoft.com/office/drawing/2014/main" id="{AA296CE4-C54F-DE12-500A-F53B375B0FCD}"/>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57" name="TextBox 156">
            <a:extLst>
              <a:ext uri="{FF2B5EF4-FFF2-40B4-BE49-F238E27FC236}">
                <a16:creationId xmlns:a16="http://schemas.microsoft.com/office/drawing/2014/main" id="{AB1D0788-C268-C21F-A0D5-7EF2C0333BD3}"/>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58" name="TextBox 157">
            <a:extLst>
              <a:ext uri="{FF2B5EF4-FFF2-40B4-BE49-F238E27FC236}">
                <a16:creationId xmlns:a16="http://schemas.microsoft.com/office/drawing/2014/main" id="{422EEC4F-C99E-E30A-F86D-8EC117357ED7}"/>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59" name="TextBox 158">
            <a:extLst>
              <a:ext uri="{FF2B5EF4-FFF2-40B4-BE49-F238E27FC236}">
                <a16:creationId xmlns:a16="http://schemas.microsoft.com/office/drawing/2014/main" id="{B7ACE0F2-8C6D-A0D7-30C1-F7A35BA8C17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0" name="TextBox 159">
            <a:extLst>
              <a:ext uri="{FF2B5EF4-FFF2-40B4-BE49-F238E27FC236}">
                <a16:creationId xmlns:a16="http://schemas.microsoft.com/office/drawing/2014/main" id="{AACE86DC-DD3F-ABD2-B103-B056C4421721}"/>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1" name="TextBox 160">
            <a:extLst>
              <a:ext uri="{FF2B5EF4-FFF2-40B4-BE49-F238E27FC236}">
                <a16:creationId xmlns:a16="http://schemas.microsoft.com/office/drawing/2014/main" id="{B7163D71-A07E-8F8B-3192-CD12E3B3D0A4}"/>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62" name="TextBox 161">
            <a:extLst>
              <a:ext uri="{FF2B5EF4-FFF2-40B4-BE49-F238E27FC236}">
                <a16:creationId xmlns:a16="http://schemas.microsoft.com/office/drawing/2014/main" id="{1038F80D-1669-91CC-7676-9E7F9BF1B8D2}"/>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3" name="Straight Connector 162">
            <a:extLst>
              <a:ext uri="{FF2B5EF4-FFF2-40B4-BE49-F238E27FC236}">
                <a16:creationId xmlns:a16="http://schemas.microsoft.com/office/drawing/2014/main" id="{086CCB88-FCB6-30C2-A1EB-9DD57EA3AF1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49ED656D-E098-113F-B8B4-F1473CE7C06F}"/>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65" name="TextBox 164">
            <a:extLst>
              <a:ext uri="{FF2B5EF4-FFF2-40B4-BE49-F238E27FC236}">
                <a16:creationId xmlns:a16="http://schemas.microsoft.com/office/drawing/2014/main" id="{EF30E023-579D-82BF-6E68-E13CB515B509}"/>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66" name="TextBox 165">
            <a:extLst>
              <a:ext uri="{FF2B5EF4-FFF2-40B4-BE49-F238E27FC236}">
                <a16:creationId xmlns:a16="http://schemas.microsoft.com/office/drawing/2014/main" id="{48C99DEB-9A87-530B-EBDC-C47108C3539D}"/>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68" name="TextBox 167">
            <a:extLst>
              <a:ext uri="{FF2B5EF4-FFF2-40B4-BE49-F238E27FC236}">
                <a16:creationId xmlns:a16="http://schemas.microsoft.com/office/drawing/2014/main" id="{927896FE-E94D-F4AF-887D-E9A9F1760E23}"/>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69" name="TextBox 168">
            <a:extLst>
              <a:ext uri="{FF2B5EF4-FFF2-40B4-BE49-F238E27FC236}">
                <a16:creationId xmlns:a16="http://schemas.microsoft.com/office/drawing/2014/main" id="{44807F44-824A-452C-6ED3-8DA860C2F14C}"/>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71" name="TextBox 170">
            <a:extLst>
              <a:ext uri="{FF2B5EF4-FFF2-40B4-BE49-F238E27FC236}">
                <a16:creationId xmlns:a16="http://schemas.microsoft.com/office/drawing/2014/main" id="{E6923F8C-D779-1F3F-577C-7EAED04A0053}"/>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72" name="Straight Connector 171">
            <a:extLst>
              <a:ext uri="{FF2B5EF4-FFF2-40B4-BE49-F238E27FC236}">
                <a16:creationId xmlns:a16="http://schemas.microsoft.com/office/drawing/2014/main" id="{D41DB134-0680-E802-250C-E1AAE10089D6}"/>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29FC065E-FD0D-1CA5-96D1-AE6914FBD2FB}"/>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5E05889-7834-4C39-3E80-B3BB39362255}"/>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CE2CECE-4AE5-6DEC-F643-043BC233539E}"/>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826B032-31ED-A51D-7F9F-B4444E45E306}"/>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B0808BC9-4CA4-41DC-9EDC-D4B517060E99}"/>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8" name="Rectangle: Rounded Corners 59">
            <a:extLst>
              <a:ext uri="{FF2B5EF4-FFF2-40B4-BE49-F238E27FC236}">
                <a16:creationId xmlns:a16="http://schemas.microsoft.com/office/drawing/2014/main" id="{C15E7A79-4564-E147-D802-DA2B0166C27E}"/>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9" name="Rectangle: Rounded Corners 60">
            <a:extLst>
              <a:ext uri="{FF2B5EF4-FFF2-40B4-BE49-F238E27FC236}">
                <a16:creationId xmlns:a16="http://schemas.microsoft.com/office/drawing/2014/main" id="{4799E3C0-92F7-DB6D-E78C-67E91F034CD8}"/>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80" name="Straight Connector 179">
            <a:extLst>
              <a:ext uri="{FF2B5EF4-FFF2-40B4-BE49-F238E27FC236}">
                <a16:creationId xmlns:a16="http://schemas.microsoft.com/office/drawing/2014/main" id="{4419ED7E-79C5-AEE9-7F9B-C1942894FFE6}"/>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2CE33F1-0070-FB90-11DE-8EE656D0A353}"/>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3B55C20F-6278-30C9-033F-CC610085A01F}"/>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4E08D9DF-93FB-D3F4-33BA-D233134F3F5E}"/>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360BE653-FBE1-2DDE-858A-80FB7C693022}"/>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6B499654-E35F-EB31-3A48-3372111D4F66}"/>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7669F46-A11A-1F94-61EE-DF15BA894CE4}"/>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BAA0153-31D7-EA9C-25FB-EFFBB11141E0}"/>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D916315-A27B-7571-D12D-D80C722DD0A1}"/>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E8F6275-7F30-6638-9E66-C2964FFC5AC6}"/>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40FAE28D-CB4C-593F-524D-10E4DE6E8B1C}"/>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1" name="TextBox 190">
            <a:extLst>
              <a:ext uri="{FF2B5EF4-FFF2-40B4-BE49-F238E27FC236}">
                <a16:creationId xmlns:a16="http://schemas.microsoft.com/office/drawing/2014/main" id="{FA5FEA85-894F-F935-0D3A-446120DCEC86}"/>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2" name="TextBox 191">
            <a:extLst>
              <a:ext uri="{FF2B5EF4-FFF2-40B4-BE49-F238E27FC236}">
                <a16:creationId xmlns:a16="http://schemas.microsoft.com/office/drawing/2014/main" id="{34BEF384-1179-9A3B-FDCE-2460B7C6D74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3" name="TextBox 192">
            <a:extLst>
              <a:ext uri="{FF2B5EF4-FFF2-40B4-BE49-F238E27FC236}">
                <a16:creationId xmlns:a16="http://schemas.microsoft.com/office/drawing/2014/main" id="{344178B7-BB84-8862-29A0-FE42BCA07E7A}"/>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94" name="TextBox 193">
            <a:extLst>
              <a:ext uri="{FF2B5EF4-FFF2-40B4-BE49-F238E27FC236}">
                <a16:creationId xmlns:a16="http://schemas.microsoft.com/office/drawing/2014/main" id="{D7767486-3652-D33C-BB89-C372DA8C189A}"/>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95" name="TextBox 194">
            <a:extLst>
              <a:ext uri="{FF2B5EF4-FFF2-40B4-BE49-F238E27FC236}">
                <a16:creationId xmlns:a16="http://schemas.microsoft.com/office/drawing/2014/main" id="{10641322-F63D-07DC-07A1-AFCA1D6699B9}"/>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96" name="TextBox 195">
            <a:extLst>
              <a:ext uri="{FF2B5EF4-FFF2-40B4-BE49-F238E27FC236}">
                <a16:creationId xmlns:a16="http://schemas.microsoft.com/office/drawing/2014/main" id="{4FA009C3-8917-6CB8-967F-AF4E8306A32F}"/>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7" name="TextBox 196">
            <a:extLst>
              <a:ext uri="{FF2B5EF4-FFF2-40B4-BE49-F238E27FC236}">
                <a16:creationId xmlns:a16="http://schemas.microsoft.com/office/drawing/2014/main" id="{DB3CA9E8-2E3F-A8DF-518F-BC1C63D0EF69}"/>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8" name="TextBox 197">
            <a:extLst>
              <a:ext uri="{FF2B5EF4-FFF2-40B4-BE49-F238E27FC236}">
                <a16:creationId xmlns:a16="http://schemas.microsoft.com/office/drawing/2014/main" id="{416A21A0-5028-77B3-3B33-3AF670DCD386}"/>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99" name="TextBox 198">
            <a:extLst>
              <a:ext uri="{FF2B5EF4-FFF2-40B4-BE49-F238E27FC236}">
                <a16:creationId xmlns:a16="http://schemas.microsoft.com/office/drawing/2014/main" id="{4FF19CB4-9C41-FE53-266F-4169D474774C}"/>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0" name="TextBox 199">
            <a:extLst>
              <a:ext uri="{FF2B5EF4-FFF2-40B4-BE49-F238E27FC236}">
                <a16:creationId xmlns:a16="http://schemas.microsoft.com/office/drawing/2014/main" id="{F1511F21-3FEE-E423-47ED-ED38029BEE80}"/>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1" name="TextBox 200">
            <a:extLst>
              <a:ext uri="{FF2B5EF4-FFF2-40B4-BE49-F238E27FC236}">
                <a16:creationId xmlns:a16="http://schemas.microsoft.com/office/drawing/2014/main" id="{9D075E0E-9CCE-2782-D5AD-45C13AEA4A6A}"/>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02" name="TextBox 201">
            <a:extLst>
              <a:ext uri="{FF2B5EF4-FFF2-40B4-BE49-F238E27FC236}">
                <a16:creationId xmlns:a16="http://schemas.microsoft.com/office/drawing/2014/main" id="{1462F5C0-E8EA-E479-3BDE-41EC9D481DB2}"/>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03" name="Straight Connector 202">
            <a:extLst>
              <a:ext uri="{FF2B5EF4-FFF2-40B4-BE49-F238E27FC236}">
                <a16:creationId xmlns:a16="http://schemas.microsoft.com/office/drawing/2014/main" id="{5F8B14C4-13F2-966E-0052-2B613835B3A8}"/>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5FF4EA46-6966-5B7A-C1A8-D11A3B90EEF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05" name="TextBox 204">
            <a:extLst>
              <a:ext uri="{FF2B5EF4-FFF2-40B4-BE49-F238E27FC236}">
                <a16:creationId xmlns:a16="http://schemas.microsoft.com/office/drawing/2014/main" id="{BD985E34-12A6-E954-74F2-D9CF0725E264}"/>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06" name="TextBox 205">
            <a:extLst>
              <a:ext uri="{FF2B5EF4-FFF2-40B4-BE49-F238E27FC236}">
                <a16:creationId xmlns:a16="http://schemas.microsoft.com/office/drawing/2014/main" id="{F6408284-9754-9892-C2CF-DE4AAC647FE6}"/>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07" name="TextBox 206">
            <a:extLst>
              <a:ext uri="{FF2B5EF4-FFF2-40B4-BE49-F238E27FC236}">
                <a16:creationId xmlns:a16="http://schemas.microsoft.com/office/drawing/2014/main" id="{69A709C9-B17B-A9B2-AA25-7FC84AC7E06D}"/>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08" name="TextBox 207">
            <a:extLst>
              <a:ext uri="{FF2B5EF4-FFF2-40B4-BE49-F238E27FC236}">
                <a16:creationId xmlns:a16="http://schemas.microsoft.com/office/drawing/2014/main" id="{7BB54F2B-6029-1A11-3C8E-E0F56867A6D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09" name="TextBox 208">
            <a:extLst>
              <a:ext uri="{FF2B5EF4-FFF2-40B4-BE49-F238E27FC236}">
                <a16:creationId xmlns:a16="http://schemas.microsoft.com/office/drawing/2014/main" id="{2A0ECC39-64E5-23E1-AC71-A0B47C3E40DA}"/>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10" name="Straight Connector 209">
            <a:extLst>
              <a:ext uri="{FF2B5EF4-FFF2-40B4-BE49-F238E27FC236}">
                <a16:creationId xmlns:a16="http://schemas.microsoft.com/office/drawing/2014/main" id="{506BEF58-0BB4-D3C8-2150-CBEE52FA1501}"/>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292321D-2CD8-7553-6349-81853BE554E3}"/>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0A91E4D1-063E-BE70-B220-7E6E35D99825}"/>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A92D501-A2EE-5E46-F2D4-A740CC7DAAC5}"/>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FB40E3B-30C2-A113-B262-E7BA064BAF19}"/>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0C5D8E2-AC29-2904-EB16-228C6D13196A}"/>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6" name="Rectangle: Rounded Corners 59">
            <a:extLst>
              <a:ext uri="{FF2B5EF4-FFF2-40B4-BE49-F238E27FC236}">
                <a16:creationId xmlns:a16="http://schemas.microsoft.com/office/drawing/2014/main" id="{BBB3BADE-93AD-5F2D-1486-6F64043F53F0}"/>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7" name="Rectangle: Rounded Corners 60">
            <a:extLst>
              <a:ext uri="{FF2B5EF4-FFF2-40B4-BE49-F238E27FC236}">
                <a16:creationId xmlns:a16="http://schemas.microsoft.com/office/drawing/2014/main" id="{929EB7EE-32C5-88B7-B9EC-E07AE229BD28}"/>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8" name="Straight Connector 217">
            <a:extLst>
              <a:ext uri="{FF2B5EF4-FFF2-40B4-BE49-F238E27FC236}">
                <a16:creationId xmlns:a16="http://schemas.microsoft.com/office/drawing/2014/main" id="{C8FA4F84-5820-0B6C-1070-319C7AA24776}"/>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ED8BFDD0-9CE7-5BE6-AC2E-C9C38EC465F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14FFADD-DEA1-68B5-ECF5-EC54746965C8}"/>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008E2EF8-91E8-1493-13D4-EF01CCCE7E73}"/>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AEA3280-A091-D212-770E-D004CFE4605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E7A5599C-E417-AA17-EED8-AB3C61DF7D83}"/>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6663A11-CE70-1A62-9C3D-067F5D270C1E}"/>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C1D27C6-03F5-52B8-65C0-6B67C5415B9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21D959D3-BD07-312B-5E31-77896FDDFC68}"/>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0839BCC-EAAC-9D95-1B03-018F528E5721}"/>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FDD0C146-ED28-6172-7039-D3710C09686D}"/>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29" name="TextBox 228">
            <a:extLst>
              <a:ext uri="{FF2B5EF4-FFF2-40B4-BE49-F238E27FC236}">
                <a16:creationId xmlns:a16="http://schemas.microsoft.com/office/drawing/2014/main" id="{F9732B3B-634B-C0BE-EAE7-8227FF1C04E4}"/>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30" name="TextBox 229">
            <a:extLst>
              <a:ext uri="{FF2B5EF4-FFF2-40B4-BE49-F238E27FC236}">
                <a16:creationId xmlns:a16="http://schemas.microsoft.com/office/drawing/2014/main" id="{61C51EAD-72D4-5147-F721-0ED4EAB46447}"/>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31" name="TextBox 230">
            <a:extLst>
              <a:ext uri="{FF2B5EF4-FFF2-40B4-BE49-F238E27FC236}">
                <a16:creationId xmlns:a16="http://schemas.microsoft.com/office/drawing/2014/main" id="{715AE417-0A30-ADFA-C0CA-5E25DEAA1013}"/>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32" name="TextBox 231">
            <a:extLst>
              <a:ext uri="{FF2B5EF4-FFF2-40B4-BE49-F238E27FC236}">
                <a16:creationId xmlns:a16="http://schemas.microsoft.com/office/drawing/2014/main" id="{E4D4F2DD-30D9-94B1-4019-F46A4B3B16F3}"/>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33" name="TextBox 232">
            <a:extLst>
              <a:ext uri="{FF2B5EF4-FFF2-40B4-BE49-F238E27FC236}">
                <a16:creationId xmlns:a16="http://schemas.microsoft.com/office/drawing/2014/main" id="{02BDDB2F-556A-5F45-8E93-ACACDF3A1FE9}"/>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34" name="TextBox 233">
            <a:extLst>
              <a:ext uri="{FF2B5EF4-FFF2-40B4-BE49-F238E27FC236}">
                <a16:creationId xmlns:a16="http://schemas.microsoft.com/office/drawing/2014/main" id="{743F8C7B-ABFD-B233-42EB-7E75987ED6BD}"/>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35" name="TextBox 234">
            <a:extLst>
              <a:ext uri="{FF2B5EF4-FFF2-40B4-BE49-F238E27FC236}">
                <a16:creationId xmlns:a16="http://schemas.microsoft.com/office/drawing/2014/main" id="{13D376EF-B335-B778-A3EC-E42454C01345}"/>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36" name="TextBox 235">
            <a:extLst>
              <a:ext uri="{FF2B5EF4-FFF2-40B4-BE49-F238E27FC236}">
                <a16:creationId xmlns:a16="http://schemas.microsoft.com/office/drawing/2014/main" id="{96617C90-D0D1-3459-FA41-C4AA85207F49}"/>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37" name="TextBox 236">
            <a:extLst>
              <a:ext uri="{FF2B5EF4-FFF2-40B4-BE49-F238E27FC236}">
                <a16:creationId xmlns:a16="http://schemas.microsoft.com/office/drawing/2014/main" id="{0969751F-6442-5032-0F1A-3062AB672689}"/>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38" name="TextBox 237">
            <a:extLst>
              <a:ext uri="{FF2B5EF4-FFF2-40B4-BE49-F238E27FC236}">
                <a16:creationId xmlns:a16="http://schemas.microsoft.com/office/drawing/2014/main" id="{0B02D4E8-0268-2DF0-89D5-F01570C2D041}"/>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39" name="TextBox 238">
            <a:extLst>
              <a:ext uri="{FF2B5EF4-FFF2-40B4-BE49-F238E27FC236}">
                <a16:creationId xmlns:a16="http://schemas.microsoft.com/office/drawing/2014/main" id="{D458E06D-E56B-A94B-344D-FA1E63C2857B}"/>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0" name="TextBox 239">
            <a:extLst>
              <a:ext uri="{FF2B5EF4-FFF2-40B4-BE49-F238E27FC236}">
                <a16:creationId xmlns:a16="http://schemas.microsoft.com/office/drawing/2014/main" id="{4B1DCB29-9582-EC39-BDA5-EA445C53E1C4}"/>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41" name="Straight Connector 240">
            <a:extLst>
              <a:ext uri="{FF2B5EF4-FFF2-40B4-BE49-F238E27FC236}">
                <a16:creationId xmlns:a16="http://schemas.microsoft.com/office/drawing/2014/main" id="{81A5E726-450E-D969-959C-EDF71B5B125A}"/>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42F03FAE-F4B3-EDC2-E25B-AD1989F33948}"/>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43" name="TextBox 242">
            <a:extLst>
              <a:ext uri="{FF2B5EF4-FFF2-40B4-BE49-F238E27FC236}">
                <a16:creationId xmlns:a16="http://schemas.microsoft.com/office/drawing/2014/main" id="{69B28A2D-B18B-0AC5-6366-2032EA2E4E2C}"/>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44" name="TextBox 243">
            <a:extLst>
              <a:ext uri="{FF2B5EF4-FFF2-40B4-BE49-F238E27FC236}">
                <a16:creationId xmlns:a16="http://schemas.microsoft.com/office/drawing/2014/main" id="{9370EAF7-4EAB-FE09-1BD8-A164484B734F}"/>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45" name="TextBox 244">
            <a:extLst>
              <a:ext uri="{FF2B5EF4-FFF2-40B4-BE49-F238E27FC236}">
                <a16:creationId xmlns:a16="http://schemas.microsoft.com/office/drawing/2014/main" id="{9C6BD87E-3E37-D99C-6DB8-AD4D42E788B9}"/>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46" name="TextBox 245">
            <a:extLst>
              <a:ext uri="{FF2B5EF4-FFF2-40B4-BE49-F238E27FC236}">
                <a16:creationId xmlns:a16="http://schemas.microsoft.com/office/drawing/2014/main" id="{8A914E9F-02E8-BD2C-2FB2-BD0DB12D4AD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47" name="TextBox 246">
            <a:extLst>
              <a:ext uri="{FF2B5EF4-FFF2-40B4-BE49-F238E27FC236}">
                <a16:creationId xmlns:a16="http://schemas.microsoft.com/office/drawing/2014/main" id="{135126B6-E7B3-668C-6411-3B48E5FA92D8}"/>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48" name="Straight Connector 247">
            <a:extLst>
              <a:ext uri="{FF2B5EF4-FFF2-40B4-BE49-F238E27FC236}">
                <a16:creationId xmlns:a16="http://schemas.microsoft.com/office/drawing/2014/main" id="{F9FE854A-E4F8-3365-B291-A75AD5A769D3}"/>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6A579E5-BE08-9D46-EFC2-190582B03523}"/>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492630D4-55E7-CE77-7C3D-3AC9FEB04E33}"/>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8E07B9C9-A60B-A417-8777-C7F358F5235C}"/>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7951E43-BA06-A204-8203-828E0CEF2C72}"/>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D308D5E-EDA5-4D27-7C6F-3A203EC60F0C}"/>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262" name="Group 261">
            <a:extLst>
              <a:ext uri="{FF2B5EF4-FFF2-40B4-BE49-F238E27FC236}">
                <a16:creationId xmlns:a16="http://schemas.microsoft.com/office/drawing/2014/main" id="{072B7572-5B7E-2D4B-7B82-62FDE275781A}"/>
              </a:ext>
            </a:extLst>
          </p:cNvPr>
          <p:cNvGrpSpPr/>
          <p:nvPr/>
        </p:nvGrpSpPr>
        <p:grpSpPr>
          <a:xfrm>
            <a:off x="753353" y="2197246"/>
            <a:ext cx="447025" cy="415789"/>
            <a:chOff x="2611547" y="1964368"/>
            <a:chExt cx="291825" cy="291825"/>
          </a:xfrm>
        </p:grpSpPr>
        <p:sp>
          <p:nvSpPr>
            <p:cNvPr id="263" name="Flowchart: Connector 233">
              <a:extLst>
                <a:ext uri="{FF2B5EF4-FFF2-40B4-BE49-F238E27FC236}">
                  <a16:creationId xmlns:a16="http://schemas.microsoft.com/office/drawing/2014/main" id="{C23A3F9D-AF13-917C-A00E-A44BCAEDB4B6}"/>
                </a:ext>
              </a:extLst>
            </p:cNvPr>
            <p:cNvSpPr/>
            <p:nvPr/>
          </p:nvSpPr>
          <p:spPr>
            <a:xfrm>
              <a:off x="2611547" y="1964368"/>
              <a:ext cx="291825" cy="291825"/>
            </a:xfrm>
            <a:prstGeom prst="flowChartConnector">
              <a:avLst/>
            </a:prstGeom>
            <a:solidFill>
              <a:srgbClr val="FFC000"/>
            </a:solidFill>
            <a:ln w="635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4" name="Flowchart: Connector 234">
              <a:extLst>
                <a:ext uri="{FF2B5EF4-FFF2-40B4-BE49-F238E27FC236}">
                  <a16:creationId xmlns:a16="http://schemas.microsoft.com/office/drawing/2014/main" id="{244165B5-4F2D-AA47-A78A-4199CAC037FB}"/>
                </a:ext>
              </a:extLst>
            </p:cNvPr>
            <p:cNvSpPr/>
            <p:nvPr/>
          </p:nvSpPr>
          <p:spPr>
            <a:xfrm>
              <a:off x="2649542" y="2004951"/>
              <a:ext cx="215835" cy="215835"/>
            </a:xfrm>
            <a:prstGeom prst="flowChartConnector">
              <a:avLst/>
            </a:prstGeom>
            <a:solidFill>
              <a:sysClr val="window" lastClr="FFFFFF"/>
            </a:solidFill>
            <a:ln w="635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5" name="Graphic 264" descr="Hourglass Finished outline">
              <a:extLst>
                <a:ext uri="{FF2B5EF4-FFF2-40B4-BE49-F238E27FC236}">
                  <a16:creationId xmlns:a16="http://schemas.microsoft.com/office/drawing/2014/main" id="{7E9610D0-7350-1826-D417-75BE919764D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74794" y="2031544"/>
              <a:ext cx="172082" cy="172082"/>
            </a:xfrm>
            <a:prstGeom prst="rect">
              <a:avLst/>
            </a:prstGeom>
          </p:spPr>
        </p:pic>
      </p:grpSp>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2963" y="2456294"/>
            <a:ext cx="312187" cy="312187"/>
          </a:xfrm>
          <a:prstGeom prst="rect">
            <a:avLst/>
          </a:prstGeom>
        </p:spPr>
      </p:pic>
    </p:spTree>
    <p:extLst>
      <p:ext uri="{BB962C8B-B14F-4D97-AF65-F5344CB8AC3E}">
        <p14:creationId xmlns:p14="http://schemas.microsoft.com/office/powerpoint/2010/main" val="310488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3000" tmFilter="0, 0; .2, .5; .8, .5; 1, 0"/>
                                        <p:tgtEl>
                                          <p:spTgt spid="280"/>
                                        </p:tgtEl>
                                      </p:cBhvr>
                                    </p:animEffect>
                                    <p:animScale>
                                      <p:cBhvr>
                                        <p:cTn id="7" dur="1500" autoRev="1" fill="hold"/>
                                        <p:tgtEl>
                                          <p:spTgt spid="280"/>
                                        </p:tgtEl>
                                      </p:cBhvr>
                                      <p:by x="105000" y="105000"/>
                                    </p:animScale>
                                  </p:childTnLst>
                                </p:cTn>
                              </p:par>
                              <p:par>
                                <p:cTn id="8" presetID="21" presetClass="entr" presetSubtype="1" fill="hold" nodeType="withEffect">
                                  <p:stCondLst>
                                    <p:cond delay="0"/>
                                  </p:stCondLst>
                                  <p:childTnLst>
                                    <p:set>
                                      <p:cBhvr>
                                        <p:cTn id="9" dur="1" fill="hold">
                                          <p:stCondLst>
                                            <p:cond delay="0"/>
                                          </p:stCondLst>
                                        </p:cTn>
                                        <p:tgtEl>
                                          <p:spTgt spid="262"/>
                                        </p:tgtEl>
                                        <p:attrNameLst>
                                          <p:attrName>style.visibility</p:attrName>
                                        </p:attrNameLst>
                                      </p:cBhvr>
                                      <p:to>
                                        <p:strVal val="visible"/>
                                      </p:to>
                                    </p:set>
                                    <p:animEffect transition="in" filter="wheel(1)">
                                      <p:cBhvr>
                                        <p:cTn id="10" dur="30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4360287" y="76175"/>
            <a:ext cx="4539092"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The user interface would then update the status as the user holds on to the left click button for a few seconds.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a:noFill/>
            </a:ln>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220">
            <a:extLst>
              <a:ext uri="{FF2B5EF4-FFF2-40B4-BE49-F238E27FC236}">
                <a16:creationId xmlns:a16="http://schemas.microsoft.com/office/drawing/2014/main" id="{9A77B218-90C4-96B2-1FA8-EDD045B29FA3}"/>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21" name="Graphic 20" descr="Play with solid fill">
            <a:extLst>
              <a:ext uri="{FF2B5EF4-FFF2-40B4-BE49-F238E27FC236}">
                <a16:creationId xmlns:a16="http://schemas.microsoft.com/office/drawing/2014/main" id="{4013F23F-FDF4-8380-AC1D-F1A872C7B4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33" name="Graphic 32" descr="Earth globe: Americas with solid fill">
            <a:extLst>
              <a:ext uri="{FF2B5EF4-FFF2-40B4-BE49-F238E27FC236}">
                <a16:creationId xmlns:a16="http://schemas.microsoft.com/office/drawing/2014/main" id="{F84F168D-B972-8E7B-509A-BEF09C3C00F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930" y="745162"/>
            <a:ext cx="214216" cy="214216"/>
          </a:xfrm>
          <a:prstGeom prst="rect">
            <a:avLst/>
          </a:prstGeom>
        </p:spPr>
      </p:pic>
      <p:sp>
        <p:nvSpPr>
          <p:cNvPr id="37" name="Rectangle: Rounded Corners 59">
            <a:extLst>
              <a:ext uri="{FF2B5EF4-FFF2-40B4-BE49-F238E27FC236}">
                <a16:creationId xmlns:a16="http://schemas.microsoft.com/office/drawing/2014/main" id="{51D8E28B-C241-A91A-BF02-7BA20EF93129}"/>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Rectangle: Rounded Corners 60">
            <a:extLst>
              <a:ext uri="{FF2B5EF4-FFF2-40B4-BE49-F238E27FC236}">
                <a16:creationId xmlns:a16="http://schemas.microsoft.com/office/drawing/2014/main" id="{8CCF0B2B-CB83-E12B-F7E7-66D9B8C38AEF}"/>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0" name="Straight Connector 59">
            <a:extLst>
              <a:ext uri="{FF2B5EF4-FFF2-40B4-BE49-F238E27FC236}">
                <a16:creationId xmlns:a16="http://schemas.microsoft.com/office/drawing/2014/main" id="{3847C338-E1D7-F890-49A1-F7D2A10FD8BD}"/>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264375-3239-E8D6-78E1-A6396E9CE8E5}"/>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3CD3738-940F-2D97-B20D-2F93CEB713C9}"/>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06DC707-1415-1D10-ADFB-2AC1AEA19EC5}"/>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AED8766-D043-6165-EE1F-33A237F26762}"/>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F2C5B71-98F8-C330-CF1A-87FF754CE79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F7547EF-B81F-1369-7EC2-6D5820BCFE64}"/>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3341D0F-53FF-FA63-DA6F-17518EE0C44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03FFC36-B22B-14EB-3430-92973B461660}"/>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9866B69-FE21-DF77-D7C6-23304B7955DE}"/>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F970069B-7F3B-49C2-2CE9-DAF5FA8220A1}"/>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44" name="TextBox 143">
            <a:extLst>
              <a:ext uri="{FF2B5EF4-FFF2-40B4-BE49-F238E27FC236}">
                <a16:creationId xmlns:a16="http://schemas.microsoft.com/office/drawing/2014/main" id="{EC30D509-6F2A-BC3C-9616-DDFA35983386}"/>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45" name="TextBox 144">
            <a:extLst>
              <a:ext uri="{FF2B5EF4-FFF2-40B4-BE49-F238E27FC236}">
                <a16:creationId xmlns:a16="http://schemas.microsoft.com/office/drawing/2014/main" id="{72E3F82C-A536-5774-1E87-A4FCF11292A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53" name="TextBox 152">
            <a:extLst>
              <a:ext uri="{FF2B5EF4-FFF2-40B4-BE49-F238E27FC236}">
                <a16:creationId xmlns:a16="http://schemas.microsoft.com/office/drawing/2014/main" id="{E2EC9CFA-0DAA-D632-77EF-05EF955CEA40}"/>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54" name="TextBox 153">
            <a:extLst>
              <a:ext uri="{FF2B5EF4-FFF2-40B4-BE49-F238E27FC236}">
                <a16:creationId xmlns:a16="http://schemas.microsoft.com/office/drawing/2014/main" id="{2DF6D5C5-88C1-A081-8E0F-78BEC496C79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55" name="TextBox 154">
            <a:extLst>
              <a:ext uri="{FF2B5EF4-FFF2-40B4-BE49-F238E27FC236}">
                <a16:creationId xmlns:a16="http://schemas.microsoft.com/office/drawing/2014/main" id="{9E4AEB40-6F3F-AC0A-E96A-5A11672540B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56" name="TextBox 155">
            <a:extLst>
              <a:ext uri="{FF2B5EF4-FFF2-40B4-BE49-F238E27FC236}">
                <a16:creationId xmlns:a16="http://schemas.microsoft.com/office/drawing/2014/main" id="{F1AF8A16-33BB-0BCF-57C4-575A55A9B64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57" name="TextBox 156">
            <a:extLst>
              <a:ext uri="{FF2B5EF4-FFF2-40B4-BE49-F238E27FC236}">
                <a16:creationId xmlns:a16="http://schemas.microsoft.com/office/drawing/2014/main" id="{99E6E3A4-4FCA-7A80-A538-48AB6CD3DF75}"/>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58" name="TextBox 157">
            <a:extLst>
              <a:ext uri="{FF2B5EF4-FFF2-40B4-BE49-F238E27FC236}">
                <a16:creationId xmlns:a16="http://schemas.microsoft.com/office/drawing/2014/main" id="{8097B721-CD82-901B-139A-1008A6F232B6}"/>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59" name="TextBox 158">
            <a:extLst>
              <a:ext uri="{FF2B5EF4-FFF2-40B4-BE49-F238E27FC236}">
                <a16:creationId xmlns:a16="http://schemas.microsoft.com/office/drawing/2014/main" id="{B77DC389-5347-B092-572F-AEDA0D5445D1}"/>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0" name="TextBox 159">
            <a:extLst>
              <a:ext uri="{FF2B5EF4-FFF2-40B4-BE49-F238E27FC236}">
                <a16:creationId xmlns:a16="http://schemas.microsoft.com/office/drawing/2014/main" id="{228F79DD-CF49-AF3A-886E-01757E169227}"/>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1" name="TextBox 160">
            <a:extLst>
              <a:ext uri="{FF2B5EF4-FFF2-40B4-BE49-F238E27FC236}">
                <a16:creationId xmlns:a16="http://schemas.microsoft.com/office/drawing/2014/main" id="{454F38F8-FE78-69A8-0BDA-CD697C500E31}"/>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62" name="TextBox 161">
            <a:extLst>
              <a:ext uri="{FF2B5EF4-FFF2-40B4-BE49-F238E27FC236}">
                <a16:creationId xmlns:a16="http://schemas.microsoft.com/office/drawing/2014/main" id="{6DD96DDE-8404-4025-C1EF-6FACB6081125}"/>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3" name="Straight Connector 162">
            <a:extLst>
              <a:ext uri="{FF2B5EF4-FFF2-40B4-BE49-F238E27FC236}">
                <a16:creationId xmlns:a16="http://schemas.microsoft.com/office/drawing/2014/main" id="{6925872A-D548-7751-30E0-5BE12B4C90A3}"/>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13BCBDE5-A348-162E-8DE2-98191608D8E5}"/>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65" name="TextBox 164">
            <a:extLst>
              <a:ext uri="{FF2B5EF4-FFF2-40B4-BE49-F238E27FC236}">
                <a16:creationId xmlns:a16="http://schemas.microsoft.com/office/drawing/2014/main" id="{DAFA95DD-93ED-5152-89E1-FB4D2C52449C}"/>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66" name="TextBox 165">
            <a:extLst>
              <a:ext uri="{FF2B5EF4-FFF2-40B4-BE49-F238E27FC236}">
                <a16:creationId xmlns:a16="http://schemas.microsoft.com/office/drawing/2014/main" id="{A1157BFB-843C-EA7C-E14A-402F2BA248E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68" name="TextBox 167">
            <a:extLst>
              <a:ext uri="{FF2B5EF4-FFF2-40B4-BE49-F238E27FC236}">
                <a16:creationId xmlns:a16="http://schemas.microsoft.com/office/drawing/2014/main" id="{964E6058-963F-AF14-D610-E7871B89B9F4}"/>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69" name="TextBox 168">
            <a:extLst>
              <a:ext uri="{FF2B5EF4-FFF2-40B4-BE49-F238E27FC236}">
                <a16:creationId xmlns:a16="http://schemas.microsoft.com/office/drawing/2014/main" id="{7B7EE736-4DAD-EFE6-6905-50EA67C79D3D}"/>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71" name="TextBox 170">
            <a:extLst>
              <a:ext uri="{FF2B5EF4-FFF2-40B4-BE49-F238E27FC236}">
                <a16:creationId xmlns:a16="http://schemas.microsoft.com/office/drawing/2014/main" id="{A7F0713A-B150-EC0A-643B-3F5E978D2FC8}"/>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72" name="Straight Connector 171">
            <a:extLst>
              <a:ext uri="{FF2B5EF4-FFF2-40B4-BE49-F238E27FC236}">
                <a16:creationId xmlns:a16="http://schemas.microsoft.com/office/drawing/2014/main" id="{51501309-DB25-A326-4845-62961FD0CB01}"/>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CEFD68B-91A3-182E-076D-8A50CE3060CB}"/>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B9C8305-4C03-785F-68DB-26EA8588489A}"/>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FFADDAA-0863-20D9-7A70-E1D4C83F59F8}"/>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6AD163B-3B19-AC3B-658D-5DC49E84EDFE}"/>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35B2B2C-1478-CFEA-39DE-8A51BBC4DD58}"/>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8" name="Rectangle: Rounded Corners 59">
            <a:extLst>
              <a:ext uri="{FF2B5EF4-FFF2-40B4-BE49-F238E27FC236}">
                <a16:creationId xmlns:a16="http://schemas.microsoft.com/office/drawing/2014/main" id="{D34607C6-DF41-099F-B251-866A5242BE3F}"/>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9" name="Rectangle: Rounded Corners 60">
            <a:extLst>
              <a:ext uri="{FF2B5EF4-FFF2-40B4-BE49-F238E27FC236}">
                <a16:creationId xmlns:a16="http://schemas.microsoft.com/office/drawing/2014/main" id="{B376F055-7DCF-E4A4-0755-CF700512DD32}"/>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80" name="Straight Connector 179">
            <a:extLst>
              <a:ext uri="{FF2B5EF4-FFF2-40B4-BE49-F238E27FC236}">
                <a16:creationId xmlns:a16="http://schemas.microsoft.com/office/drawing/2014/main" id="{A5C4D4B6-4C37-1DF4-DF13-D339A599E57A}"/>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6EE787F3-323F-AECB-8B47-F22A8CC44457}"/>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A4CC8FA-032A-6276-3D3B-E8610D3861BC}"/>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7922457-864B-425F-FB0C-FF898A47727F}"/>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D6C2818-E0D3-0017-5F09-B6C812FB6859}"/>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5CF21D42-1B6A-3D81-0BAA-0D4A4645E5F5}"/>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EDB721C-9F88-AB36-6553-9BD20A6DC08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FEBB961C-E017-18B8-510D-BB5A71F01A92}"/>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1CD8E34-54D5-910B-65D2-8DE86B9F067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C6DD8CA-A0D9-0644-38D9-5184AEFED632}"/>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2E8938BD-2243-3087-9965-AAAF91235E37}"/>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1" name="TextBox 190">
            <a:extLst>
              <a:ext uri="{FF2B5EF4-FFF2-40B4-BE49-F238E27FC236}">
                <a16:creationId xmlns:a16="http://schemas.microsoft.com/office/drawing/2014/main" id="{E3C646CA-08F2-8A11-C3B4-546255EDE5C2}"/>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2" name="TextBox 191">
            <a:extLst>
              <a:ext uri="{FF2B5EF4-FFF2-40B4-BE49-F238E27FC236}">
                <a16:creationId xmlns:a16="http://schemas.microsoft.com/office/drawing/2014/main" id="{DFA400C0-BBC5-5FFB-7896-38412E9DAD5D}"/>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3" name="TextBox 192">
            <a:extLst>
              <a:ext uri="{FF2B5EF4-FFF2-40B4-BE49-F238E27FC236}">
                <a16:creationId xmlns:a16="http://schemas.microsoft.com/office/drawing/2014/main" id="{9FE18AD2-CD88-E826-7A65-F8C934F320B6}"/>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94" name="TextBox 193">
            <a:extLst>
              <a:ext uri="{FF2B5EF4-FFF2-40B4-BE49-F238E27FC236}">
                <a16:creationId xmlns:a16="http://schemas.microsoft.com/office/drawing/2014/main" id="{133C4EFF-1A79-E1B6-45FE-85DA02E562FB}"/>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95" name="TextBox 194">
            <a:extLst>
              <a:ext uri="{FF2B5EF4-FFF2-40B4-BE49-F238E27FC236}">
                <a16:creationId xmlns:a16="http://schemas.microsoft.com/office/drawing/2014/main" id="{D4BAC039-F4DB-21F9-B366-EF694B78E963}"/>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96" name="TextBox 195">
            <a:extLst>
              <a:ext uri="{FF2B5EF4-FFF2-40B4-BE49-F238E27FC236}">
                <a16:creationId xmlns:a16="http://schemas.microsoft.com/office/drawing/2014/main" id="{18AEB87C-CA03-6647-061C-F2345D8F5CCD}"/>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7" name="TextBox 196">
            <a:extLst>
              <a:ext uri="{FF2B5EF4-FFF2-40B4-BE49-F238E27FC236}">
                <a16:creationId xmlns:a16="http://schemas.microsoft.com/office/drawing/2014/main" id="{CE9DB0A3-FE64-3A42-C7AE-C2722A5D976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8" name="TextBox 197">
            <a:extLst>
              <a:ext uri="{FF2B5EF4-FFF2-40B4-BE49-F238E27FC236}">
                <a16:creationId xmlns:a16="http://schemas.microsoft.com/office/drawing/2014/main" id="{003173E9-8505-86AD-1FBA-3B4433FCC8B0}"/>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99" name="TextBox 198">
            <a:extLst>
              <a:ext uri="{FF2B5EF4-FFF2-40B4-BE49-F238E27FC236}">
                <a16:creationId xmlns:a16="http://schemas.microsoft.com/office/drawing/2014/main" id="{0D3642EB-5CBC-78B4-8678-224D6A13F314}"/>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0" name="TextBox 199">
            <a:extLst>
              <a:ext uri="{FF2B5EF4-FFF2-40B4-BE49-F238E27FC236}">
                <a16:creationId xmlns:a16="http://schemas.microsoft.com/office/drawing/2014/main" id="{DFC370FE-3458-62A6-45BF-2B145F124212}"/>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1" name="TextBox 200">
            <a:extLst>
              <a:ext uri="{FF2B5EF4-FFF2-40B4-BE49-F238E27FC236}">
                <a16:creationId xmlns:a16="http://schemas.microsoft.com/office/drawing/2014/main" id="{9EFB2EC6-FBDC-4E86-462B-E95CA3A20456}"/>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02" name="TextBox 201">
            <a:extLst>
              <a:ext uri="{FF2B5EF4-FFF2-40B4-BE49-F238E27FC236}">
                <a16:creationId xmlns:a16="http://schemas.microsoft.com/office/drawing/2014/main" id="{90DC320B-B287-6930-4B00-C51FC370AFEE}"/>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03" name="Straight Connector 202">
            <a:extLst>
              <a:ext uri="{FF2B5EF4-FFF2-40B4-BE49-F238E27FC236}">
                <a16:creationId xmlns:a16="http://schemas.microsoft.com/office/drawing/2014/main" id="{9282F00D-6A36-2147-1791-3775D28F993C}"/>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140AF986-DB36-A228-AFB5-E0951D367D7F}"/>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05" name="TextBox 204">
            <a:extLst>
              <a:ext uri="{FF2B5EF4-FFF2-40B4-BE49-F238E27FC236}">
                <a16:creationId xmlns:a16="http://schemas.microsoft.com/office/drawing/2014/main" id="{0CC1EDA5-64A2-2B0C-3342-0A16868794F5}"/>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06" name="TextBox 205">
            <a:extLst>
              <a:ext uri="{FF2B5EF4-FFF2-40B4-BE49-F238E27FC236}">
                <a16:creationId xmlns:a16="http://schemas.microsoft.com/office/drawing/2014/main" id="{5433F310-04B3-DA64-051E-14F19EFD530C}"/>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07" name="TextBox 206">
            <a:extLst>
              <a:ext uri="{FF2B5EF4-FFF2-40B4-BE49-F238E27FC236}">
                <a16:creationId xmlns:a16="http://schemas.microsoft.com/office/drawing/2014/main" id="{65D68F6B-FADD-245D-B63D-4F67943D32D2}"/>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08" name="TextBox 207">
            <a:extLst>
              <a:ext uri="{FF2B5EF4-FFF2-40B4-BE49-F238E27FC236}">
                <a16:creationId xmlns:a16="http://schemas.microsoft.com/office/drawing/2014/main" id="{B8CA16C4-FA90-8F15-18F7-2253236FF20D}"/>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09" name="TextBox 208">
            <a:extLst>
              <a:ext uri="{FF2B5EF4-FFF2-40B4-BE49-F238E27FC236}">
                <a16:creationId xmlns:a16="http://schemas.microsoft.com/office/drawing/2014/main" id="{AC1DC35A-D8FC-07B1-85F3-5EECE234C926}"/>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10" name="Straight Connector 209">
            <a:extLst>
              <a:ext uri="{FF2B5EF4-FFF2-40B4-BE49-F238E27FC236}">
                <a16:creationId xmlns:a16="http://schemas.microsoft.com/office/drawing/2014/main" id="{EB8E8105-AE06-7954-42A7-BFC27AEDF32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B676AFA-D9CE-04F0-E25D-FE91551BFD36}"/>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F9DCE64-926E-4A85-4B37-9126FEFEF7DE}"/>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D7B0264A-CFF1-5B97-65E3-B53C7774C693}"/>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877BF36-37D2-FF26-B768-2DFBF6EA129D}"/>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3AF70C3-9113-3B79-DD84-F9B4D34F9DA5}"/>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6" name="Rectangle: Rounded Corners 59">
            <a:extLst>
              <a:ext uri="{FF2B5EF4-FFF2-40B4-BE49-F238E27FC236}">
                <a16:creationId xmlns:a16="http://schemas.microsoft.com/office/drawing/2014/main" id="{6FA173FE-B475-F2EA-99C8-602FAD544CD7}"/>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7" name="Rectangle: Rounded Corners 60">
            <a:extLst>
              <a:ext uri="{FF2B5EF4-FFF2-40B4-BE49-F238E27FC236}">
                <a16:creationId xmlns:a16="http://schemas.microsoft.com/office/drawing/2014/main" id="{C65B18F1-07D0-5D92-6235-F0AFB3C11846}"/>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8" name="Straight Connector 217">
            <a:extLst>
              <a:ext uri="{FF2B5EF4-FFF2-40B4-BE49-F238E27FC236}">
                <a16:creationId xmlns:a16="http://schemas.microsoft.com/office/drawing/2014/main" id="{7C661622-8874-3F78-DE00-8B89BD6E5772}"/>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1EA17CF-CA5E-8970-0BF0-F30539822348}"/>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B517C45A-C189-37AA-288E-19776394EC46}"/>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AEF5C7D-B13B-8ABB-870B-F64C1FF9238B}"/>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7EBE490-6FA7-17BE-47C8-2E9F98D5CAE3}"/>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0F41BEE-D4C6-EB4D-1533-69D14D3B675B}"/>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6DDBAC6-A37B-F1A1-9947-CEF4052E84A8}"/>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A5F1BF2-3F04-3E97-BC00-FF6865B80F72}"/>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6F99B54C-6751-1F19-21B8-75A72A050421}"/>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1FD6CA87-2440-AAF8-7C4F-74CBF57542AE}"/>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6E0C6327-93A6-9F08-2A6A-C278199DCBB7}"/>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29" name="TextBox 228">
            <a:extLst>
              <a:ext uri="{FF2B5EF4-FFF2-40B4-BE49-F238E27FC236}">
                <a16:creationId xmlns:a16="http://schemas.microsoft.com/office/drawing/2014/main" id="{5F09E1EB-8B01-60FF-1140-ED4F17901BD4}"/>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30" name="TextBox 229">
            <a:extLst>
              <a:ext uri="{FF2B5EF4-FFF2-40B4-BE49-F238E27FC236}">
                <a16:creationId xmlns:a16="http://schemas.microsoft.com/office/drawing/2014/main" id="{BF6E6E69-9477-29A3-DA11-6C813CB1D0BC}"/>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31" name="TextBox 230">
            <a:extLst>
              <a:ext uri="{FF2B5EF4-FFF2-40B4-BE49-F238E27FC236}">
                <a16:creationId xmlns:a16="http://schemas.microsoft.com/office/drawing/2014/main" id="{49957CE2-977E-4DC2-1A53-C15FD760AF49}"/>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32" name="TextBox 231">
            <a:extLst>
              <a:ext uri="{FF2B5EF4-FFF2-40B4-BE49-F238E27FC236}">
                <a16:creationId xmlns:a16="http://schemas.microsoft.com/office/drawing/2014/main" id="{120AB82F-1785-077C-0C93-DE7AA8BB61AD}"/>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33" name="TextBox 232">
            <a:extLst>
              <a:ext uri="{FF2B5EF4-FFF2-40B4-BE49-F238E27FC236}">
                <a16:creationId xmlns:a16="http://schemas.microsoft.com/office/drawing/2014/main" id="{3C418D5C-DA85-D242-5904-047FEA0A7C2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34" name="TextBox 233">
            <a:extLst>
              <a:ext uri="{FF2B5EF4-FFF2-40B4-BE49-F238E27FC236}">
                <a16:creationId xmlns:a16="http://schemas.microsoft.com/office/drawing/2014/main" id="{AFCDCC9A-2D69-FE76-8AF5-7C4C78EC91B3}"/>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35" name="TextBox 234">
            <a:extLst>
              <a:ext uri="{FF2B5EF4-FFF2-40B4-BE49-F238E27FC236}">
                <a16:creationId xmlns:a16="http://schemas.microsoft.com/office/drawing/2014/main" id="{EEF2D7C7-657D-7474-57F5-25EAC6BEE018}"/>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36" name="TextBox 235">
            <a:extLst>
              <a:ext uri="{FF2B5EF4-FFF2-40B4-BE49-F238E27FC236}">
                <a16:creationId xmlns:a16="http://schemas.microsoft.com/office/drawing/2014/main" id="{DAAE30B6-71B4-44BB-0235-9BFC9F5B806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37" name="TextBox 236">
            <a:extLst>
              <a:ext uri="{FF2B5EF4-FFF2-40B4-BE49-F238E27FC236}">
                <a16:creationId xmlns:a16="http://schemas.microsoft.com/office/drawing/2014/main" id="{7C436B52-FA40-14BC-7510-A16972AB0AAF}"/>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38" name="TextBox 237">
            <a:extLst>
              <a:ext uri="{FF2B5EF4-FFF2-40B4-BE49-F238E27FC236}">
                <a16:creationId xmlns:a16="http://schemas.microsoft.com/office/drawing/2014/main" id="{66DD79C0-1F7D-A297-324A-E601F37A9320}"/>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39" name="TextBox 238">
            <a:extLst>
              <a:ext uri="{FF2B5EF4-FFF2-40B4-BE49-F238E27FC236}">
                <a16:creationId xmlns:a16="http://schemas.microsoft.com/office/drawing/2014/main" id="{C9496DB5-69AC-8C3E-285E-163784EF560A}"/>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0" name="TextBox 239">
            <a:extLst>
              <a:ext uri="{FF2B5EF4-FFF2-40B4-BE49-F238E27FC236}">
                <a16:creationId xmlns:a16="http://schemas.microsoft.com/office/drawing/2014/main" id="{25A5EC14-A606-A31F-05AF-7CC66B802402}"/>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41" name="Straight Connector 240">
            <a:extLst>
              <a:ext uri="{FF2B5EF4-FFF2-40B4-BE49-F238E27FC236}">
                <a16:creationId xmlns:a16="http://schemas.microsoft.com/office/drawing/2014/main" id="{5764BCC1-7CF6-F3D7-A482-D9863FD8AB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A9B0BBAE-7B93-315B-FDA4-77446FF639F6}"/>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43" name="TextBox 242">
            <a:extLst>
              <a:ext uri="{FF2B5EF4-FFF2-40B4-BE49-F238E27FC236}">
                <a16:creationId xmlns:a16="http://schemas.microsoft.com/office/drawing/2014/main" id="{4359853D-4666-FEA6-58EC-22AA0DEACCDD}"/>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44" name="TextBox 243">
            <a:extLst>
              <a:ext uri="{FF2B5EF4-FFF2-40B4-BE49-F238E27FC236}">
                <a16:creationId xmlns:a16="http://schemas.microsoft.com/office/drawing/2014/main" id="{7377F5D7-98E6-D39D-177C-290749BCED70}"/>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45" name="TextBox 244">
            <a:extLst>
              <a:ext uri="{FF2B5EF4-FFF2-40B4-BE49-F238E27FC236}">
                <a16:creationId xmlns:a16="http://schemas.microsoft.com/office/drawing/2014/main" id="{692C2BC7-5BCA-24BD-7852-2E033A9C1430}"/>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46" name="TextBox 245">
            <a:extLst>
              <a:ext uri="{FF2B5EF4-FFF2-40B4-BE49-F238E27FC236}">
                <a16:creationId xmlns:a16="http://schemas.microsoft.com/office/drawing/2014/main" id="{F4B1F02F-DF91-E925-E8F9-469FB9196B5B}"/>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47" name="TextBox 246">
            <a:extLst>
              <a:ext uri="{FF2B5EF4-FFF2-40B4-BE49-F238E27FC236}">
                <a16:creationId xmlns:a16="http://schemas.microsoft.com/office/drawing/2014/main" id="{53035E74-71B2-5AAD-E324-403BA652E601}"/>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48" name="Straight Connector 247">
            <a:extLst>
              <a:ext uri="{FF2B5EF4-FFF2-40B4-BE49-F238E27FC236}">
                <a16:creationId xmlns:a16="http://schemas.microsoft.com/office/drawing/2014/main" id="{9594CFF0-C9A3-2BC1-9508-5D149A41919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EA8EE3EE-5180-558C-4E17-9B779845E763}"/>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398678E-43EC-D7FC-CF88-94E06E16B8F9}"/>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30187C95-C56B-F34E-8BC1-6C87A7B89569}"/>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C87EE7C-18AA-A0A1-6240-23D9285B73F0}"/>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1590355-41D0-07F3-27EC-C40CD859B401}"/>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254" name="Group 253">
            <a:extLst>
              <a:ext uri="{FF2B5EF4-FFF2-40B4-BE49-F238E27FC236}">
                <a16:creationId xmlns:a16="http://schemas.microsoft.com/office/drawing/2014/main" id="{4E87A6F9-8FBE-FAC2-604E-4594E4171960}"/>
              </a:ext>
            </a:extLst>
          </p:cNvPr>
          <p:cNvGrpSpPr/>
          <p:nvPr/>
        </p:nvGrpSpPr>
        <p:grpSpPr>
          <a:xfrm>
            <a:off x="742684" y="2191424"/>
            <a:ext cx="451980" cy="415789"/>
            <a:chOff x="2611547" y="1964368"/>
            <a:chExt cx="291825" cy="291825"/>
          </a:xfrm>
        </p:grpSpPr>
        <p:sp>
          <p:nvSpPr>
            <p:cNvPr id="255" name="Flowchart: Connector 233">
              <a:extLst>
                <a:ext uri="{FF2B5EF4-FFF2-40B4-BE49-F238E27FC236}">
                  <a16:creationId xmlns:a16="http://schemas.microsoft.com/office/drawing/2014/main" id="{5B00C8A9-A398-BFA9-1C1E-66EC5EDC0F94}"/>
                </a:ext>
              </a:extLst>
            </p:cNvPr>
            <p:cNvSpPr/>
            <p:nvPr/>
          </p:nvSpPr>
          <p:spPr>
            <a:xfrm>
              <a:off x="2611547" y="1964368"/>
              <a:ext cx="291825" cy="291825"/>
            </a:xfrm>
            <a:prstGeom prst="flowChartConnector">
              <a:avLst/>
            </a:prstGeom>
            <a:solidFill>
              <a:srgbClr val="FFC000"/>
            </a:solidFill>
            <a:ln w="635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56" name="Flowchart: Connector 234">
              <a:extLst>
                <a:ext uri="{FF2B5EF4-FFF2-40B4-BE49-F238E27FC236}">
                  <a16:creationId xmlns:a16="http://schemas.microsoft.com/office/drawing/2014/main" id="{A06FD785-13AB-C3D5-4337-C2012F2D0AD2}"/>
                </a:ext>
              </a:extLst>
            </p:cNvPr>
            <p:cNvSpPr/>
            <p:nvPr/>
          </p:nvSpPr>
          <p:spPr>
            <a:xfrm>
              <a:off x="2649542" y="2004951"/>
              <a:ext cx="215835" cy="215835"/>
            </a:xfrm>
            <a:prstGeom prst="flowChartConnector">
              <a:avLst/>
            </a:prstGeom>
            <a:solidFill>
              <a:sysClr val="window" lastClr="FFFFFF"/>
            </a:solidFill>
            <a:ln w="635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57" name="Graphic 256" descr="Hourglass Finished outline">
              <a:extLst>
                <a:ext uri="{FF2B5EF4-FFF2-40B4-BE49-F238E27FC236}">
                  <a16:creationId xmlns:a16="http://schemas.microsoft.com/office/drawing/2014/main" id="{06033E37-15EE-D51B-31F9-6E95D353229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74794" y="2031544"/>
              <a:ext cx="172082" cy="172082"/>
            </a:xfrm>
            <a:prstGeom prst="rect">
              <a:avLst/>
            </a:prstGeom>
          </p:spPr>
        </p:pic>
      </p:grpSp>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2963" y="2456294"/>
            <a:ext cx="312187" cy="312187"/>
          </a:xfrm>
          <a:prstGeom prst="rect">
            <a:avLst/>
          </a:prstGeom>
        </p:spPr>
      </p:pic>
      <p:sp>
        <p:nvSpPr>
          <p:cNvPr id="258" name="TextBox 257">
            <a:extLst>
              <a:ext uri="{FF2B5EF4-FFF2-40B4-BE49-F238E27FC236}">
                <a16:creationId xmlns:a16="http://schemas.microsoft.com/office/drawing/2014/main" id="{9732E0D3-0701-EB4A-5E35-DD661346C152}"/>
              </a:ext>
            </a:extLst>
          </p:cNvPr>
          <p:cNvSpPr txBox="1"/>
          <p:nvPr/>
        </p:nvSpPr>
        <p:spPr>
          <a:xfrm>
            <a:off x="807989" y="5832860"/>
            <a:ext cx="5702347" cy="276999"/>
          </a:xfrm>
          <a:prstGeom prst="rect">
            <a:avLst/>
          </a:prstGeom>
          <a:solidFill>
            <a:schemeClr val="bg1">
              <a:lumMod val="95000"/>
            </a:schemeClr>
          </a:solidFill>
          <a:ln w="12700">
            <a:solidFill>
              <a:schemeClr val="tx1">
                <a:lumMod val="50000"/>
                <a:lumOff val="50000"/>
              </a:schemeClr>
            </a:solidFill>
          </a:ln>
        </p:spPr>
        <p:txBody>
          <a:bodyPr wrap="square" rtlCol="0" anchor="ctr">
            <a:spAutoFit/>
          </a:bodyPr>
          <a:lstStyle/>
          <a:p>
            <a:r>
              <a:rPr lang="en-SG" sz="1200" b="1" dirty="0">
                <a:solidFill>
                  <a:schemeClr val="tx1">
                    <a:lumMod val="50000"/>
                    <a:lumOff val="50000"/>
                  </a:schemeClr>
                </a:solidFill>
                <a:latin typeface="Helvetica" panose="020B0604020202020204" pitchFamily="34" charset="0"/>
                <a:cs typeface="Helvetica" panose="020B0604020202020204" pitchFamily="34" charset="0"/>
              </a:rPr>
              <a:t>Task progress status has been updated, click </a:t>
            </a:r>
            <a:r>
              <a:rPr lang="en-SG" sz="1200" b="1" u="sng" dirty="0">
                <a:solidFill>
                  <a:schemeClr val="tx1">
                    <a:lumMod val="50000"/>
                    <a:lumOff val="50000"/>
                  </a:schemeClr>
                </a:solidFill>
                <a:latin typeface="Helvetica" panose="020B0604020202020204" pitchFamily="34" charset="0"/>
                <a:cs typeface="Helvetica" panose="020B0604020202020204" pitchFamily="34" charset="0"/>
              </a:rPr>
              <a:t>here</a:t>
            </a:r>
            <a:r>
              <a:rPr lang="en-SG" sz="1200" b="1" dirty="0">
                <a:solidFill>
                  <a:schemeClr val="tx1">
                    <a:lumMod val="50000"/>
                    <a:lumOff val="50000"/>
                  </a:schemeClr>
                </a:solidFill>
                <a:latin typeface="Helvetica" panose="020B0604020202020204" pitchFamily="34" charset="0"/>
                <a:cs typeface="Helvetica" panose="020B0604020202020204" pitchFamily="34" charset="0"/>
              </a:rPr>
              <a:t> to undo previous action.</a:t>
            </a:r>
          </a:p>
        </p:txBody>
      </p:sp>
    </p:spTree>
    <p:extLst>
      <p:ext uri="{BB962C8B-B14F-4D97-AF65-F5344CB8AC3E}">
        <p14:creationId xmlns:p14="http://schemas.microsoft.com/office/powerpoint/2010/main" val="38789698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60D9A1"/>
        </a:solidFill>
        <a:effectLst/>
      </p:bgPr>
    </p:bg>
    <p:spTree>
      <p:nvGrpSpPr>
        <p:cNvPr id="1" name="Shape 159"/>
        <p:cNvGrpSpPr/>
        <p:nvPr/>
      </p:nvGrpSpPr>
      <p:grpSpPr>
        <a:xfrm>
          <a:off x="0" y="0"/>
          <a:ext cx="0" cy="0"/>
          <a:chOff x="0" y="0"/>
          <a:chExt cx="0" cy="0"/>
        </a:xfrm>
      </p:grpSpPr>
      <p:sp>
        <p:nvSpPr>
          <p:cNvPr id="170" name="Google Shape;170;p25"/>
          <p:cNvSpPr txBox="1">
            <a:spLocks noGrp="1"/>
          </p:cNvSpPr>
          <p:nvPr>
            <p:ph type="ctrTitle"/>
          </p:nvPr>
        </p:nvSpPr>
        <p:spPr>
          <a:xfrm>
            <a:off x="1191433" y="1864333"/>
            <a:ext cx="7953200" cy="2770800"/>
          </a:xfrm>
          <a:prstGeom prst="rect">
            <a:avLst/>
          </a:prstGeom>
        </p:spPr>
        <p:txBody>
          <a:bodyPr spcFirstLastPara="1" wrap="square" lIns="121900" tIns="0" rIns="121900" bIns="121900" anchor="t" anchorCtr="0">
            <a:noAutofit/>
          </a:bodyPr>
          <a:lstStyle/>
          <a:p>
            <a:r>
              <a:rPr lang="fr" sz="9600" dirty="0"/>
              <a:t>Different Task Views</a:t>
            </a:r>
            <a:endParaRPr sz="9600" dirty="0"/>
          </a:p>
        </p:txBody>
      </p:sp>
      <p:sp>
        <p:nvSpPr>
          <p:cNvPr id="160" name="Google Shape;160;p25"/>
          <p:cNvSpPr/>
          <p:nvPr/>
        </p:nvSpPr>
        <p:spPr>
          <a:xfrm>
            <a:off x="1257300" y="4921629"/>
            <a:ext cx="5856400" cy="520800"/>
          </a:xfrm>
          <a:prstGeom prst="roundRect">
            <a:avLst>
              <a:gd name="adj" fmla="val 23842"/>
            </a:avLst>
          </a:prstGeom>
          <a:gradFill>
            <a:gsLst>
              <a:gs pos="0">
                <a:schemeClr val="accent6">
                  <a:lumMod val="40000"/>
                  <a:lumOff val="60000"/>
                </a:schemeClr>
              </a:gs>
              <a:gs pos="100000">
                <a:schemeClr val="accent6"/>
              </a:gs>
            </a:gsLst>
            <a:lin ang="5400012" scaled="0"/>
          </a:gradFill>
          <a:ln>
            <a:noFill/>
          </a:ln>
          <a:effectLst>
            <a:outerShdw blurRad="157163" dist="9525" dir="5400000" algn="bl" rotWithShape="0">
              <a:schemeClr val="dk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1" name="Google Shape;161;p25"/>
          <p:cNvSpPr txBox="1"/>
          <p:nvPr/>
        </p:nvSpPr>
        <p:spPr>
          <a:xfrm>
            <a:off x="1371600" y="719334"/>
            <a:ext cx="6114400" cy="307777"/>
          </a:xfrm>
          <a:prstGeom prst="rect">
            <a:avLst/>
          </a:prstGeom>
          <a:noFill/>
          <a:ln>
            <a:noFill/>
          </a:ln>
        </p:spPr>
        <p:txBody>
          <a:bodyPr spcFirstLastPara="1" wrap="square" lIns="0" tIns="0" rIns="121900" bIns="0" anchor="t" anchorCtr="0">
            <a:spAutoFit/>
          </a:bodyPr>
          <a:lstStyle/>
          <a:p>
            <a:pPr defTabSz="1219170">
              <a:buClr>
                <a:srgbClr val="000000"/>
              </a:buClr>
            </a:pPr>
            <a:r>
              <a:rPr lang="fr" sz="2000" kern="0" dirty="0">
                <a:solidFill>
                  <a:srgbClr val="C7CCE2"/>
                </a:solidFill>
                <a:latin typeface="Questrial"/>
                <a:ea typeface="Questrial"/>
                <a:cs typeface="Questrial"/>
                <a:sym typeface="Questrial"/>
              </a:rPr>
              <a:t>UPCOMING FEATURE</a:t>
            </a:r>
            <a:endParaRPr sz="2000" kern="0" dirty="0">
              <a:solidFill>
                <a:srgbClr val="C7CCE2"/>
              </a:solidFill>
              <a:latin typeface="Questrial"/>
              <a:ea typeface="Questrial"/>
              <a:cs typeface="Questrial"/>
              <a:sym typeface="Questrial"/>
            </a:endParaRPr>
          </a:p>
        </p:txBody>
      </p:sp>
      <p:sp>
        <p:nvSpPr>
          <p:cNvPr id="163" name="Google Shape;163;p25"/>
          <p:cNvSpPr/>
          <p:nvPr/>
        </p:nvSpPr>
        <p:spPr>
          <a:xfrm>
            <a:off x="8133751" y="4922478"/>
            <a:ext cx="448964" cy="449351"/>
          </a:xfrm>
          <a:custGeom>
            <a:avLst/>
            <a:gdLst/>
            <a:ahLst/>
            <a:cxnLst/>
            <a:rect l="l" t="t" r="r" b="b"/>
            <a:pathLst>
              <a:path w="18565" h="18581" extrusionOk="0">
                <a:moveTo>
                  <a:pt x="15647" y="1454"/>
                </a:moveTo>
                <a:cubicBezTo>
                  <a:pt x="16021" y="1454"/>
                  <a:pt x="16397" y="1593"/>
                  <a:pt x="16687" y="1871"/>
                </a:cubicBezTo>
                <a:cubicBezTo>
                  <a:pt x="16942" y="2150"/>
                  <a:pt x="17104" y="2520"/>
                  <a:pt x="17104" y="2891"/>
                </a:cubicBezTo>
                <a:cubicBezTo>
                  <a:pt x="17104" y="3285"/>
                  <a:pt x="16965" y="3656"/>
                  <a:pt x="16687" y="3934"/>
                </a:cubicBezTo>
                <a:lnTo>
                  <a:pt x="5331" y="15336"/>
                </a:lnTo>
                <a:lnTo>
                  <a:pt x="3268" y="13274"/>
                </a:lnTo>
                <a:lnTo>
                  <a:pt x="11055" y="5464"/>
                </a:lnTo>
                <a:lnTo>
                  <a:pt x="12237" y="6646"/>
                </a:lnTo>
                <a:lnTo>
                  <a:pt x="13257" y="5626"/>
                </a:lnTo>
                <a:lnTo>
                  <a:pt x="12075" y="4444"/>
                </a:lnTo>
                <a:lnTo>
                  <a:pt x="13164" y="3331"/>
                </a:lnTo>
                <a:lnTo>
                  <a:pt x="14369" y="4513"/>
                </a:lnTo>
                <a:lnTo>
                  <a:pt x="15389" y="3494"/>
                </a:lnTo>
                <a:lnTo>
                  <a:pt x="14184" y="2312"/>
                </a:lnTo>
                <a:lnTo>
                  <a:pt x="14624" y="1871"/>
                </a:lnTo>
                <a:cubicBezTo>
                  <a:pt x="14902" y="1593"/>
                  <a:pt x="15273" y="1454"/>
                  <a:pt x="15647" y="1454"/>
                </a:cubicBezTo>
                <a:close/>
                <a:moveTo>
                  <a:pt x="2411" y="14479"/>
                </a:moveTo>
                <a:lnTo>
                  <a:pt x="4103" y="16171"/>
                </a:lnTo>
                <a:lnTo>
                  <a:pt x="2550" y="16518"/>
                </a:lnTo>
                <a:lnTo>
                  <a:pt x="2063" y="16031"/>
                </a:lnTo>
                <a:lnTo>
                  <a:pt x="2411" y="14479"/>
                </a:lnTo>
                <a:close/>
                <a:moveTo>
                  <a:pt x="15647" y="0"/>
                </a:moveTo>
                <a:cubicBezTo>
                  <a:pt x="14902" y="0"/>
                  <a:pt x="14161" y="284"/>
                  <a:pt x="13605" y="852"/>
                </a:cubicBezTo>
                <a:lnTo>
                  <a:pt x="1901" y="12602"/>
                </a:lnTo>
                <a:cubicBezTo>
                  <a:pt x="1507" y="12972"/>
                  <a:pt x="1229" y="13459"/>
                  <a:pt x="1044" y="13946"/>
                </a:cubicBezTo>
                <a:lnTo>
                  <a:pt x="1044" y="13992"/>
                </a:lnTo>
                <a:lnTo>
                  <a:pt x="1" y="18581"/>
                </a:lnTo>
                <a:lnTo>
                  <a:pt x="4613" y="17561"/>
                </a:lnTo>
                <a:lnTo>
                  <a:pt x="4636" y="17538"/>
                </a:lnTo>
                <a:cubicBezTo>
                  <a:pt x="5146" y="17376"/>
                  <a:pt x="5632" y="17074"/>
                  <a:pt x="6003" y="16704"/>
                </a:cubicBezTo>
                <a:lnTo>
                  <a:pt x="17707" y="4954"/>
                </a:lnTo>
                <a:cubicBezTo>
                  <a:pt x="18263" y="4398"/>
                  <a:pt x="18564" y="3679"/>
                  <a:pt x="18564" y="2891"/>
                </a:cubicBezTo>
                <a:cubicBezTo>
                  <a:pt x="18564" y="2126"/>
                  <a:pt x="18263" y="1385"/>
                  <a:pt x="17707" y="852"/>
                </a:cubicBezTo>
                <a:cubicBezTo>
                  <a:pt x="17139" y="284"/>
                  <a:pt x="16391" y="0"/>
                  <a:pt x="15647" y="0"/>
                </a:cubicBezTo>
                <a:close/>
                <a:moveTo>
                  <a:pt x="7625" y="17121"/>
                </a:moveTo>
                <a:lnTo>
                  <a:pt x="6189" y="18581"/>
                </a:lnTo>
                <a:lnTo>
                  <a:pt x="18564" y="18581"/>
                </a:lnTo>
                <a:lnTo>
                  <a:pt x="18564" y="1712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4" name="Google Shape;164;p25"/>
          <p:cNvSpPr/>
          <p:nvPr/>
        </p:nvSpPr>
        <p:spPr>
          <a:xfrm flipH="1">
            <a:off x="7399256" y="4957563"/>
            <a:ext cx="448939" cy="448939"/>
          </a:xfrm>
          <a:custGeom>
            <a:avLst/>
            <a:gdLst/>
            <a:ahLst/>
            <a:cxnLst/>
            <a:rect l="l" t="t" r="r" b="b"/>
            <a:pathLst>
              <a:path w="18587" h="18587" extrusionOk="0">
                <a:moveTo>
                  <a:pt x="10522" y="4265"/>
                </a:moveTo>
                <a:lnTo>
                  <a:pt x="5493" y="9294"/>
                </a:lnTo>
                <a:lnTo>
                  <a:pt x="10522" y="14300"/>
                </a:lnTo>
                <a:lnTo>
                  <a:pt x="11542" y="13280"/>
                </a:lnTo>
                <a:lnTo>
                  <a:pt x="7556" y="9294"/>
                </a:lnTo>
                <a:lnTo>
                  <a:pt x="11542" y="5284"/>
                </a:lnTo>
                <a:lnTo>
                  <a:pt x="10522" y="4265"/>
                </a:lnTo>
                <a:close/>
                <a:moveTo>
                  <a:pt x="9294" y="1437"/>
                </a:moveTo>
                <a:cubicBezTo>
                  <a:pt x="13604" y="1437"/>
                  <a:pt x="17127" y="4960"/>
                  <a:pt x="17127" y="9294"/>
                </a:cubicBezTo>
                <a:cubicBezTo>
                  <a:pt x="17127" y="13604"/>
                  <a:pt x="13604" y="17127"/>
                  <a:pt x="9294" y="17127"/>
                </a:cubicBezTo>
                <a:cubicBezTo>
                  <a:pt x="4960" y="17127"/>
                  <a:pt x="1437" y="13604"/>
                  <a:pt x="1437" y="9294"/>
                </a:cubicBezTo>
                <a:cubicBezTo>
                  <a:pt x="1437" y="4960"/>
                  <a:pt x="4960" y="1437"/>
                  <a:pt x="9294" y="1437"/>
                </a:cubicBezTo>
                <a:close/>
                <a:moveTo>
                  <a:pt x="9294" y="0"/>
                </a:moveTo>
                <a:cubicBezTo>
                  <a:pt x="6814" y="0"/>
                  <a:pt x="4473" y="951"/>
                  <a:pt x="2712" y="2712"/>
                </a:cubicBezTo>
                <a:cubicBezTo>
                  <a:pt x="951" y="4473"/>
                  <a:pt x="0" y="6814"/>
                  <a:pt x="0" y="9294"/>
                </a:cubicBezTo>
                <a:cubicBezTo>
                  <a:pt x="0" y="11773"/>
                  <a:pt x="951" y="14114"/>
                  <a:pt x="2712" y="15852"/>
                </a:cubicBezTo>
                <a:cubicBezTo>
                  <a:pt x="4473" y="17614"/>
                  <a:pt x="6814" y="18587"/>
                  <a:pt x="9294" y="18587"/>
                </a:cubicBezTo>
                <a:cubicBezTo>
                  <a:pt x="11773" y="18587"/>
                  <a:pt x="14114" y="17614"/>
                  <a:pt x="15852" y="15852"/>
                </a:cubicBezTo>
                <a:cubicBezTo>
                  <a:pt x="17614" y="14114"/>
                  <a:pt x="18587" y="11773"/>
                  <a:pt x="18587" y="9294"/>
                </a:cubicBezTo>
                <a:cubicBezTo>
                  <a:pt x="18587" y="6814"/>
                  <a:pt x="17614" y="4473"/>
                  <a:pt x="15852" y="2712"/>
                </a:cubicBezTo>
                <a:cubicBezTo>
                  <a:pt x="14114" y="951"/>
                  <a:pt x="11773" y="0"/>
                  <a:pt x="929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5" name="Google Shape;165;p25"/>
          <p:cNvSpPr/>
          <p:nvPr/>
        </p:nvSpPr>
        <p:spPr>
          <a:xfrm>
            <a:off x="10851018" y="868826"/>
            <a:ext cx="619567" cy="620333"/>
          </a:xfrm>
          <a:custGeom>
            <a:avLst/>
            <a:gdLst/>
            <a:ahLst/>
            <a:cxnLst/>
            <a:rect l="l" t="t" r="r" b="b"/>
            <a:pathLst>
              <a:path w="18587" h="18610" extrusionOk="0">
                <a:moveTo>
                  <a:pt x="5307" y="5678"/>
                </a:moveTo>
                <a:lnTo>
                  <a:pt x="5307" y="7115"/>
                </a:lnTo>
                <a:lnTo>
                  <a:pt x="13280" y="7115"/>
                </a:lnTo>
                <a:lnTo>
                  <a:pt x="13280" y="5678"/>
                </a:lnTo>
                <a:close/>
                <a:moveTo>
                  <a:pt x="5307" y="8575"/>
                </a:moveTo>
                <a:lnTo>
                  <a:pt x="5307" y="10035"/>
                </a:lnTo>
                <a:lnTo>
                  <a:pt x="13280" y="10035"/>
                </a:lnTo>
                <a:lnTo>
                  <a:pt x="13280" y="8575"/>
                </a:lnTo>
                <a:close/>
                <a:moveTo>
                  <a:pt x="5307" y="11472"/>
                </a:moveTo>
                <a:lnTo>
                  <a:pt x="5307" y="12932"/>
                </a:lnTo>
                <a:lnTo>
                  <a:pt x="13280" y="12932"/>
                </a:lnTo>
                <a:lnTo>
                  <a:pt x="13280" y="11472"/>
                </a:lnTo>
                <a:close/>
                <a:moveTo>
                  <a:pt x="9294" y="1460"/>
                </a:moveTo>
                <a:cubicBezTo>
                  <a:pt x="13627" y="1460"/>
                  <a:pt x="17127" y="4983"/>
                  <a:pt x="17127" y="9316"/>
                </a:cubicBezTo>
                <a:cubicBezTo>
                  <a:pt x="17127" y="13627"/>
                  <a:pt x="13627" y="17150"/>
                  <a:pt x="9294" y="17150"/>
                </a:cubicBezTo>
                <a:cubicBezTo>
                  <a:pt x="4960" y="17150"/>
                  <a:pt x="1437" y="13627"/>
                  <a:pt x="1437" y="9316"/>
                </a:cubicBezTo>
                <a:cubicBezTo>
                  <a:pt x="1437" y="4983"/>
                  <a:pt x="4960" y="1460"/>
                  <a:pt x="9294" y="1460"/>
                </a:cubicBezTo>
                <a:close/>
                <a:moveTo>
                  <a:pt x="9294" y="0"/>
                </a:moveTo>
                <a:cubicBezTo>
                  <a:pt x="6814" y="0"/>
                  <a:pt x="4473" y="973"/>
                  <a:pt x="2712" y="2735"/>
                </a:cubicBezTo>
                <a:cubicBezTo>
                  <a:pt x="974" y="4496"/>
                  <a:pt x="0" y="6814"/>
                  <a:pt x="0" y="9293"/>
                </a:cubicBezTo>
                <a:cubicBezTo>
                  <a:pt x="0" y="11796"/>
                  <a:pt x="974" y="14114"/>
                  <a:pt x="2712" y="15875"/>
                </a:cubicBezTo>
                <a:cubicBezTo>
                  <a:pt x="4473" y="17636"/>
                  <a:pt x="6814" y="18610"/>
                  <a:pt x="9294" y="18610"/>
                </a:cubicBezTo>
                <a:cubicBezTo>
                  <a:pt x="11773" y="18610"/>
                  <a:pt x="14114" y="17636"/>
                  <a:pt x="15875" y="15875"/>
                </a:cubicBezTo>
                <a:cubicBezTo>
                  <a:pt x="17613" y="14114"/>
                  <a:pt x="18587" y="11796"/>
                  <a:pt x="18587" y="9293"/>
                </a:cubicBezTo>
                <a:cubicBezTo>
                  <a:pt x="18587" y="6814"/>
                  <a:pt x="17613" y="4496"/>
                  <a:pt x="15875" y="2735"/>
                </a:cubicBezTo>
                <a:cubicBezTo>
                  <a:pt x="14114" y="973"/>
                  <a:pt x="11773" y="0"/>
                  <a:pt x="929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cxnSp>
        <p:nvCxnSpPr>
          <p:cNvPr id="169" name="Google Shape;169;p25"/>
          <p:cNvCxnSpPr/>
          <p:nvPr/>
        </p:nvCxnSpPr>
        <p:spPr>
          <a:xfrm>
            <a:off x="1305100" y="1052033"/>
            <a:ext cx="8293600" cy="0"/>
          </a:xfrm>
          <a:prstGeom prst="straightConnector1">
            <a:avLst/>
          </a:prstGeom>
          <a:noFill/>
          <a:ln w="9525" cap="flat" cmpd="sng">
            <a:solidFill>
              <a:schemeClr val="accent3"/>
            </a:solidFill>
            <a:prstDash val="solid"/>
            <a:round/>
            <a:headEnd type="none" w="med" len="med"/>
            <a:tailEnd type="none" w="med" len="med"/>
          </a:ln>
        </p:spPr>
      </p:cxnSp>
      <p:sp>
        <p:nvSpPr>
          <p:cNvPr id="171" name="Google Shape;171;p25"/>
          <p:cNvSpPr txBox="1">
            <a:spLocks noGrp="1"/>
          </p:cNvSpPr>
          <p:nvPr>
            <p:ph type="subTitle" idx="1"/>
          </p:nvPr>
        </p:nvSpPr>
        <p:spPr>
          <a:xfrm>
            <a:off x="1257300" y="4992229"/>
            <a:ext cx="5742590" cy="379600"/>
          </a:xfrm>
          <a:prstGeom prst="rect">
            <a:avLst/>
          </a:prstGeom>
        </p:spPr>
        <p:txBody>
          <a:bodyPr spcFirstLastPara="1" wrap="square" lIns="182867" tIns="0" rIns="121900" bIns="121900" anchor="t" anchorCtr="0">
            <a:noAutofit/>
          </a:bodyPr>
          <a:lstStyle/>
          <a:p>
            <a:pPr marL="0" indent="0"/>
            <a:r>
              <a:rPr lang="fr" dirty="0">
                <a:solidFill>
                  <a:schemeClr val="tx1"/>
                </a:solidFill>
                <a:latin typeface="Helvetica" panose="020B0604020202020204" pitchFamily="34" charset="0"/>
                <a:cs typeface="Helvetica" panose="020B0604020202020204" pitchFamily="34" charset="0"/>
              </a:rPr>
              <a:t>LET’S GO</a:t>
            </a:r>
            <a:endParaRPr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442270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4952777" y="76175"/>
            <a:ext cx="3354112"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Now to demo different task views, we are going to magically spawn more tasks…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78541" y="4907691"/>
            <a:ext cx="312187" cy="312187"/>
          </a:xfrm>
          <a:prstGeom prst="rect">
            <a:avLst/>
          </a:prstGeom>
        </p:spPr>
      </p:pic>
      <p:sp>
        <p:nvSpPr>
          <p:cNvPr id="18" name="Rectangle: Rounded Corners 220">
            <a:extLst>
              <a:ext uri="{FF2B5EF4-FFF2-40B4-BE49-F238E27FC236}">
                <a16:creationId xmlns:a16="http://schemas.microsoft.com/office/drawing/2014/main" id="{1C00EC9F-C1EA-B5E3-A801-8E367331373F}"/>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21" name="Graphic 20" descr="Play with solid fill">
            <a:extLst>
              <a:ext uri="{FF2B5EF4-FFF2-40B4-BE49-F238E27FC236}">
                <a16:creationId xmlns:a16="http://schemas.microsoft.com/office/drawing/2014/main" id="{7753440C-5BA9-D09A-FE9F-B57A341F70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33" name="Graphic 32" descr="Earth globe: Americas with solid fill">
            <a:extLst>
              <a:ext uri="{FF2B5EF4-FFF2-40B4-BE49-F238E27FC236}">
                <a16:creationId xmlns:a16="http://schemas.microsoft.com/office/drawing/2014/main" id="{E6150BB5-8A17-3CF9-5E58-C16D81D2A92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085930" y="745162"/>
            <a:ext cx="214216" cy="214216"/>
          </a:xfrm>
          <a:prstGeom prst="rect">
            <a:avLst/>
          </a:prstGeom>
        </p:spPr>
      </p:pic>
      <p:sp>
        <p:nvSpPr>
          <p:cNvPr id="37" name="Rectangle: Rounded Corners 59">
            <a:extLst>
              <a:ext uri="{FF2B5EF4-FFF2-40B4-BE49-F238E27FC236}">
                <a16:creationId xmlns:a16="http://schemas.microsoft.com/office/drawing/2014/main" id="{77354C8F-CB4D-ABD0-D00E-12776D7A44B4}"/>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Rectangle: Rounded Corners 60">
            <a:extLst>
              <a:ext uri="{FF2B5EF4-FFF2-40B4-BE49-F238E27FC236}">
                <a16:creationId xmlns:a16="http://schemas.microsoft.com/office/drawing/2014/main" id="{06AF92E2-7F24-2A55-4286-00F622BCFE67}"/>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40" name="Straight Connector 39">
            <a:extLst>
              <a:ext uri="{FF2B5EF4-FFF2-40B4-BE49-F238E27FC236}">
                <a16:creationId xmlns:a16="http://schemas.microsoft.com/office/drawing/2014/main" id="{28331C50-3239-464C-335B-19D53A8AF2B8}"/>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489DB64-CE49-FE10-6B16-64F78EB9E6D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5F8527-8DE4-F11D-14F1-80ABCD86D515}"/>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CCB954B-2B25-6CC2-A44F-71F4E1F06150}"/>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318888-84D1-DA5F-30A2-1A5BFD0EE72F}"/>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16EE7E-5A8E-45C7-9372-7CC3ECEFCF9D}"/>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FC4DDAB-E4A9-695B-8051-B1026773FB1F}"/>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A269E58-190F-F8E0-58A0-4F30F1D5A560}"/>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FBCD025-8DAE-B9A7-D0C0-14B59E13980A}"/>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A8CFA7F-9F8B-0526-2ED8-9E873D9EFB3D}"/>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B400C03-9E7B-B2A2-E1EB-C39BAC72C0B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59" name="TextBox 58">
            <a:extLst>
              <a:ext uri="{FF2B5EF4-FFF2-40B4-BE49-F238E27FC236}">
                <a16:creationId xmlns:a16="http://schemas.microsoft.com/office/drawing/2014/main" id="{C1849ACF-530B-3871-9FE1-D2B573DF4D7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60" name="TextBox 59">
            <a:extLst>
              <a:ext uri="{FF2B5EF4-FFF2-40B4-BE49-F238E27FC236}">
                <a16:creationId xmlns:a16="http://schemas.microsoft.com/office/drawing/2014/main" id="{CB90A319-A371-84D4-4306-9A8981568E19}"/>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61" name="TextBox 60">
            <a:extLst>
              <a:ext uri="{FF2B5EF4-FFF2-40B4-BE49-F238E27FC236}">
                <a16:creationId xmlns:a16="http://schemas.microsoft.com/office/drawing/2014/main" id="{31E4E602-EA66-EA56-AF0E-5125B63F1ED1}"/>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62" name="TextBox 61">
            <a:extLst>
              <a:ext uri="{FF2B5EF4-FFF2-40B4-BE49-F238E27FC236}">
                <a16:creationId xmlns:a16="http://schemas.microsoft.com/office/drawing/2014/main" id="{F4E6076A-32CB-5B4B-BD93-0A77A93197D4}"/>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63" name="TextBox 62">
            <a:extLst>
              <a:ext uri="{FF2B5EF4-FFF2-40B4-BE49-F238E27FC236}">
                <a16:creationId xmlns:a16="http://schemas.microsoft.com/office/drawing/2014/main" id="{B2F699B5-E247-D310-72C7-7F3F1E63DC7D}"/>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29" name="TextBox 128">
            <a:extLst>
              <a:ext uri="{FF2B5EF4-FFF2-40B4-BE49-F238E27FC236}">
                <a16:creationId xmlns:a16="http://schemas.microsoft.com/office/drawing/2014/main" id="{EF572105-71EA-98BB-0D09-39658E585C25}"/>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30" name="TextBox 129">
            <a:extLst>
              <a:ext uri="{FF2B5EF4-FFF2-40B4-BE49-F238E27FC236}">
                <a16:creationId xmlns:a16="http://schemas.microsoft.com/office/drawing/2014/main" id="{89D375B6-1DBB-BE09-9E6A-9F971CF9B1E7}"/>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31" name="TextBox 130">
            <a:extLst>
              <a:ext uri="{FF2B5EF4-FFF2-40B4-BE49-F238E27FC236}">
                <a16:creationId xmlns:a16="http://schemas.microsoft.com/office/drawing/2014/main" id="{9028D44A-F89D-E47B-76D0-949CCE0E381D}"/>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32" name="TextBox 131">
            <a:extLst>
              <a:ext uri="{FF2B5EF4-FFF2-40B4-BE49-F238E27FC236}">
                <a16:creationId xmlns:a16="http://schemas.microsoft.com/office/drawing/2014/main" id="{C651DC7A-C87A-9597-9BC9-370251BBF023}"/>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33" name="TextBox 132">
            <a:extLst>
              <a:ext uri="{FF2B5EF4-FFF2-40B4-BE49-F238E27FC236}">
                <a16:creationId xmlns:a16="http://schemas.microsoft.com/office/drawing/2014/main" id="{4FF33ED7-8BB0-5FCC-87DD-E5285FBF08DD}"/>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34" name="TextBox 133">
            <a:extLst>
              <a:ext uri="{FF2B5EF4-FFF2-40B4-BE49-F238E27FC236}">
                <a16:creationId xmlns:a16="http://schemas.microsoft.com/office/drawing/2014/main" id="{8125E086-A244-2192-9913-AFE2B14A4119}"/>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37" name="TextBox 136">
            <a:extLst>
              <a:ext uri="{FF2B5EF4-FFF2-40B4-BE49-F238E27FC236}">
                <a16:creationId xmlns:a16="http://schemas.microsoft.com/office/drawing/2014/main" id="{8F46A14A-CB90-0E9E-3925-5DD9CEF9323E}"/>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44" name="Straight Connector 143">
            <a:extLst>
              <a:ext uri="{FF2B5EF4-FFF2-40B4-BE49-F238E27FC236}">
                <a16:creationId xmlns:a16="http://schemas.microsoft.com/office/drawing/2014/main" id="{D2BBF81F-7634-E786-E85F-FA36D3AFC6A7}"/>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7CE5F426-C39A-8693-3397-C816CD6254DF}"/>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50" name="TextBox 149">
            <a:extLst>
              <a:ext uri="{FF2B5EF4-FFF2-40B4-BE49-F238E27FC236}">
                <a16:creationId xmlns:a16="http://schemas.microsoft.com/office/drawing/2014/main" id="{8B172EA3-FD8A-38E0-0C66-DB5F3C796C52}"/>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51" name="TextBox 150">
            <a:extLst>
              <a:ext uri="{FF2B5EF4-FFF2-40B4-BE49-F238E27FC236}">
                <a16:creationId xmlns:a16="http://schemas.microsoft.com/office/drawing/2014/main" id="{7F098634-41D4-01A7-0582-55D8610AD1B9}"/>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2" name="TextBox 151">
            <a:extLst>
              <a:ext uri="{FF2B5EF4-FFF2-40B4-BE49-F238E27FC236}">
                <a16:creationId xmlns:a16="http://schemas.microsoft.com/office/drawing/2014/main" id="{0F3A721E-E2C5-71C7-E714-453D29B52C5F}"/>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53" name="TextBox 152">
            <a:extLst>
              <a:ext uri="{FF2B5EF4-FFF2-40B4-BE49-F238E27FC236}">
                <a16:creationId xmlns:a16="http://schemas.microsoft.com/office/drawing/2014/main" id="{47A96248-C36E-1236-FF45-006576E90100}"/>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54" name="TextBox 153">
            <a:extLst>
              <a:ext uri="{FF2B5EF4-FFF2-40B4-BE49-F238E27FC236}">
                <a16:creationId xmlns:a16="http://schemas.microsoft.com/office/drawing/2014/main" id="{3E819352-2DDC-5F31-6601-9971071B4125}"/>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55" name="Straight Connector 154">
            <a:extLst>
              <a:ext uri="{FF2B5EF4-FFF2-40B4-BE49-F238E27FC236}">
                <a16:creationId xmlns:a16="http://schemas.microsoft.com/office/drawing/2014/main" id="{6C248756-F672-1B4B-0AC1-EDE54D3EC263}"/>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B2C43C0-7EDE-C7D6-D797-475C3D87BDBE}"/>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0EC0C31-9123-44DE-E1A1-606286D04F6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15AD3DB-A16B-3805-C9D1-9BD0E0B129C2}"/>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ABAD771-1D9A-79BD-2A3F-36BBEFD65176}"/>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B42279C-EA72-77A6-C5E5-E6DE126F3F9D}"/>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1" name="Rectangle: Rounded Corners 59">
            <a:extLst>
              <a:ext uri="{FF2B5EF4-FFF2-40B4-BE49-F238E27FC236}">
                <a16:creationId xmlns:a16="http://schemas.microsoft.com/office/drawing/2014/main" id="{18D4D204-742C-9D91-6339-BEB036E7869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2" name="Rectangle: Rounded Corners 60">
            <a:extLst>
              <a:ext uri="{FF2B5EF4-FFF2-40B4-BE49-F238E27FC236}">
                <a16:creationId xmlns:a16="http://schemas.microsoft.com/office/drawing/2014/main" id="{9073AEEF-4494-4B13-71A9-502335ED42EF}"/>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63" name="Straight Connector 162">
            <a:extLst>
              <a:ext uri="{FF2B5EF4-FFF2-40B4-BE49-F238E27FC236}">
                <a16:creationId xmlns:a16="http://schemas.microsoft.com/office/drawing/2014/main" id="{AE3659BD-E020-4614-898F-D36DFC260281}"/>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6E9994E-B93E-D77B-BC5A-69CB62A51C43}"/>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4CEE25C-14F2-4103-A449-062874A38EC3}"/>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B198ADA-2BCE-D109-5FDC-A2B2845CD6BF}"/>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22B2B69-EC6A-E8A8-CBEF-059660EC610F}"/>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63318A8-8BDF-5A05-D314-8487AEAD1C5F}"/>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46B9DFA-F058-170E-16BD-06DC5C3014F8}"/>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121EF90-D50E-4826-CEA2-56270B9522E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6C5808F-4D09-0AD5-2835-10C4869F038B}"/>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50CA571-5F56-4802-19CC-8A3C8F5601EA}"/>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11E80F73-9C1A-51C6-AE26-7972415AABD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76" name="TextBox 175">
            <a:extLst>
              <a:ext uri="{FF2B5EF4-FFF2-40B4-BE49-F238E27FC236}">
                <a16:creationId xmlns:a16="http://schemas.microsoft.com/office/drawing/2014/main" id="{81447ED5-77F4-61A0-C0BD-36DE5B53552F}"/>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77" name="TextBox 176">
            <a:extLst>
              <a:ext uri="{FF2B5EF4-FFF2-40B4-BE49-F238E27FC236}">
                <a16:creationId xmlns:a16="http://schemas.microsoft.com/office/drawing/2014/main" id="{D1575DC6-B744-3BCC-E1BD-F84590ACBE32}"/>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78" name="TextBox 177">
            <a:extLst>
              <a:ext uri="{FF2B5EF4-FFF2-40B4-BE49-F238E27FC236}">
                <a16:creationId xmlns:a16="http://schemas.microsoft.com/office/drawing/2014/main" id="{F6D63D34-85CB-A7E4-16F8-33E8D8BCC216}"/>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79" name="TextBox 178">
            <a:extLst>
              <a:ext uri="{FF2B5EF4-FFF2-40B4-BE49-F238E27FC236}">
                <a16:creationId xmlns:a16="http://schemas.microsoft.com/office/drawing/2014/main" id="{131CAACE-DA10-05AA-F516-3F3F3C63B4CD}"/>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80" name="TextBox 179">
            <a:extLst>
              <a:ext uri="{FF2B5EF4-FFF2-40B4-BE49-F238E27FC236}">
                <a16:creationId xmlns:a16="http://schemas.microsoft.com/office/drawing/2014/main" id="{7709B212-D4C0-0D28-E3F9-9F71CC0776E0}"/>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81" name="TextBox 180">
            <a:extLst>
              <a:ext uri="{FF2B5EF4-FFF2-40B4-BE49-F238E27FC236}">
                <a16:creationId xmlns:a16="http://schemas.microsoft.com/office/drawing/2014/main" id="{B15BE4A7-6C2D-A2A5-B0D1-AAC97ECDA307}"/>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82" name="TextBox 181">
            <a:extLst>
              <a:ext uri="{FF2B5EF4-FFF2-40B4-BE49-F238E27FC236}">
                <a16:creationId xmlns:a16="http://schemas.microsoft.com/office/drawing/2014/main" id="{D877B352-0A30-27CC-C056-F10DE9370065}"/>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83" name="TextBox 182">
            <a:extLst>
              <a:ext uri="{FF2B5EF4-FFF2-40B4-BE49-F238E27FC236}">
                <a16:creationId xmlns:a16="http://schemas.microsoft.com/office/drawing/2014/main" id="{D5CF9A66-46C2-C365-DB67-27770A67384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84" name="TextBox 183">
            <a:extLst>
              <a:ext uri="{FF2B5EF4-FFF2-40B4-BE49-F238E27FC236}">
                <a16:creationId xmlns:a16="http://schemas.microsoft.com/office/drawing/2014/main" id="{BF81DF50-332D-65D4-0B05-345B26E34084}"/>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85" name="TextBox 184">
            <a:extLst>
              <a:ext uri="{FF2B5EF4-FFF2-40B4-BE49-F238E27FC236}">
                <a16:creationId xmlns:a16="http://schemas.microsoft.com/office/drawing/2014/main" id="{D071763E-6A03-4C0E-0649-F93F99A26A22}"/>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86" name="TextBox 185">
            <a:extLst>
              <a:ext uri="{FF2B5EF4-FFF2-40B4-BE49-F238E27FC236}">
                <a16:creationId xmlns:a16="http://schemas.microsoft.com/office/drawing/2014/main" id="{73186899-ABED-0C9C-2A7E-D78F76D91244}"/>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87" name="TextBox 186">
            <a:extLst>
              <a:ext uri="{FF2B5EF4-FFF2-40B4-BE49-F238E27FC236}">
                <a16:creationId xmlns:a16="http://schemas.microsoft.com/office/drawing/2014/main" id="{0CBF81CE-1CC4-447A-4B8C-BC50C5B8C879}"/>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88" name="Straight Connector 187">
            <a:extLst>
              <a:ext uri="{FF2B5EF4-FFF2-40B4-BE49-F238E27FC236}">
                <a16:creationId xmlns:a16="http://schemas.microsoft.com/office/drawing/2014/main" id="{B4596CE0-6A1F-3D93-7E16-FBCF0D9E37CC}"/>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64E7AA37-2D43-0E31-4C2A-459BA7F8A504}"/>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90" name="TextBox 189">
            <a:extLst>
              <a:ext uri="{FF2B5EF4-FFF2-40B4-BE49-F238E27FC236}">
                <a16:creationId xmlns:a16="http://schemas.microsoft.com/office/drawing/2014/main" id="{B5FC06D6-A6F5-7227-9E1B-8EEB0BA453C9}"/>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91" name="TextBox 190">
            <a:extLst>
              <a:ext uri="{FF2B5EF4-FFF2-40B4-BE49-F238E27FC236}">
                <a16:creationId xmlns:a16="http://schemas.microsoft.com/office/drawing/2014/main" id="{EB055B72-785E-9C6E-34FE-35FD3AF7033E}"/>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92" name="TextBox 191">
            <a:extLst>
              <a:ext uri="{FF2B5EF4-FFF2-40B4-BE49-F238E27FC236}">
                <a16:creationId xmlns:a16="http://schemas.microsoft.com/office/drawing/2014/main" id="{E0395955-76C3-8FBC-1EB0-6C57BC3C3EED}"/>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93" name="TextBox 192">
            <a:extLst>
              <a:ext uri="{FF2B5EF4-FFF2-40B4-BE49-F238E27FC236}">
                <a16:creationId xmlns:a16="http://schemas.microsoft.com/office/drawing/2014/main" id="{3EA4E245-05EB-B3C2-7ED3-1277D62E9094}"/>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94" name="TextBox 193">
            <a:extLst>
              <a:ext uri="{FF2B5EF4-FFF2-40B4-BE49-F238E27FC236}">
                <a16:creationId xmlns:a16="http://schemas.microsoft.com/office/drawing/2014/main" id="{7D93BF7B-6EEE-A36F-B009-B63E34607599}"/>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95" name="Straight Connector 194">
            <a:extLst>
              <a:ext uri="{FF2B5EF4-FFF2-40B4-BE49-F238E27FC236}">
                <a16:creationId xmlns:a16="http://schemas.microsoft.com/office/drawing/2014/main" id="{8E90F9CA-A388-378B-03DA-CCE116A22E3C}"/>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B011F13-D0A8-43FA-660B-2C597436DD38}"/>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34C5CE1B-B5C7-59DB-932E-D9D3D9E9A1F0}"/>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CC52CE3-C384-FE25-777F-38FB3C849E9A}"/>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ADF8A5CD-3F78-78EC-71EF-0F0E2C370A43}"/>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7533624-364D-CEFB-5D30-E1A5EDDE6309}"/>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1" name="Rectangle: Rounded Corners 59">
            <a:extLst>
              <a:ext uri="{FF2B5EF4-FFF2-40B4-BE49-F238E27FC236}">
                <a16:creationId xmlns:a16="http://schemas.microsoft.com/office/drawing/2014/main" id="{37A8277B-D62E-7DFD-AFE5-2A796F67EB9B}"/>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2" name="Rectangle: Rounded Corners 60">
            <a:extLst>
              <a:ext uri="{FF2B5EF4-FFF2-40B4-BE49-F238E27FC236}">
                <a16:creationId xmlns:a16="http://schemas.microsoft.com/office/drawing/2014/main" id="{D24C1D9B-D079-E941-89AA-868ADA5749D8}"/>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03" name="Straight Connector 202">
            <a:extLst>
              <a:ext uri="{FF2B5EF4-FFF2-40B4-BE49-F238E27FC236}">
                <a16:creationId xmlns:a16="http://schemas.microsoft.com/office/drawing/2014/main" id="{44B2BC47-3A28-95FA-C9C0-B3E6340F084A}"/>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341FC0E0-6F50-E933-524E-A57A18FC2E06}"/>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4D229FE-A220-B39D-E3AD-6B73FFD1CC36}"/>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628F4F17-57FE-BBB6-1ABE-E2D4340F738C}"/>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1B3737F-CC26-6A9B-5B6C-10FF04099DC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BD8EA84-799C-B2C6-C0ED-34D5DA5313DB}"/>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15F7923-FF91-DFA0-5E44-035C0C226C31}"/>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65DFB6A-C98F-E633-C3CB-12886592BA4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3252E96-C57C-38AD-3D36-63C93157D717}"/>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FE7AD616-8368-C252-B300-367B0DA748A4}"/>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01014999-254D-EE04-478A-BD08C1526BD8}"/>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14" name="TextBox 213">
            <a:extLst>
              <a:ext uri="{FF2B5EF4-FFF2-40B4-BE49-F238E27FC236}">
                <a16:creationId xmlns:a16="http://schemas.microsoft.com/office/drawing/2014/main" id="{B025312C-D322-C4F1-79A3-15874143A283}"/>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15" name="TextBox 214">
            <a:extLst>
              <a:ext uri="{FF2B5EF4-FFF2-40B4-BE49-F238E27FC236}">
                <a16:creationId xmlns:a16="http://schemas.microsoft.com/office/drawing/2014/main" id="{ED1FC0E1-5CC4-1740-4A46-200731210B4F}"/>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16" name="TextBox 215">
            <a:extLst>
              <a:ext uri="{FF2B5EF4-FFF2-40B4-BE49-F238E27FC236}">
                <a16:creationId xmlns:a16="http://schemas.microsoft.com/office/drawing/2014/main" id="{BC876494-4990-E8CA-EF7C-BAFA2C06112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17" name="TextBox 216">
            <a:extLst>
              <a:ext uri="{FF2B5EF4-FFF2-40B4-BE49-F238E27FC236}">
                <a16:creationId xmlns:a16="http://schemas.microsoft.com/office/drawing/2014/main" id="{4D271401-C53F-37FF-5371-580ECC1F97A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18" name="TextBox 217">
            <a:extLst>
              <a:ext uri="{FF2B5EF4-FFF2-40B4-BE49-F238E27FC236}">
                <a16:creationId xmlns:a16="http://schemas.microsoft.com/office/drawing/2014/main" id="{1240F58D-AA11-4532-2FB8-CDBBFF74B5EA}"/>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19" name="TextBox 218">
            <a:extLst>
              <a:ext uri="{FF2B5EF4-FFF2-40B4-BE49-F238E27FC236}">
                <a16:creationId xmlns:a16="http://schemas.microsoft.com/office/drawing/2014/main" id="{6E22E860-647A-CCD5-D4A6-B677271ECB3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20" name="TextBox 219">
            <a:extLst>
              <a:ext uri="{FF2B5EF4-FFF2-40B4-BE49-F238E27FC236}">
                <a16:creationId xmlns:a16="http://schemas.microsoft.com/office/drawing/2014/main" id="{26313EC9-C394-53DE-94E3-1C0A37B0DB80}"/>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21" name="TextBox 220">
            <a:extLst>
              <a:ext uri="{FF2B5EF4-FFF2-40B4-BE49-F238E27FC236}">
                <a16:creationId xmlns:a16="http://schemas.microsoft.com/office/drawing/2014/main" id="{C4426907-57EE-9325-8ECA-51C3BCEB229F}"/>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2" name="TextBox 221">
            <a:extLst>
              <a:ext uri="{FF2B5EF4-FFF2-40B4-BE49-F238E27FC236}">
                <a16:creationId xmlns:a16="http://schemas.microsoft.com/office/drawing/2014/main" id="{C00BA77F-876A-7BE1-9A4E-0DE0164DC51E}"/>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3" name="TextBox 222">
            <a:extLst>
              <a:ext uri="{FF2B5EF4-FFF2-40B4-BE49-F238E27FC236}">
                <a16:creationId xmlns:a16="http://schemas.microsoft.com/office/drawing/2014/main" id="{B7FCC4F5-7F32-DA0B-2471-5155037B1521}"/>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4" name="TextBox 223">
            <a:extLst>
              <a:ext uri="{FF2B5EF4-FFF2-40B4-BE49-F238E27FC236}">
                <a16:creationId xmlns:a16="http://schemas.microsoft.com/office/drawing/2014/main" id="{1E9218BC-927C-631A-0C5B-9D21A7CB5DF9}"/>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25" name="TextBox 224">
            <a:extLst>
              <a:ext uri="{FF2B5EF4-FFF2-40B4-BE49-F238E27FC236}">
                <a16:creationId xmlns:a16="http://schemas.microsoft.com/office/drawing/2014/main" id="{647CC70C-AE37-05D7-67A3-53DD74D3E08D}"/>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26" name="Straight Connector 225">
            <a:extLst>
              <a:ext uri="{FF2B5EF4-FFF2-40B4-BE49-F238E27FC236}">
                <a16:creationId xmlns:a16="http://schemas.microsoft.com/office/drawing/2014/main" id="{19285022-CAF1-EBE0-B5F6-68FD8755308D}"/>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7210F8A5-23E1-CD1E-5BDD-121C0051AB43}"/>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28" name="TextBox 227">
            <a:extLst>
              <a:ext uri="{FF2B5EF4-FFF2-40B4-BE49-F238E27FC236}">
                <a16:creationId xmlns:a16="http://schemas.microsoft.com/office/drawing/2014/main" id="{000FFFB2-FEFE-6600-2128-2D0C0384764B}"/>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29" name="TextBox 228">
            <a:extLst>
              <a:ext uri="{FF2B5EF4-FFF2-40B4-BE49-F238E27FC236}">
                <a16:creationId xmlns:a16="http://schemas.microsoft.com/office/drawing/2014/main" id="{D450A75F-E086-4768-C97B-1E8F562A0A25}"/>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30" name="TextBox 229">
            <a:extLst>
              <a:ext uri="{FF2B5EF4-FFF2-40B4-BE49-F238E27FC236}">
                <a16:creationId xmlns:a16="http://schemas.microsoft.com/office/drawing/2014/main" id="{0121848C-F8AF-1962-0F53-EF0E9675D1C6}"/>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31" name="TextBox 230">
            <a:extLst>
              <a:ext uri="{FF2B5EF4-FFF2-40B4-BE49-F238E27FC236}">
                <a16:creationId xmlns:a16="http://schemas.microsoft.com/office/drawing/2014/main" id="{2BAB9494-4EB9-D1B6-07DC-D3B2C4F4997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32" name="TextBox 231">
            <a:extLst>
              <a:ext uri="{FF2B5EF4-FFF2-40B4-BE49-F238E27FC236}">
                <a16:creationId xmlns:a16="http://schemas.microsoft.com/office/drawing/2014/main" id="{1146D054-6C9B-07F7-E2CC-C86354801A8D}"/>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33" name="Straight Connector 232">
            <a:extLst>
              <a:ext uri="{FF2B5EF4-FFF2-40B4-BE49-F238E27FC236}">
                <a16:creationId xmlns:a16="http://schemas.microsoft.com/office/drawing/2014/main" id="{4DA74C70-4F4A-5AEC-FE82-44487709CB3A}"/>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95B4CAFA-69FA-A6D3-878E-90CC1037A773}"/>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C2BFB6C-EE48-B0A8-E5EA-A74F59CA811B}"/>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84EAB0C-989B-D527-0CA9-3E8812B8B56A}"/>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459399DC-F36C-C040-2D74-E6E807DED2F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6226FD2C-D00C-0438-B155-D075095ECB76}"/>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2306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6045200" y="76175"/>
            <a:ext cx="116926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Tada…</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78541" y="4907691"/>
            <a:ext cx="312187" cy="312187"/>
          </a:xfrm>
          <a:prstGeom prst="rect">
            <a:avLst/>
          </a:prstGeom>
        </p:spPr>
      </p:pic>
      <p:grpSp>
        <p:nvGrpSpPr>
          <p:cNvPr id="293" name="Group 292">
            <a:extLst>
              <a:ext uri="{FF2B5EF4-FFF2-40B4-BE49-F238E27FC236}">
                <a16:creationId xmlns:a16="http://schemas.microsoft.com/office/drawing/2014/main" id="{62E5CCF8-26FC-EA78-AC61-CFE2CA3FE8DC}"/>
              </a:ext>
            </a:extLst>
          </p:cNvPr>
          <p:cNvGrpSpPr/>
          <p:nvPr/>
        </p:nvGrpSpPr>
        <p:grpSpPr>
          <a:xfrm>
            <a:off x="757108" y="2201056"/>
            <a:ext cx="6019689" cy="3472838"/>
            <a:chOff x="757108" y="2201056"/>
            <a:chExt cx="6019689" cy="3472838"/>
          </a:xfrm>
        </p:grpSpPr>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100953" y="2290503"/>
              <a:ext cx="1399793" cy="261610"/>
            </a:xfrm>
            <a:prstGeom prst="rect">
              <a:avLst/>
            </a:prstGeom>
            <a:noFill/>
          </p:spPr>
          <p:txBody>
            <a:bodyPr wrap="square" rtlCol="0">
              <a:spAutoFit/>
            </a:bodyPr>
            <a:lstStyle/>
            <a:p>
              <a:pPr algn="ctr"/>
              <a:r>
                <a:rPr lang="en-US" sz="1100" dirty="0">
                  <a:solidFill>
                    <a:schemeClr val="tx1">
                      <a:lumMod val="50000"/>
                      <a:lumOff val="50000"/>
                    </a:schemeClr>
                  </a:solidFill>
                  <a:latin typeface="Helvetica" pitchFamily="2" charset="0"/>
                </a:rPr>
                <a:t>AAA</a:t>
              </a:r>
              <a:endParaRPr lang="en-SG" sz="1100" dirty="0">
                <a:solidFill>
                  <a:schemeClr val="tx1">
                    <a:lumMod val="50000"/>
                    <a:lumOff val="50000"/>
                  </a:schemeClr>
                </a:solidFill>
                <a:latin typeface="Helvetica" pitchFamily="2" charset="0"/>
              </a:endParaRP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2736444" y="2962880"/>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2955022" y="3046351"/>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CCC</a:t>
              </a:r>
              <a:endParaRPr lang="en-SG" sz="11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2576199" y="2967183"/>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16200000" flipV="1">
              <a:off x="1704434" y="1877652"/>
              <a:ext cx="359970" cy="1819091"/>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230">
              <a:extLst>
                <a:ext uri="{FF2B5EF4-FFF2-40B4-BE49-F238E27FC236}">
                  <a16:creationId xmlns:a16="http://schemas.microsoft.com/office/drawing/2014/main" id="{D4CA004F-AE2D-E4B2-7C7F-2D1959AF99B7}"/>
                </a:ext>
              </a:extLst>
            </p:cNvPr>
            <p:cNvSpPr/>
            <p:nvPr/>
          </p:nvSpPr>
          <p:spPr>
            <a:xfrm>
              <a:off x="1524790" y="3681552"/>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 name="TextBox 20">
              <a:extLst>
                <a:ext uri="{FF2B5EF4-FFF2-40B4-BE49-F238E27FC236}">
                  <a16:creationId xmlns:a16="http://schemas.microsoft.com/office/drawing/2014/main" id="{9D42533A-81B4-08B8-B4BC-B8AC458A80E8}"/>
                </a:ext>
              </a:extLst>
            </p:cNvPr>
            <p:cNvSpPr txBox="1"/>
            <p:nvPr/>
          </p:nvSpPr>
          <p:spPr>
            <a:xfrm>
              <a:off x="1743368" y="3765023"/>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BBB</a:t>
              </a:r>
              <a:endParaRPr lang="en-SG" sz="1100" dirty="0">
                <a:solidFill>
                  <a:schemeClr val="tx1">
                    <a:lumMod val="50000"/>
                    <a:lumOff val="50000"/>
                  </a:schemeClr>
                </a:solidFill>
                <a:latin typeface="Helvetica" pitchFamily="2" charset="0"/>
              </a:endParaRPr>
            </a:p>
          </p:txBody>
        </p:sp>
        <p:grpSp>
          <p:nvGrpSpPr>
            <p:cNvPr id="33" name="Group 32">
              <a:extLst>
                <a:ext uri="{FF2B5EF4-FFF2-40B4-BE49-F238E27FC236}">
                  <a16:creationId xmlns:a16="http://schemas.microsoft.com/office/drawing/2014/main" id="{95788978-80C9-9B61-9F39-6D89DAFFF91F}"/>
                </a:ext>
              </a:extLst>
            </p:cNvPr>
            <p:cNvGrpSpPr/>
            <p:nvPr/>
          </p:nvGrpSpPr>
          <p:grpSpPr>
            <a:xfrm>
              <a:off x="1364545" y="3685855"/>
              <a:ext cx="435529" cy="406157"/>
              <a:chOff x="3082827" y="2589559"/>
              <a:chExt cx="291825" cy="291825"/>
            </a:xfrm>
          </p:grpSpPr>
          <p:grpSp>
            <p:nvGrpSpPr>
              <p:cNvPr id="37" name="Group 36">
                <a:extLst>
                  <a:ext uri="{FF2B5EF4-FFF2-40B4-BE49-F238E27FC236}">
                    <a16:creationId xmlns:a16="http://schemas.microsoft.com/office/drawing/2014/main" id="{FA62ACF2-ACD8-294A-C68B-5ECFF8629380}"/>
                  </a:ext>
                </a:extLst>
              </p:cNvPr>
              <p:cNvGrpSpPr/>
              <p:nvPr/>
            </p:nvGrpSpPr>
            <p:grpSpPr>
              <a:xfrm>
                <a:off x="3082827" y="2589559"/>
                <a:ext cx="291825" cy="291825"/>
                <a:chOff x="4624074" y="2498789"/>
                <a:chExt cx="483861" cy="483861"/>
              </a:xfrm>
            </p:grpSpPr>
            <p:sp>
              <p:nvSpPr>
                <p:cNvPr id="60" name="Flowchart: Connector 233">
                  <a:extLst>
                    <a:ext uri="{FF2B5EF4-FFF2-40B4-BE49-F238E27FC236}">
                      <a16:creationId xmlns:a16="http://schemas.microsoft.com/office/drawing/2014/main" id="{DEAA0B77-C9C2-7800-2095-11A71EB6817A}"/>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1" name="Flowchart: Connector 234">
                  <a:extLst>
                    <a:ext uri="{FF2B5EF4-FFF2-40B4-BE49-F238E27FC236}">
                      <a16:creationId xmlns:a16="http://schemas.microsoft.com/office/drawing/2014/main" id="{2B3357D5-9825-ED0D-3964-D86E6C39B2E8}"/>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39" name="Picture 38" descr="A close up of a logo&#10;&#10;Description automatically generated">
                <a:extLst>
                  <a:ext uri="{FF2B5EF4-FFF2-40B4-BE49-F238E27FC236}">
                    <a16:creationId xmlns:a16="http://schemas.microsoft.com/office/drawing/2014/main" id="{7C78961A-B4E8-7786-D46A-B311C2C6F6A3}"/>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62" name="Rectangle: Rounded Corners 230">
              <a:extLst>
                <a:ext uri="{FF2B5EF4-FFF2-40B4-BE49-F238E27FC236}">
                  <a16:creationId xmlns:a16="http://schemas.microsoft.com/office/drawing/2014/main" id="{44214318-01A7-3164-966E-ACF2A4779EEF}"/>
                </a:ext>
              </a:extLst>
            </p:cNvPr>
            <p:cNvSpPr/>
            <p:nvPr/>
          </p:nvSpPr>
          <p:spPr>
            <a:xfrm>
              <a:off x="3901009" y="3516238"/>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3" name="TextBox 62">
              <a:extLst>
                <a:ext uri="{FF2B5EF4-FFF2-40B4-BE49-F238E27FC236}">
                  <a16:creationId xmlns:a16="http://schemas.microsoft.com/office/drawing/2014/main" id="{FFAA9C0D-67B3-28A5-0F68-FF3ABC94D239}"/>
                </a:ext>
              </a:extLst>
            </p:cNvPr>
            <p:cNvSpPr txBox="1"/>
            <p:nvPr/>
          </p:nvSpPr>
          <p:spPr>
            <a:xfrm>
              <a:off x="4104287" y="3598830"/>
              <a:ext cx="1399793" cy="261610"/>
            </a:xfrm>
            <a:prstGeom prst="rect">
              <a:avLst/>
            </a:prstGeom>
            <a:noFill/>
          </p:spPr>
          <p:txBody>
            <a:bodyPr wrap="square" rtlCol="0">
              <a:spAutoFit/>
            </a:bodyPr>
            <a:lstStyle/>
            <a:p>
              <a:pPr algn="ctr"/>
              <a:r>
                <a:rPr lang="en-US" sz="1100" dirty="0">
                  <a:solidFill>
                    <a:schemeClr val="tx1">
                      <a:lumMod val="50000"/>
                      <a:lumOff val="50000"/>
                    </a:schemeClr>
                  </a:solidFill>
                  <a:latin typeface="Helvetica" pitchFamily="2" charset="0"/>
                </a:rPr>
                <a:t>DDD</a:t>
              </a:r>
              <a:endParaRPr lang="en-SG" sz="1100" dirty="0">
                <a:solidFill>
                  <a:schemeClr val="tx1">
                    <a:lumMod val="50000"/>
                    <a:lumOff val="50000"/>
                  </a:schemeClr>
                </a:solidFill>
                <a:latin typeface="Helvetica" pitchFamily="2" charset="0"/>
              </a:endParaRPr>
            </a:p>
          </p:txBody>
        </p:sp>
        <p:grpSp>
          <p:nvGrpSpPr>
            <p:cNvPr id="129" name="Group 128">
              <a:extLst>
                <a:ext uri="{FF2B5EF4-FFF2-40B4-BE49-F238E27FC236}">
                  <a16:creationId xmlns:a16="http://schemas.microsoft.com/office/drawing/2014/main" id="{AA661D90-47A3-AE2E-9ED2-40B5A640FB4C}"/>
                </a:ext>
              </a:extLst>
            </p:cNvPr>
            <p:cNvGrpSpPr/>
            <p:nvPr/>
          </p:nvGrpSpPr>
          <p:grpSpPr>
            <a:xfrm>
              <a:off x="3760442" y="3509383"/>
              <a:ext cx="435529" cy="406157"/>
              <a:chOff x="3082827" y="2589559"/>
              <a:chExt cx="291825" cy="291825"/>
            </a:xfrm>
          </p:grpSpPr>
          <p:grpSp>
            <p:nvGrpSpPr>
              <p:cNvPr id="130" name="Group 129">
                <a:extLst>
                  <a:ext uri="{FF2B5EF4-FFF2-40B4-BE49-F238E27FC236}">
                    <a16:creationId xmlns:a16="http://schemas.microsoft.com/office/drawing/2014/main" id="{7D1F1FD2-5747-9C56-C6BF-116A68F66F9F}"/>
                  </a:ext>
                </a:extLst>
              </p:cNvPr>
              <p:cNvGrpSpPr/>
              <p:nvPr/>
            </p:nvGrpSpPr>
            <p:grpSpPr>
              <a:xfrm>
                <a:off x="3082827" y="2589559"/>
                <a:ext cx="291825" cy="291825"/>
                <a:chOff x="4624074" y="2498789"/>
                <a:chExt cx="483861" cy="483861"/>
              </a:xfrm>
            </p:grpSpPr>
            <p:sp>
              <p:nvSpPr>
                <p:cNvPr id="132" name="Flowchart: Connector 233">
                  <a:extLst>
                    <a:ext uri="{FF2B5EF4-FFF2-40B4-BE49-F238E27FC236}">
                      <a16:creationId xmlns:a16="http://schemas.microsoft.com/office/drawing/2014/main" id="{6C97C0F5-EDBC-38D4-FC00-DDD800ECA751}"/>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3" name="Flowchart: Connector 234">
                  <a:extLst>
                    <a:ext uri="{FF2B5EF4-FFF2-40B4-BE49-F238E27FC236}">
                      <a16:creationId xmlns:a16="http://schemas.microsoft.com/office/drawing/2014/main" id="{98DE6EA5-2748-8DDB-27C1-FDEB4F872891}"/>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31" name="Picture 130" descr="A close up of a logo&#10;&#10;Description automatically generated">
                <a:extLst>
                  <a:ext uri="{FF2B5EF4-FFF2-40B4-BE49-F238E27FC236}">
                    <a16:creationId xmlns:a16="http://schemas.microsoft.com/office/drawing/2014/main" id="{3268A84B-40C6-AAE4-5873-92C289D17095}"/>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34" name="Rectangle: Rounded Corners 230">
              <a:extLst>
                <a:ext uri="{FF2B5EF4-FFF2-40B4-BE49-F238E27FC236}">
                  <a16:creationId xmlns:a16="http://schemas.microsoft.com/office/drawing/2014/main" id="{73AF5C2D-20FE-D765-D3AD-9F59F64DAB62}"/>
                </a:ext>
              </a:extLst>
            </p:cNvPr>
            <p:cNvSpPr/>
            <p:nvPr/>
          </p:nvSpPr>
          <p:spPr>
            <a:xfrm>
              <a:off x="2748719" y="5273784"/>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3" name="TextBox 152">
              <a:extLst>
                <a:ext uri="{FF2B5EF4-FFF2-40B4-BE49-F238E27FC236}">
                  <a16:creationId xmlns:a16="http://schemas.microsoft.com/office/drawing/2014/main" id="{CC0B5CB4-8419-F821-6041-E808F415074F}"/>
                </a:ext>
              </a:extLst>
            </p:cNvPr>
            <p:cNvSpPr txBox="1"/>
            <p:nvPr/>
          </p:nvSpPr>
          <p:spPr>
            <a:xfrm>
              <a:off x="2951997" y="5356376"/>
              <a:ext cx="1399793" cy="261610"/>
            </a:xfrm>
            <a:prstGeom prst="rect">
              <a:avLst/>
            </a:prstGeom>
            <a:noFill/>
          </p:spPr>
          <p:txBody>
            <a:bodyPr wrap="square" rtlCol="0">
              <a:spAutoFit/>
            </a:bodyPr>
            <a:lstStyle/>
            <a:p>
              <a:pPr algn="ctr"/>
              <a:r>
                <a:rPr lang="en-US" sz="1100" dirty="0">
                  <a:solidFill>
                    <a:schemeClr val="tx1">
                      <a:lumMod val="50000"/>
                      <a:lumOff val="50000"/>
                    </a:schemeClr>
                  </a:solidFill>
                  <a:latin typeface="Helvetica" pitchFamily="2" charset="0"/>
                </a:rPr>
                <a:t>GGG</a:t>
              </a:r>
              <a:endParaRPr lang="en-SG" sz="1100" dirty="0">
                <a:solidFill>
                  <a:schemeClr val="tx1">
                    <a:lumMod val="50000"/>
                    <a:lumOff val="50000"/>
                  </a:schemeClr>
                </a:solidFill>
                <a:latin typeface="Helvetica" pitchFamily="2" charset="0"/>
              </a:endParaRPr>
            </a:p>
          </p:txBody>
        </p:sp>
        <p:grpSp>
          <p:nvGrpSpPr>
            <p:cNvPr id="154" name="Group 153">
              <a:extLst>
                <a:ext uri="{FF2B5EF4-FFF2-40B4-BE49-F238E27FC236}">
                  <a16:creationId xmlns:a16="http://schemas.microsoft.com/office/drawing/2014/main" id="{7965B6B8-1881-84D6-2A4E-F2412EAE63F8}"/>
                </a:ext>
              </a:extLst>
            </p:cNvPr>
            <p:cNvGrpSpPr/>
            <p:nvPr/>
          </p:nvGrpSpPr>
          <p:grpSpPr>
            <a:xfrm>
              <a:off x="2608152" y="5266929"/>
              <a:ext cx="435529" cy="406157"/>
              <a:chOff x="3082827" y="2589559"/>
              <a:chExt cx="291825" cy="291825"/>
            </a:xfrm>
          </p:grpSpPr>
          <p:grpSp>
            <p:nvGrpSpPr>
              <p:cNvPr id="155" name="Group 154">
                <a:extLst>
                  <a:ext uri="{FF2B5EF4-FFF2-40B4-BE49-F238E27FC236}">
                    <a16:creationId xmlns:a16="http://schemas.microsoft.com/office/drawing/2014/main" id="{F10B0884-70C9-BD59-85F0-8F9FF546A583}"/>
                  </a:ext>
                </a:extLst>
              </p:cNvPr>
              <p:cNvGrpSpPr/>
              <p:nvPr/>
            </p:nvGrpSpPr>
            <p:grpSpPr>
              <a:xfrm>
                <a:off x="3082827" y="2589559"/>
                <a:ext cx="291825" cy="291825"/>
                <a:chOff x="4624074" y="2498789"/>
                <a:chExt cx="483861" cy="483861"/>
              </a:xfrm>
            </p:grpSpPr>
            <p:sp>
              <p:nvSpPr>
                <p:cNvPr id="157" name="Flowchart: Connector 233">
                  <a:extLst>
                    <a:ext uri="{FF2B5EF4-FFF2-40B4-BE49-F238E27FC236}">
                      <a16:creationId xmlns:a16="http://schemas.microsoft.com/office/drawing/2014/main" id="{B2477E25-2B02-6B86-75A4-CA69B288E4EA}"/>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8" name="Flowchart: Connector 234">
                  <a:extLst>
                    <a:ext uri="{FF2B5EF4-FFF2-40B4-BE49-F238E27FC236}">
                      <a16:creationId xmlns:a16="http://schemas.microsoft.com/office/drawing/2014/main" id="{F97B98BF-C374-5CF6-F37F-A2253F6CF956}"/>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6" name="Picture 155" descr="A close up of a logo&#10;&#10;Description automatically generated">
                <a:extLst>
                  <a:ext uri="{FF2B5EF4-FFF2-40B4-BE49-F238E27FC236}">
                    <a16:creationId xmlns:a16="http://schemas.microsoft.com/office/drawing/2014/main" id="{1FB265A7-3D10-2B85-942E-590F9C7062A6}"/>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cxnSp>
          <p:nvCxnSpPr>
            <p:cNvPr id="160" name="Connector: Elbow 159">
              <a:extLst>
                <a:ext uri="{FF2B5EF4-FFF2-40B4-BE49-F238E27FC236}">
                  <a16:creationId xmlns:a16="http://schemas.microsoft.com/office/drawing/2014/main" id="{F36F6892-FF07-F038-009B-8905FAF545F1}"/>
                </a:ext>
              </a:extLst>
            </p:cNvPr>
            <p:cNvCxnSpPr>
              <a:stCxn id="58" idx="4"/>
              <a:endCxn id="60" idx="0"/>
            </p:cNvCxnSpPr>
            <p:nvPr/>
          </p:nvCxnSpPr>
          <p:spPr>
            <a:xfrm rot="5400000">
              <a:off x="2031880" y="2923770"/>
              <a:ext cx="312515" cy="1211654"/>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AAA42CFF-5178-BDDA-0D23-87396D025F6F}"/>
                </a:ext>
              </a:extLst>
            </p:cNvPr>
            <p:cNvCxnSpPr>
              <a:cxnSpLocks/>
              <a:stCxn id="132" idx="0"/>
              <a:endCxn id="40" idx="3"/>
            </p:cNvCxnSpPr>
            <p:nvPr/>
          </p:nvCxnSpPr>
          <p:spPr>
            <a:xfrm rot="16200000" flipV="1">
              <a:off x="3700349" y="3231525"/>
              <a:ext cx="346447" cy="209270"/>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Rounded Corners 230">
              <a:extLst>
                <a:ext uri="{FF2B5EF4-FFF2-40B4-BE49-F238E27FC236}">
                  <a16:creationId xmlns:a16="http://schemas.microsoft.com/office/drawing/2014/main" id="{B9851FC5-4C3F-3D74-A8E1-E4B5E9884D4D}"/>
                </a:ext>
              </a:extLst>
            </p:cNvPr>
            <p:cNvSpPr/>
            <p:nvPr/>
          </p:nvSpPr>
          <p:spPr>
            <a:xfrm>
              <a:off x="5737096" y="2655989"/>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4" name="TextBox 163">
              <a:extLst>
                <a:ext uri="{FF2B5EF4-FFF2-40B4-BE49-F238E27FC236}">
                  <a16:creationId xmlns:a16="http://schemas.microsoft.com/office/drawing/2014/main" id="{C6799D6A-5B11-0462-D65F-1204117B8841}"/>
                </a:ext>
              </a:extLst>
            </p:cNvPr>
            <p:cNvSpPr txBox="1"/>
            <p:nvPr/>
          </p:nvSpPr>
          <p:spPr>
            <a:xfrm>
              <a:off x="5955674" y="2739460"/>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EEE</a:t>
              </a:r>
              <a:endParaRPr lang="en-SG" sz="1100" dirty="0">
                <a:solidFill>
                  <a:schemeClr val="tx1">
                    <a:lumMod val="50000"/>
                    <a:lumOff val="50000"/>
                  </a:schemeClr>
                </a:solidFill>
                <a:latin typeface="Helvetica" pitchFamily="2" charset="0"/>
              </a:endParaRPr>
            </a:p>
          </p:txBody>
        </p:sp>
        <p:grpSp>
          <p:nvGrpSpPr>
            <p:cNvPr id="165" name="Group 164">
              <a:extLst>
                <a:ext uri="{FF2B5EF4-FFF2-40B4-BE49-F238E27FC236}">
                  <a16:creationId xmlns:a16="http://schemas.microsoft.com/office/drawing/2014/main" id="{8D17B8C4-303A-CD4A-51D2-5B1C5FE1A81C}"/>
                </a:ext>
              </a:extLst>
            </p:cNvPr>
            <p:cNvGrpSpPr/>
            <p:nvPr/>
          </p:nvGrpSpPr>
          <p:grpSpPr>
            <a:xfrm>
              <a:off x="5576851" y="2660292"/>
              <a:ext cx="435529" cy="406157"/>
              <a:chOff x="3082827" y="2589559"/>
              <a:chExt cx="291825" cy="291825"/>
            </a:xfrm>
          </p:grpSpPr>
          <p:grpSp>
            <p:nvGrpSpPr>
              <p:cNvPr id="166" name="Group 165">
                <a:extLst>
                  <a:ext uri="{FF2B5EF4-FFF2-40B4-BE49-F238E27FC236}">
                    <a16:creationId xmlns:a16="http://schemas.microsoft.com/office/drawing/2014/main" id="{22EBA00B-F84F-CD3B-B3B9-D5FEB194DA2C}"/>
                  </a:ext>
                </a:extLst>
              </p:cNvPr>
              <p:cNvGrpSpPr/>
              <p:nvPr/>
            </p:nvGrpSpPr>
            <p:grpSpPr>
              <a:xfrm>
                <a:off x="3082827" y="2589559"/>
                <a:ext cx="291825" cy="291825"/>
                <a:chOff x="4624074" y="2498789"/>
                <a:chExt cx="483861" cy="483861"/>
              </a:xfrm>
            </p:grpSpPr>
            <p:sp>
              <p:nvSpPr>
                <p:cNvPr id="169" name="Flowchart: Connector 233">
                  <a:extLst>
                    <a:ext uri="{FF2B5EF4-FFF2-40B4-BE49-F238E27FC236}">
                      <a16:creationId xmlns:a16="http://schemas.microsoft.com/office/drawing/2014/main" id="{94022159-27FA-7B8A-D788-A9686A4E1FE6}"/>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1" name="Flowchart: Connector 234">
                  <a:extLst>
                    <a:ext uri="{FF2B5EF4-FFF2-40B4-BE49-F238E27FC236}">
                      <a16:creationId xmlns:a16="http://schemas.microsoft.com/office/drawing/2014/main" id="{23282E3F-EC47-4386-ACE4-0BCE7316980C}"/>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8" name="Picture 167" descr="A close up of a logo&#10;&#10;Description automatically generated">
                <a:extLst>
                  <a:ext uri="{FF2B5EF4-FFF2-40B4-BE49-F238E27FC236}">
                    <a16:creationId xmlns:a16="http://schemas.microsoft.com/office/drawing/2014/main" id="{833F9F79-2F01-55EF-1340-249F6DEBACB9}"/>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172" name="Rectangle: Rounded Corners 230">
              <a:extLst>
                <a:ext uri="{FF2B5EF4-FFF2-40B4-BE49-F238E27FC236}">
                  <a16:creationId xmlns:a16="http://schemas.microsoft.com/office/drawing/2014/main" id="{676D12E4-971E-F711-7AC6-520DE9E7D8F9}"/>
                </a:ext>
              </a:extLst>
            </p:cNvPr>
            <p:cNvSpPr/>
            <p:nvPr/>
          </p:nvSpPr>
          <p:spPr>
            <a:xfrm>
              <a:off x="5744304" y="4189988"/>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3" name="TextBox 172">
              <a:extLst>
                <a:ext uri="{FF2B5EF4-FFF2-40B4-BE49-F238E27FC236}">
                  <a16:creationId xmlns:a16="http://schemas.microsoft.com/office/drawing/2014/main" id="{C6D33955-53D0-ABB9-1B38-395231974983}"/>
                </a:ext>
              </a:extLst>
            </p:cNvPr>
            <p:cNvSpPr txBox="1"/>
            <p:nvPr/>
          </p:nvSpPr>
          <p:spPr>
            <a:xfrm>
              <a:off x="5962882" y="4273459"/>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FFF</a:t>
              </a:r>
              <a:endParaRPr lang="en-SG" sz="1100" dirty="0">
                <a:solidFill>
                  <a:schemeClr val="tx1">
                    <a:lumMod val="50000"/>
                    <a:lumOff val="50000"/>
                  </a:schemeClr>
                </a:solidFill>
                <a:latin typeface="Helvetica" pitchFamily="2" charset="0"/>
              </a:endParaRPr>
            </a:p>
          </p:txBody>
        </p:sp>
        <p:grpSp>
          <p:nvGrpSpPr>
            <p:cNvPr id="174" name="Group 173">
              <a:extLst>
                <a:ext uri="{FF2B5EF4-FFF2-40B4-BE49-F238E27FC236}">
                  <a16:creationId xmlns:a16="http://schemas.microsoft.com/office/drawing/2014/main" id="{F0D42646-BDBE-4AC0-B55B-36BC32A045DA}"/>
                </a:ext>
              </a:extLst>
            </p:cNvPr>
            <p:cNvGrpSpPr/>
            <p:nvPr/>
          </p:nvGrpSpPr>
          <p:grpSpPr>
            <a:xfrm>
              <a:off x="5584059" y="4194291"/>
              <a:ext cx="435529" cy="406157"/>
              <a:chOff x="3082827" y="2589559"/>
              <a:chExt cx="291825" cy="291825"/>
            </a:xfrm>
          </p:grpSpPr>
          <p:grpSp>
            <p:nvGrpSpPr>
              <p:cNvPr id="175" name="Group 174">
                <a:extLst>
                  <a:ext uri="{FF2B5EF4-FFF2-40B4-BE49-F238E27FC236}">
                    <a16:creationId xmlns:a16="http://schemas.microsoft.com/office/drawing/2014/main" id="{BE993DA3-0098-CB50-27C2-1258C533D686}"/>
                  </a:ext>
                </a:extLst>
              </p:cNvPr>
              <p:cNvGrpSpPr/>
              <p:nvPr/>
            </p:nvGrpSpPr>
            <p:grpSpPr>
              <a:xfrm>
                <a:off x="3082827" y="2589559"/>
                <a:ext cx="291825" cy="291825"/>
                <a:chOff x="4624074" y="2498789"/>
                <a:chExt cx="483861" cy="483861"/>
              </a:xfrm>
            </p:grpSpPr>
            <p:sp>
              <p:nvSpPr>
                <p:cNvPr id="177" name="Flowchart: Connector 233">
                  <a:extLst>
                    <a:ext uri="{FF2B5EF4-FFF2-40B4-BE49-F238E27FC236}">
                      <a16:creationId xmlns:a16="http://schemas.microsoft.com/office/drawing/2014/main" id="{57923769-12B5-1BDE-8461-1B27462C3621}"/>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8" name="Flowchart: Connector 234">
                  <a:extLst>
                    <a:ext uri="{FF2B5EF4-FFF2-40B4-BE49-F238E27FC236}">
                      <a16:creationId xmlns:a16="http://schemas.microsoft.com/office/drawing/2014/main" id="{4735EB2D-3714-365B-CB06-410ED5E7E550}"/>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76" name="Picture 175" descr="A close up of a logo&#10;&#10;Description automatically generated">
                <a:extLst>
                  <a:ext uri="{FF2B5EF4-FFF2-40B4-BE49-F238E27FC236}">
                    <a16:creationId xmlns:a16="http://schemas.microsoft.com/office/drawing/2014/main" id="{C50D0046-33F1-F199-99BE-B95C81470CEF}"/>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cxnSp>
          <p:nvCxnSpPr>
            <p:cNvPr id="181" name="Connector: Elbow 180">
              <a:extLst>
                <a:ext uri="{FF2B5EF4-FFF2-40B4-BE49-F238E27FC236}">
                  <a16:creationId xmlns:a16="http://schemas.microsoft.com/office/drawing/2014/main" id="{130B60CE-2C7A-754D-8502-0B8756670A84}"/>
                </a:ext>
              </a:extLst>
            </p:cNvPr>
            <p:cNvCxnSpPr>
              <a:stCxn id="169" idx="4"/>
              <a:endCxn id="62" idx="3"/>
            </p:cNvCxnSpPr>
            <p:nvPr/>
          </p:nvCxnSpPr>
          <p:spPr>
            <a:xfrm rot="5400000">
              <a:off x="5346145" y="3267822"/>
              <a:ext cx="649844" cy="247099"/>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88DD1F9B-97EA-755F-4C1D-715CAA503B27}"/>
                </a:ext>
              </a:extLst>
            </p:cNvPr>
            <p:cNvCxnSpPr>
              <a:stCxn id="177" idx="2"/>
              <a:endCxn id="132" idx="4"/>
            </p:cNvCxnSpPr>
            <p:nvPr/>
          </p:nvCxnSpPr>
          <p:spPr>
            <a:xfrm rot="10800000">
              <a:off x="3978207" y="3915540"/>
              <a:ext cx="1605852" cy="481830"/>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59" name="Rectangle: Rounded Corners 220">
            <a:extLst>
              <a:ext uri="{FF2B5EF4-FFF2-40B4-BE49-F238E27FC236}">
                <a16:creationId xmlns:a16="http://schemas.microsoft.com/office/drawing/2014/main" id="{665A0D6B-2BD8-F0EC-72A6-C3853EF54753}"/>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161" name="Graphic 160" descr="Play with solid fill">
            <a:extLst>
              <a:ext uri="{FF2B5EF4-FFF2-40B4-BE49-F238E27FC236}">
                <a16:creationId xmlns:a16="http://schemas.microsoft.com/office/drawing/2014/main" id="{7AB5CA01-B87B-8BC0-867B-AA4C3360CE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79" name="Graphic 178" descr="Earth globe: Americas with solid fill">
            <a:extLst>
              <a:ext uri="{FF2B5EF4-FFF2-40B4-BE49-F238E27FC236}">
                <a16:creationId xmlns:a16="http://schemas.microsoft.com/office/drawing/2014/main" id="{578B5C38-647C-8BA2-BB55-65A0F628D19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930" y="745162"/>
            <a:ext cx="214216" cy="214216"/>
          </a:xfrm>
          <a:prstGeom prst="rect">
            <a:avLst/>
          </a:prstGeom>
        </p:spPr>
      </p:pic>
      <p:sp>
        <p:nvSpPr>
          <p:cNvPr id="137" name="Rectangle: Rounded Corners 59">
            <a:extLst>
              <a:ext uri="{FF2B5EF4-FFF2-40B4-BE49-F238E27FC236}">
                <a16:creationId xmlns:a16="http://schemas.microsoft.com/office/drawing/2014/main" id="{A44727BD-DB7E-9C62-C8A8-7509C6F82123}"/>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4" name="Rectangle: Rounded Corners 60">
            <a:extLst>
              <a:ext uri="{FF2B5EF4-FFF2-40B4-BE49-F238E27FC236}">
                <a16:creationId xmlns:a16="http://schemas.microsoft.com/office/drawing/2014/main" id="{1C52DB72-17B3-D605-15C5-3C84B6B1BBEF}"/>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45" name="Straight Connector 144">
            <a:extLst>
              <a:ext uri="{FF2B5EF4-FFF2-40B4-BE49-F238E27FC236}">
                <a16:creationId xmlns:a16="http://schemas.microsoft.com/office/drawing/2014/main" id="{AC530864-54EB-FC72-98A3-6A6EF25BD4E5}"/>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6B2585B-86C3-64B2-2A7D-40D51C4F16D5}"/>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C11AA61-8889-7AB0-ADB5-ACBD6FF976E1}"/>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E0708DB-D76E-B907-A76E-253E9423BBA5}"/>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45DFEBF-2B1B-8FCD-66C8-CE81998561B2}"/>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A0CA663B-04AD-BDF8-AAE9-BBE90AA92B39}"/>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1DBB6AF-E65F-0DD2-1E49-8EB23366D99C}"/>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2CF6FEC-4787-1622-8B14-BC08E563F54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4ADAAE44-D2D5-6F67-5D9E-C9188D547D3E}"/>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F947907-4B03-4F48-D9E8-81CC8F55994D}"/>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C3B397AF-6753-5878-96F4-3CAA42F0AD4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2" name="TextBox 191">
            <a:extLst>
              <a:ext uri="{FF2B5EF4-FFF2-40B4-BE49-F238E27FC236}">
                <a16:creationId xmlns:a16="http://schemas.microsoft.com/office/drawing/2014/main" id="{358398FB-367A-461F-BD6B-D75F96102688}"/>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3" name="TextBox 192">
            <a:extLst>
              <a:ext uri="{FF2B5EF4-FFF2-40B4-BE49-F238E27FC236}">
                <a16:creationId xmlns:a16="http://schemas.microsoft.com/office/drawing/2014/main" id="{067654A6-272F-1F55-6BB8-70461BFC8D2D}"/>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4" name="TextBox 193">
            <a:extLst>
              <a:ext uri="{FF2B5EF4-FFF2-40B4-BE49-F238E27FC236}">
                <a16:creationId xmlns:a16="http://schemas.microsoft.com/office/drawing/2014/main" id="{656620BE-93D7-D27A-D6A1-61904E28CB4A}"/>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95" name="TextBox 194">
            <a:extLst>
              <a:ext uri="{FF2B5EF4-FFF2-40B4-BE49-F238E27FC236}">
                <a16:creationId xmlns:a16="http://schemas.microsoft.com/office/drawing/2014/main" id="{002D5645-23C7-6386-23D7-168DB72779C9}"/>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96" name="TextBox 195">
            <a:extLst>
              <a:ext uri="{FF2B5EF4-FFF2-40B4-BE49-F238E27FC236}">
                <a16:creationId xmlns:a16="http://schemas.microsoft.com/office/drawing/2014/main" id="{A9948203-6554-9741-4C4F-D5359BC68F4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97" name="TextBox 196">
            <a:extLst>
              <a:ext uri="{FF2B5EF4-FFF2-40B4-BE49-F238E27FC236}">
                <a16:creationId xmlns:a16="http://schemas.microsoft.com/office/drawing/2014/main" id="{F3CC2816-1119-6203-B623-308C3440B617}"/>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8" name="TextBox 197">
            <a:extLst>
              <a:ext uri="{FF2B5EF4-FFF2-40B4-BE49-F238E27FC236}">
                <a16:creationId xmlns:a16="http://schemas.microsoft.com/office/drawing/2014/main" id="{EB3FC9B5-E215-F7D5-8349-7ECC4465D5F8}"/>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9" name="TextBox 198">
            <a:extLst>
              <a:ext uri="{FF2B5EF4-FFF2-40B4-BE49-F238E27FC236}">
                <a16:creationId xmlns:a16="http://schemas.microsoft.com/office/drawing/2014/main" id="{C2C26FD4-4E13-0D24-A01D-30861632DC0A}"/>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00" name="TextBox 199">
            <a:extLst>
              <a:ext uri="{FF2B5EF4-FFF2-40B4-BE49-F238E27FC236}">
                <a16:creationId xmlns:a16="http://schemas.microsoft.com/office/drawing/2014/main" id="{6329E07A-8372-A2CA-6E0E-AC575DCDCC04}"/>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1" name="TextBox 200">
            <a:extLst>
              <a:ext uri="{FF2B5EF4-FFF2-40B4-BE49-F238E27FC236}">
                <a16:creationId xmlns:a16="http://schemas.microsoft.com/office/drawing/2014/main" id="{FFE7C766-6B15-0017-C392-E91F809DCFFA}"/>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2" name="TextBox 201">
            <a:extLst>
              <a:ext uri="{FF2B5EF4-FFF2-40B4-BE49-F238E27FC236}">
                <a16:creationId xmlns:a16="http://schemas.microsoft.com/office/drawing/2014/main" id="{C58D8033-0AB6-6D59-7F57-F311FCFC0A79}"/>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03" name="TextBox 202">
            <a:extLst>
              <a:ext uri="{FF2B5EF4-FFF2-40B4-BE49-F238E27FC236}">
                <a16:creationId xmlns:a16="http://schemas.microsoft.com/office/drawing/2014/main" id="{74D5BDD9-DC81-C26B-87A8-4D014673D29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04" name="Straight Connector 203">
            <a:extLst>
              <a:ext uri="{FF2B5EF4-FFF2-40B4-BE49-F238E27FC236}">
                <a16:creationId xmlns:a16="http://schemas.microsoft.com/office/drawing/2014/main" id="{D0F7CDAF-91AD-CB9D-19F2-0DFE3ECE6FBD}"/>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1B5E1FF1-DD76-E2AE-8950-AC8C2FE4C793}"/>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06" name="TextBox 205">
            <a:extLst>
              <a:ext uri="{FF2B5EF4-FFF2-40B4-BE49-F238E27FC236}">
                <a16:creationId xmlns:a16="http://schemas.microsoft.com/office/drawing/2014/main" id="{F5E3F389-AED5-EBD1-3708-41FB8C694EA9}"/>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07" name="TextBox 206">
            <a:extLst>
              <a:ext uri="{FF2B5EF4-FFF2-40B4-BE49-F238E27FC236}">
                <a16:creationId xmlns:a16="http://schemas.microsoft.com/office/drawing/2014/main" id="{2D754A68-6F26-75F8-1208-B4E3502FC917}"/>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08" name="TextBox 207">
            <a:extLst>
              <a:ext uri="{FF2B5EF4-FFF2-40B4-BE49-F238E27FC236}">
                <a16:creationId xmlns:a16="http://schemas.microsoft.com/office/drawing/2014/main" id="{834AFB25-299C-A403-9067-5C0BDAD19D46}"/>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09" name="TextBox 208">
            <a:extLst>
              <a:ext uri="{FF2B5EF4-FFF2-40B4-BE49-F238E27FC236}">
                <a16:creationId xmlns:a16="http://schemas.microsoft.com/office/drawing/2014/main" id="{24F045EA-06C2-4811-079C-2027901EB278}"/>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10" name="TextBox 209">
            <a:extLst>
              <a:ext uri="{FF2B5EF4-FFF2-40B4-BE49-F238E27FC236}">
                <a16:creationId xmlns:a16="http://schemas.microsoft.com/office/drawing/2014/main" id="{2D280974-DC2F-FE89-5E99-03EDC4DB2BC0}"/>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11" name="Straight Connector 210">
            <a:extLst>
              <a:ext uri="{FF2B5EF4-FFF2-40B4-BE49-F238E27FC236}">
                <a16:creationId xmlns:a16="http://schemas.microsoft.com/office/drawing/2014/main" id="{6252E46F-799B-4001-6E05-F00F9FB5F1FA}"/>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9C6858C-03F1-515B-B1C9-CFD55913D360}"/>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E48EC63-7900-9E14-827F-6041B067F83D}"/>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4F5731BB-3B8F-AE5D-F5E8-25834EC073A2}"/>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D71F5AF-4CFA-638F-D362-86FC79AD62D3}"/>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DA223742-F180-BEA2-4CB4-B2001EA9AE35}"/>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7" name="Rectangle: Rounded Corners 59">
            <a:extLst>
              <a:ext uri="{FF2B5EF4-FFF2-40B4-BE49-F238E27FC236}">
                <a16:creationId xmlns:a16="http://schemas.microsoft.com/office/drawing/2014/main" id="{07E91EDD-91A5-1326-4A15-081BDC1E06E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8" name="Rectangle: Rounded Corners 60">
            <a:extLst>
              <a:ext uri="{FF2B5EF4-FFF2-40B4-BE49-F238E27FC236}">
                <a16:creationId xmlns:a16="http://schemas.microsoft.com/office/drawing/2014/main" id="{B77F200C-F72C-D395-8D0F-3CC413ABB0E8}"/>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9" name="Straight Connector 218">
            <a:extLst>
              <a:ext uri="{FF2B5EF4-FFF2-40B4-BE49-F238E27FC236}">
                <a16:creationId xmlns:a16="http://schemas.microsoft.com/office/drawing/2014/main" id="{E61CD386-5E41-3827-062E-C752B72343EF}"/>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6F591FB-3BDA-A5FE-4738-3C9D1DF5D41C}"/>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94CD8D5-1AC2-C312-ACB7-67ED4BCE3AE6}"/>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59EC7AB-78CD-1034-2B74-95ECB388648C}"/>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F047F54-6A4F-1FFB-1F0B-F9329047583C}"/>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843DD49-0F93-EADC-27A7-84AC57AABADA}"/>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6FD67D4-017F-A5FC-599C-BAE42B8AF601}"/>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6F98E4F-BD03-27FF-5137-E1A9C0E94C8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F44FF90E-62AE-1473-63EB-2030798C148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68F298F-6910-B5E7-FAEC-A933C3B65BEA}"/>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948A9E0D-87A0-4B39-D14D-F1C97533719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30" name="TextBox 229">
            <a:extLst>
              <a:ext uri="{FF2B5EF4-FFF2-40B4-BE49-F238E27FC236}">
                <a16:creationId xmlns:a16="http://schemas.microsoft.com/office/drawing/2014/main" id="{88BF97FC-B798-C55F-C8F0-3EA1117EB651}"/>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31" name="TextBox 230">
            <a:extLst>
              <a:ext uri="{FF2B5EF4-FFF2-40B4-BE49-F238E27FC236}">
                <a16:creationId xmlns:a16="http://schemas.microsoft.com/office/drawing/2014/main" id="{4FD07291-A5EE-6984-15C1-4C69FCAD54F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32" name="TextBox 231">
            <a:extLst>
              <a:ext uri="{FF2B5EF4-FFF2-40B4-BE49-F238E27FC236}">
                <a16:creationId xmlns:a16="http://schemas.microsoft.com/office/drawing/2014/main" id="{071185CB-FAE2-15DD-145E-1F7B59BBA4BA}"/>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33" name="TextBox 232">
            <a:extLst>
              <a:ext uri="{FF2B5EF4-FFF2-40B4-BE49-F238E27FC236}">
                <a16:creationId xmlns:a16="http://schemas.microsoft.com/office/drawing/2014/main" id="{9EC177CE-8A49-40E4-287F-F65270A83FAF}"/>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34" name="TextBox 233">
            <a:extLst>
              <a:ext uri="{FF2B5EF4-FFF2-40B4-BE49-F238E27FC236}">
                <a16:creationId xmlns:a16="http://schemas.microsoft.com/office/drawing/2014/main" id="{46720053-3342-0A4D-6978-B846D13AC6C7}"/>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35" name="TextBox 234">
            <a:extLst>
              <a:ext uri="{FF2B5EF4-FFF2-40B4-BE49-F238E27FC236}">
                <a16:creationId xmlns:a16="http://schemas.microsoft.com/office/drawing/2014/main" id="{9E4D5903-F67C-8650-15A6-8634D80C625D}"/>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36" name="TextBox 235">
            <a:extLst>
              <a:ext uri="{FF2B5EF4-FFF2-40B4-BE49-F238E27FC236}">
                <a16:creationId xmlns:a16="http://schemas.microsoft.com/office/drawing/2014/main" id="{B2A89366-BB7E-5F1D-3C4B-20B8315CF337}"/>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37" name="TextBox 236">
            <a:extLst>
              <a:ext uri="{FF2B5EF4-FFF2-40B4-BE49-F238E27FC236}">
                <a16:creationId xmlns:a16="http://schemas.microsoft.com/office/drawing/2014/main" id="{D22E2DCA-EAE7-5235-70E5-6E488A98F6F0}"/>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38" name="TextBox 237">
            <a:extLst>
              <a:ext uri="{FF2B5EF4-FFF2-40B4-BE49-F238E27FC236}">
                <a16:creationId xmlns:a16="http://schemas.microsoft.com/office/drawing/2014/main" id="{1D610384-0C82-BFCC-1D19-29FA355DE138}"/>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39" name="TextBox 238">
            <a:extLst>
              <a:ext uri="{FF2B5EF4-FFF2-40B4-BE49-F238E27FC236}">
                <a16:creationId xmlns:a16="http://schemas.microsoft.com/office/drawing/2014/main" id="{077AFFB9-B986-3525-3237-AC8F9FE16B81}"/>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0" name="TextBox 239">
            <a:extLst>
              <a:ext uri="{FF2B5EF4-FFF2-40B4-BE49-F238E27FC236}">
                <a16:creationId xmlns:a16="http://schemas.microsoft.com/office/drawing/2014/main" id="{870AE5CA-23B5-F4F5-CA25-DA7ADAD40BBC}"/>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41" name="TextBox 240">
            <a:extLst>
              <a:ext uri="{FF2B5EF4-FFF2-40B4-BE49-F238E27FC236}">
                <a16:creationId xmlns:a16="http://schemas.microsoft.com/office/drawing/2014/main" id="{C6635313-A2EB-4817-4769-376A366FE896}"/>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42" name="Straight Connector 241">
            <a:extLst>
              <a:ext uri="{FF2B5EF4-FFF2-40B4-BE49-F238E27FC236}">
                <a16:creationId xmlns:a16="http://schemas.microsoft.com/office/drawing/2014/main" id="{9A0425D0-FF31-5B54-B03A-2727FF57E467}"/>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CF1C6B9D-9535-6911-CC03-F48479C87927}"/>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44" name="TextBox 243">
            <a:extLst>
              <a:ext uri="{FF2B5EF4-FFF2-40B4-BE49-F238E27FC236}">
                <a16:creationId xmlns:a16="http://schemas.microsoft.com/office/drawing/2014/main" id="{7CA5E213-5027-C09E-D7A0-2C7D43EF7A30}"/>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45" name="TextBox 244">
            <a:extLst>
              <a:ext uri="{FF2B5EF4-FFF2-40B4-BE49-F238E27FC236}">
                <a16:creationId xmlns:a16="http://schemas.microsoft.com/office/drawing/2014/main" id="{C81E0FAA-109D-B19F-1361-3AAD1BD9AD1E}"/>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46" name="TextBox 245">
            <a:extLst>
              <a:ext uri="{FF2B5EF4-FFF2-40B4-BE49-F238E27FC236}">
                <a16:creationId xmlns:a16="http://schemas.microsoft.com/office/drawing/2014/main" id="{0868D707-42F2-0CF2-3067-2E0C0C0C5A90}"/>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47" name="TextBox 246">
            <a:extLst>
              <a:ext uri="{FF2B5EF4-FFF2-40B4-BE49-F238E27FC236}">
                <a16:creationId xmlns:a16="http://schemas.microsoft.com/office/drawing/2014/main" id="{F94C40BB-4CC2-3E6D-5CDD-2911FC75239F}"/>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48" name="TextBox 247">
            <a:extLst>
              <a:ext uri="{FF2B5EF4-FFF2-40B4-BE49-F238E27FC236}">
                <a16:creationId xmlns:a16="http://schemas.microsoft.com/office/drawing/2014/main" id="{25F8C035-2E0F-74B3-B7C0-75BC39BE980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49" name="Straight Connector 248">
            <a:extLst>
              <a:ext uri="{FF2B5EF4-FFF2-40B4-BE49-F238E27FC236}">
                <a16:creationId xmlns:a16="http://schemas.microsoft.com/office/drawing/2014/main" id="{A5A8074D-D2B2-ED91-F50B-4C45493C40E6}"/>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73DCE209-6FB4-D1BF-733C-CC42CAEF90EC}"/>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E7C3C38-8760-919A-1454-C302C3FFC6C9}"/>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934FB56E-2BBF-39AD-16DB-52FF93DE3C00}"/>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433CFCC-B5F4-2C48-DF87-3E9CD1CA2D51}"/>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C4DD59CC-AB7F-EFF3-08AE-5A930E85CD37}"/>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5" name="Rectangle: Rounded Corners 59">
            <a:extLst>
              <a:ext uri="{FF2B5EF4-FFF2-40B4-BE49-F238E27FC236}">
                <a16:creationId xmlns:a16="http://schemas.microsoft.com/office/drawing/2014/main" id="{4538ED56-8298-1997-152D-56864C089B57}"/>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56" name="Rectangle: Rounded Corners 60">
            <a:extLst>
              <a:ext uri="{FF2B5EF4-FFF2-40B4-BE49-F238E27FC236}">
                <a16:creationId xmlns:a16="http://schemas.microsoft.com/office/drawing/2014/main" id="{A8CBDA34-64E4-203F-9A27-BFDF71699350}"/>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57" name="Straight Connector 256">
            <a:extLst>
              <a:ext uri="{FF2B5EF4-FFF2-40B4-BE49-F238E27FC236}">
                <a16:creationId xmlns:a16="http://schemas.microsoft.com/office/drawing/2014/main" id="{E1814279-D0DC-0D38-D372-00EB6CB3552A}"/>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F8BF12D0-B5A3-F4B7-6CDC-5E860E3C9FA2}"/>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8B1FDBB-25E5-9131-C18D-451487F1AF13}"/>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5D735CE-7FBC-4A70-AF84-DF89559A11C9}"/>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F7B0D2D3-990A-EBD5-8449-6CD14D502D1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57F7322-F27D-5D7E-8131-5A69635E4EA5}"/>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8BB94568-7484-1785-0EC0-B4E77EA38640}"/>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8DBDE13F-F4B1-E773-C5ED-D1B30E351D4D}"/>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AA1E89A-BC0B-B1B8-E6EF-E8BD1D399B9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DC5A802-2B48-267B-39E1-17FBA07349F9}"/>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A2399764-9810-A9A8-86F8-C7DD6B282F21}"/>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8" name="TextBox 267">
            <a:extLst>
              <a:ext uri="{FF2B5EF4-FFF2-40B4-BE49-F238E27FC236}">
                <a16:creationId xmlns:a16="http://schemas.microsoft.com/office/drawing/2014/main" id="{688DCE27-8730-677D-475D-DE5755DABDF8}"/>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69" name="TextBox 268">
            <a:extLst>
              <a:ext uri="{FF2B5EF4-FFF2-40B4-BE49-F238E27FC236}">
                <a16:creationId xmlns:a16="http://schemas.microsoft.com/office/drawing/2014/main" id="{3856399B-BE57-618F-47CF-1195EFA1457C}"/>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70" name="TextBox 269">
            <a:extLst>
              <a:ext uri="{FF2B5EF4-FFF2-40B4-BE49-F238E27FC236}">
                <a16:creationId xmlns:a16="http://schemas.microsoft.com/office/drawing/2014/main" id="{CF469B4E-2486-7A8E-7A6A-259D076F9C7E}"/>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71" name="TextBox 270">
            <a:extLst>
              <a:ext uri="{FF2B5EF4-FFF2-40B4-BE49-F238E27FC236}">
                <a16:creationId xmlns:a16="http://schemas.microsoft.com/office/drawing/2014/main" id="{4D14F612-A71A-C400-0067-D0AB036DBADD}"/>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72" name="TextBox 271">
            <a:extLst>
              <a:ext uri="{FF2B5EF4-FFF2-40B4-BE49-F238E27FC236}">
                <a16:creationId xmlns:a16="http://schemas.microsoft.com/office/drawing/2014/main" id="{8945D2C8-F99C-1672-347B-05BDC398EAB8}"/>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73" name="TextBox 272">
            <a:extLst>
              <a:ext uri="{FF2B5EF4-FFF2-40B4-BE49-F238E27FC236}">
                <a16:creationId xmlns:a16="http://schemas.microsoft.com/office/drawing/2014/main" id="{A60698FD-92BD-1387-C3D9-4849C2595582}"/>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74" name="TextBox 273">
            <a:extLst>
              <a:ext uri="{FF2B5EF4-FFF2-40B4-BE49-F238E27FC236}">
                <a16:creationId xmlns:a16="http://schemas.microsoft.com/office/drawing/2014/main" id="{F93D22C9-5767-565F-7BA0-A58BADBD58CD}"/>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75" name="TextBox 274">
            <a:extLst>
              <a:ext uri="{FF2B5EF4-FFF2-40B4-BE49-F238E27FC236}">
                <a16:creationId xmlns:a16="http://schemas.microsoft.com/office/drawing/2014/main" id="{28BDBE96-4BDC-994C-EFA9-B89B59361BAD}"/>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76" name="TextBox 275">
            <a:extLst>
              <a:ext uri="{FF2B5EF4-FFF2-40B4-BE49-F238E27FC236}">
                <a16:creationId xmlns:a16="http://schemas.microsoft.com/office/drawing/2014/main" id="{56D496AD-6903-0795-C6B7-98FB41273CB3}"/>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77" name="TextBox 276">
            <a:extLst>
              <a:ext uri="{FF2B5EF4-FFF2-40B4-BE49-F238E27FC236}">
                <a16:creationId xmlns:a16="http://schemas.microsoft.com/office/drawing/2014/main" id="{570D5EE1-1DB4-4D61-F97F-7B8DC0FB5F3B}"/>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78" name="TextBox 277">
            <a:extLst>
              <a:ext uri="{FF2B5EF4-FFF2-40B4-BE49-F238E27FC236}">
                <a16:creationId xmlns:a16="http://schemas.microsoft.com/office/drawing/2014/main" id="{F94AAB72-2A56-4E61-01E7-6D1E7EE0212E}"/>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79" name="TextBox 278">
            <a:extLst>
              <a:ext uri="{FF2B5EF4-FFF2-40B4-BE49-F238E27FC236}">
                <a16:creationId xmlns:a16="http://schemas.microsoft.com/office/drawing/2014/main" id="{CAB262E9-CF23-E8F9-69A2-DB6D0C1057ED}"/>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80" name="Straight Connector 279">
            <a:extLst>
              <a:ext uri="{FF2B5EF4-FFF2-40B4-BE49-F238E27FC236}">
                <a16:creationId xmlns:a16="http://schemas.microsoft.com/office/drawing/2014/main" id="{E5E31563-2506-BA2F-8BBD-490E6F56598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D0CA16F7-7C94-6856-7605-BD1BC93B052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82" name="TextBox 281">
            <a:extLst>
              <a:ext uri="{FF2B5EF4-FFF2-40B4-BE49-F238E27FC236}">
                <a16:creationId xmlns:a16="http://schemas.microsoft.com/office/drawing/2014/main" id="{D14557BC-6A2E-8640-76ED-AAD70FE35A5D}"/>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83" name="TextBox 282">
            <a:extLst>
              <a:ext uri="{FF2B5EF4-FFF2-40B4-BE49-F238E27FC236}">
                <a16:creationId xmlns:a16="http://schemas.microsoft.com/office/drawing/2014/main" id="{C87D685A-C169-689F-B888-56E2393B2B66}"/>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84" name="TextBox 283">
            <a:extLst>
              <a:ext uri="{FF2B5EF4-FFF2-40B4-BE49-F238E27FC236}">
                <a16:creationId xmlns:a16="http://schemas.microsoft.com/office/drawing/2014/main" id="{DEB59B4C-FEEC-338F-E148-5C24DD8ED427}"/>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85" name="TextBox 284">
            <a:extLst>
              <a:ext uri="{FF2B5EF4-FFF2-40B4-BE49-F238E27FC236}">
                <a16:creationId xmlns:a16="http://schemas.microsoft.com/office/drawing/2014/main" id="{AB2513D6-1202-F949-EAA7-A912EFC51F3C}"/>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86" name="TextBox 285">
            <a:extLst>
              <a:ext uri="{FF2B5EF4-FFF2-40B4-BE49-F238E27FC236}">
                <a16:creationId xmlns:a16="http://schemas.microsoft.com/office/drawing/2014/main" id="{1650BBF1-F400-9114-F39D-C746DCF23A15}"/>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87" name="Straight Connector 286">
            <a:extLst>
              <a:ext uri="{FF2B5EF4-FFF2-40B4-BE49-F238E27FC236}">
                <a16:creationId xmlns:a16="http://schemas.microsoft.com/office/drawing/2014/main" id="{00FF223C-254A-EBA2-B7B7-6F20FE0F4BBF}"/>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46AB326-5561-2577-80C5-BE9D74611009}"/>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62437B3-6762-66CC-0DA5-C92A0882C09C}"/>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C5599B4A-07D9-79B9-05A7-CFB4D77FA800}"/>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05C2FAF-B2B1-B428-EEDC-5A954AA5349C}"/>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2C294388-4F19-241C-4096-4725236C5FE7}"/>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06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93"/>
                                        </p:tgtEl>
                                      </p:cBhvr>
                                    </p:animEffect>
                                    <p:animScale>
                                      <p:cBhvr>
                                        <p:cTn id="7" dur="250" autoRev="1" fill="hold"/>
                                        <p:tgtEl>
                                          <p:spTgt spid="29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4543720" y="76175"/>
            <a:ext cx="417222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Here is where we can change to different view so that users can view their tasks in various ways.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100953" y="2290503"/>
            <a:ext cx="1399793" cy="261610"/>
          </a:xfrm>
          <a:prstGeom prst="rect">
            <a:avLst/>
          </a:prstGeom>
          <a:noFill/>
        </p:spPr>
        <p:txBody>
          <a:bodyPr wrap="square" rtlCol="0">
            <a:spAutoFit/>
          </a:bodyPr>
          <a:lstStyle/>
          <a:p>
            <a:pPr algn="ctr"/>
            <a:r>
              <a:rPr lang="en-US" sz="1100" dirty="0">
                <a:solidFill>
                  <a:schemeClr val="tx1">
                    <a:lumMod val="50000"/>
                    <a:lumOff val="50000"/>
                  </a:schemeClr>
                </a:solidFill>
                <a:latin typeface="Helvetica" pitchFamily="2" charset="0"/>
              </a:rPr>
              <a:t>AAA</a:t>
            </a:r>
            <a:endParaRPr lang="en-SG" sz="1100" dirty="0">
              <a:solidFill>
                <a:schemeClr val="tx1">
                  <a:lumMod val="50000"/>
                  <a:lumOff val="50000"/>
                </a:schemeClr>
              </a:solidFill>
              <a:latin typeface="Helvetica" pitchFamily="2" charset="0"/>
            </a:endParaRP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2736444" y="2962880"/>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2955022" y="3046351"/>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CCC</a:t>
            </a:r>
            <a:endParaRPr lang="en-SG" sz="11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2576199" y="2967183"/>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16200000" flipV="1">
            <a:off x="1704434" y="1877652"/>
            <a:ext cx="359970" cy="1819091"/>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230">
            <a:extLst>
              <a:ext uri="{FF2B5EF4-FFF2-40B4-BE49-F238E27FC236}">
                <a16:creationId xmlns:a16="http://schemas.microsoft.com/office/drawing/2014/main" id="{D4CA004F-AE2D-E4B2-7C7F-2D1959AF99B7}"/>
              </a:ext>
            </a:extLst>
          </p:cNvPr>
          <p:cNvSpPr/>
          <p:nvPr/>
        </p:nvSpPr>
        <p:spPr>
          <a:xfrm>
            <a:off x="1524790" y="3681552"/>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 name="TextBox 20">
            <a:extLst>
              <a:ext uri="{FF2B5EF4-FFF2-40B4-BE49-F238E27FC236}">
                <a16:creationId xmlns:a16="http://schemas.microsoft.com/office/drawing/2014/main" id="{9D42533A-81B4-08B8-B4BC-B8AC458A80E8}"/>
              </a:ext>
            </a:extLst>
          </p:cNvPr>
          <p:cNvSpPr txBox="1"/>
          <p:nvPr/>
        </p:nvSpPr>
        <p:spPr>
          <a:xfrm>
            <a:off x="1743368" y="3765023"/>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BBB</a:t>
            </a:r>
            <a:endParaRPr lang="en-SG" sz="1100" dirty="0">
              <a:solidFill>
                <a:schemeClr val="tx1">
                  <a:lumMod val="50000"/>
                  <a:lumOff val="50000"/>
                </a:schemeClr>
              </a:solidFill>
              <a:latin typeface="Helvetica" pitchFamily="2" charset="0"/>
            </a:endParaRPr>
          </a:p>
        </p:txBody>
      </p:sp>
      <p:grpSp>
        <p:nvGrpSpPr>
          <p:cNvPr id="33" name="Group 32">
            <a:extLst>
              <a:ext uri="{FF2B5EF4-FFF2-40B4-BE49-F238E27FC236}">
                <a16:creationId xmlns:a16="http://schemas.microsoft.com/office/drawing/2014/main" id="{95788978-80C9-9B61-9F39-6D89DAFFF91F}"/>
              </a:ext>
            </a:extLst>
          </p:cNvPr>
          <p:cNvGrpSpPr/>
          <p:nvPr/>
        </p:nvGrpSpPr>
        <p:grpSpPr>
          <a:xfrm>
            <a:off x="1364545" y="3685855"/>
            <a:ext cx="435529" cy="406157"/>
            <a:chOff x="3082827" y="2589559"/>
            <a:chExt cx="291825" cy="291825"/>
          </a:xfrm>
        </p:grpSpPr>
        <p:grpSp>
          <p:nvGrpSpPr>
            <p:cNvPr id="37" name="Group 36">
              <a:extLst>
                <a:ext uri="{FF2B5EF4-FFF2-40B4-BE49-F238E27FC236}">
                  <a16:creationId xmlns:a16="http://schemas.microsoft.com/office/drawing/2014/main" id="{FA62ACF2-ACD8-294A-C68B-5ECFF8629380}"/>
                </a:ext>
              </a:extLst>
            </p:cNvPr>
            <p:cNvGrpSpPr/>
            <p:nvPr/>
          </p:nvGrpSpPr>
          <p:grpSpPr>
            <a:xfrm>
              <a:off x="3082827" y="2589559"/>
              <a:ext cx="291825" cy="291825"/>
              <a:chOff x="4624074" y="2498789"/>
              <a:chExt cx="483861" cy="483861"/>
            </a:xfrm>
          </p:grpSpPr>
          <p:sp>
            <p:nvSpPr>
              <p:cNvPr id="60" name="Flowchart: Connector 233">
                <a:extLst>
                  <a:ext uri="{FF2B5EF4-FFF2-40B4-BE49-F238E27FC236}">
                    <a16:creationId xmlns:a16="http://schemas.microsoft.com/office/drawing/2014/main" id="{DEAA0B77-C9C2-7800-2095-11A71EB6817A}"/>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1" name="Flowchart: Connector 234">
                <a:extLst>
                  <a:ext uri="{FF2B5EF4-FFF2-40B4-BE49-F238E27FC236}">
                    <a16:creationId xmlns:a16="http://schemas.microsoft.com/office/drawing/2014/main" id="{2B3357D5-9825-ED0D-3964-D86E6C39B2E8}"/>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39" name="Picture 38" descr="A close up of a logo&#10;&#10;Description automatically generated">
              <a:extLst>
                <a:ext uri="{FF2B5EF4-FFF2-40B4-BE49-F238E27FC236}">
                  <a16:creationId xmlns:a16="http://schemas.microsoft.com/office/drawing/2014/main" id="{7C78961A-B4E8-7786-D46A-B311C2C6F6A3}"/>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62" name="Rectangle: Rounded Corners 230">
            <a:extLst>
              <a:ext uri="{FF2B5EF4-FFF2-40B4-BE49-F238E27FC236}">
                <a16:creationId xmlns:a16="http://schemas.microsoft.com/office/drawing/2014/main" id="{44214318-01A7-3164-966E-ACF2A4779EEF}"/>
              </a:ext>
            </a:extLst>
          </p:cNvPr>
          <p:cNvSpPr/>
          <p:nvPr/>
        </p:nvSpPr>
        <p:spPr>
          <a:xfrm>
            <a:off x="3901009" y="3516238"/>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3" name="TextBox 62">
            <a:extLst>
              <a:ext uri="{FF2B5EF4-FFF2-40B4-BE49-F238E27FC236}">
                <a16:creationId xmlns:a16="http://schemas.microsoft.com/office/drawing/2014/main" id="{FFAA9C0D-67B3-28A5-0F68-FF3ABC94D239}"/>
              </a:ext>
            </a:extLst>
          </p:cNvPr>
          <p:cNvSpPr txBox="1"/>
          <p:nvPr/>
        </p:nvSpPr>
        <p:spPr>
          <a:xfrm>
            <a:off x="4104287" y="3598830"/>
            <a:ext cx="1399793" cy="261610"/>
          </a:xfrm>
          <a:prstGeom prst="rect">
            <a:avLst/>
          </a:prstGeom>
          <a:noFill/>
        </p:spPr>
        <p:txBody>
          <a:bodyPr wrap="square" rtlCol="0">
            <a:spAutoFit/>
          </a:bodyPr>
          <a:lstStyle/>
          <a:p>
            <a:pPr algn="ctr"/>
            <a:r>
              <a:rPr lang="en-US" sz="1100" dirty="0">
                <a:solidFill>
                  <a:schemeClr val="tx1">
                    <a:lumMod val="50000"/>
                    <a:lumOff val="50000"/>
                  </a:schemeClr>
                </a:solidFill>
                <a:latin typeface="Helvetica" pitchFamily="2" charset="0"/>
              </a:rPr>
              <a:t>DDD</a:t>
            </a:r>
            <a:endParaRPr lang="en-SG" sz="1100" dirty="0">
              <a:solidFill>
                <a:schemeClr val="tx1">
                  <a:lumMod val="50000"/>
                  <a:lumOff val="50000"/>
                </a:schemeClr>
              </a:solidFill>
              <a:latin typeface="Helvetica" pitchFamily="2" charset="0"/>
            </a:endParaRPr>
          </a:p>
        </p:txBody>
      </p:sp>
      <p:grpSp>
        <p:nvGrpSpPr>
          <p:cNvPr id="129" name="Group 128">
            <a:extLst>
              <a:ext uri="{FF2B5EF4-FFF2-40B4-BE49-F238E27FC236}">
                <a16:creationId xmlns:a16="http://schemas.microsoft.com/office/drawing/2014/main" id="{AA661D90-47A3-AE2E-9ED2-40B5A640FB4C}"/>
              </a:ext>
            </a:extLst>
          </p:cNvPr>
          <p:cNvGrpSpPr/>
          <p:nvPr/>
        </p:nvGrpSpPr>
        <p:grpSpPr>
          <a:xfrm>
            <a:off x="3760442" y="3509383"/>
            <a:ext cx="435529" cy="406157"/>
            <a:chOff x="3082827" y="2589559"/>
            <a:chExt cx="291825" cy="291825"/>
          </a:xfrm>
        </p:grpSpPr>
        <p:grpSp>
          <p:nvGrpSpPr>
            <p:cNvPr id="130" name="Group 129">
              <a:extLst>
                <a:ext uri="{FF2B5EF4-FFF2-40B4-BE49-F238E27FC236}">
                  <a16:creationId xmlns:a16="http://schemas.microsoft.com/office/drawing/2014/main" id="{7D1F1FD2-5747-9C56-C6BF-116A68F66F9F}"/>
                </a:ext>
              </a:extLst>
            </p:cNvPr>
            <p:cNvGrpSpPr/>
            <p:nvPr/>
          </p:nvGrpSpPr>
          <p:grpSpPr>
            <a:xfrm>
              <a:off x="3082827" y="2589559"/>
              <a:ext cx="291825" cy="291825"/>
              <a:chOff x="4624074" y="2498789"/>
              <a:chExt cx="483861" cy="483861"/>
            </a:xfrm>
          </p:grpSpPr>
          <p:sp>
            <p:nvSpPr>
              <p:cNvPr id="132" name="Flowchart: Connector 233">
                <a:extLst>
                  <a:ext uri="{FF2B5EF4-FFF2-40B4-BE49-F238E27FC236}">
                    <a16:creationId xmlns:a16="http://schemas.microsoft.com/office/drawing/2014/main" id="{6C97C0F5-EDBC-38D4-FC00-DDD800ECA751}"/>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3" name="Flowchart: Connector 234">
                <a:extLst>
                  <a:ext uri="{FF2B5EF4-FFF2-40B4-BE49-F238E27FC236}">
                    <a16:creationId xmlns:a16="http://schemas.microsoft.com/office/drawing/2014/main" id="{98DE6EA5-2748-8DDB-27C1-FDEB4F872891}"/>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31" name="Picture 130" descr="A close up of a logo&#10;&#10;Description automatically generated">
              <a:extLst>
                <a:ext uri="{FF2B5EF4-FFF2-40B4-BE49-F238E27FC236}">
                  <a16:creationId xmlns:a16="http://schemas.microsoft.com/office/drawing/2014/main" id="{3268A84B-40C6-AAE4-5873-92C289D1709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34" name="Rectangle: Rounded Corners 230">
            <a:extLst>
              <a:ext uri="{FF2B5EF4-FFF2-40B4-BE49-F238E27FC236}">
                <a16:creationId xmlns:a16="http://schemas.microsoft.com/office/drawing/2014/main" id="{73AF5C2D-20FE-D765-D3AD-9F59F64DAB62}"/>
              </a:ext>
            </a:extLst>
          </p:cNvPr>
          <p:cNvSpPr/>
          <p:nvPr/>
        </p:nvSpPr>
        <p:spPr>
          <a:xfrm>
            <a:off x="2748719" y="5273784"/>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3" name="TextBox 152">
            <a:extLst>
              <a:ext uri="{FF2B5EF4-FFF2-40B4-BE49-F238E27FC236}">
                <a16:creationId xmlns:a16="http://schemas.microsoft.com/office/drawing/2014/main" id="{CC0B5CB4-8419-F821-6041-E808F415074F}"/>
              </a:ext>
            </a:extLst>
          </p:cNvPr>
          <p:cNvSpPr txBox="1"/>
          <p:nvPr/>
        </p:nvSpPr>
        <p:spPr>
          <a:xfrm>
            <a:off x="2951997" y="5356376"/>
            <a:ext cx="1399793" cy="261610"/>
          </a:xfrm>
          <a:prstGeom prst="rect">
            <a:avLst/>
          </a:prstGeom>
          <a:noFill/>
        </p:spPr>
        <p:txBody>
          <a:bodyPr wrap="square" rtlCol="0">
            <a:spAutoFit/>
          </a:bodyPr>
          <a:lstStyle/>
          <a:p>
            <a:pPr algn="ctr"/>
            <a:r>
              <a:rPr lang="en-US" sz="1100" dirty="0">
                <a:solidFill>
                  <a:schemeClr val="tx1">
                    <a:lumMod val="50000"/>
                    <a:lumOff val="50000"/>
                  </a:schemeClr>
                </a:solidFill>
                <a:latin typeface="Helvetica" pitchFamily="2" charset="0"/>
              </a:rPr>
              <a:t>GGG</a:t>
            </a:r>
            <a:endParaRPr lang="en-SG" sz="1100" dirty="0">
              <a:solidFill>
                <a:schemeClr val="tx1">
                  <a:lumMod val="50000"/>
                  <a:lumOff val="50000"/>
                </a:schemeClr>
              </a:solidFill>
              <a:latin typeface="Helvetica" pitchFamily="2" charset="0"/>
            </a:endParaRPr>
          </a:p>
        </p:txBody>
      </p:sp>
      <p:grpSp>
        <p:nvGrpSpPr>
          <p:cNvPr id="154" name="Group 153">
            <a:extLst>
              <a:ext uri="{FF2B5EF4-FFF2-40B4-BE49-F238E27FC236}">
                <a16:creationId xmlns:a16="http://schemas.microsoft.com/office/drawing/2014/main" id="{7965B6B8-1881-84D6-2A4E-F2412EAE63F8}"/>
              </a:ext>
            </a:extLst>
          </p:cNvPr>
          <p:cNvGrpSpPr/>
          <p:nvPr/>
        </p:nvGrpSpPr>
        <p:grpSpPr>
          <a:xfrm>
            <a:off x="2608152" y="5266929"/>
            <a:ext cx="435529" cy="406157"/>
            <a:chOff x="3082827" y="2589559"/>
            <a:chExt cx="291825" cy="291825"/>
          </a:xfrm>
        </p:grpSpPr>
        <p:grpSp>
          <p:nvGrpSpPr>
            <p:cNvPr id="155" name="Group 154">
              <a:extLst>
                <a:ext uri="{FF2B5EF4-FFF2-40B4-BE49-F238E27FC236}">
                  <a16:creationId xmlns:a16="http://schemas.microsoft.com/office/drawing/2014/main" id="{F10B0884-70C9-BD59-85F0-8F9FF546A583}"/>
                </a:ext>
              </a:extLst>
            </p:cNvPr>
            <p:cNvGrpSpPr/>
            <p:nvPr/>
          </p:nvGrpSpPr>
          <p:grpSpPr>
            <a:xfrm>
              <a:off x="3082827" y="2589559"/>
              <a:ext cx="291825" cy="291825"/>
              <a:chOff x="4624074" y="2498789"/>
              <a:chExt cx="483861" cy="483861"/>
            </a:xfrm>
          </p:grpSpPr>
          <p:sp>
            <p:nvSpPr>
              <p:cNvPr id="157" name="Flowchart: Connector 233">
                <a:extLst>
                  <a:ext uri="{FF2B5EF4-FFF2-40B4-BE49-F238E27FC236}">
                    <a16:creationId xmlns:a16="http://schemas.microsoft.com/office/drawing/2014/main" id="{B2477E25-2B02-6B86-75A4-CA69B288E4EA}"/>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8" name="Flowchart: Connector 234">
                <a:extLst>
                  <a:ext uri="{FF2B5EF4-FFF2-40B4-BE49-F238E27FC236}">
                    <a16:creationId xmlns:a16="http://schemas.microsoft.com/office/drawing/2014/main" id="{F97B98BF-C374-5CF6-F37F-A2253F6CF956}"/>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6" name="Picture 155" descr="A close up of a logo&#10;&#10;Description automatically generated">
              <a:extLst>
                <a:ext uri="{FF2B5EF4-FFF2-40B4-BE49-F238E27FC236}">
                  <a16:creationId xmlns:a16="http://schemas.microsoft.com/office/drawing/2014/main" id="{1FB265A7-3D10-2B85-942E-590F9C7062A6}"/>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cxnSp>
        <p:nvCxnSpPr>
          <p:cNvPr id="160" name="Connector: Elbow 159">
            <a:extLst>
              <a:ext uri="{FF2B5EF4-FFF2-40B4-BE49-F238E27FC236}">
                <a16:creationId xmlns:a16="http://schemas.microsoft.com/office/drawing/2014/main" id="{F36F6892-FF07-F038-009B-8905FAF545F1}"/>
              </a:ext>
            </a:extLst>
          </p:cNvPr>
          <p:cNvCxnSpPr>
            <a:stCxn id="58" idx="4"/>
            <a:endCxn id="60" idx="0"/>
          </p:cNvCxnSpPr>
          <p:nvPr/>
        </p:nvCxnSpPr>
        <p:spPr>
          <a:xfrm rot="5400000">
            <a:off x="2031880" y="2923770"/>
            <a:ext cx="312515" cy="1211654"/>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AAA42CFF-5178-BDDA-0D23-87396D025F6F}"/>
              </a:ext>
            </a:extLst>
          </p:cNvPr>
          <p:cNvCxnSpPr>
            <a:cxnSpLocks/>
            <a:stCxn id="132" idx="0"/>
            <a:endCxn id="40" idx="3"/>
          </p:cNvCxnSpPr>
          <p:nvPr/>
        </p:nvCxnSpPr>
        <p:spPr>
          <a:xfrm rot="16200000" flipV="1">
            <a:off x="3700349" y="3231525"/>
            <a:ext cx="346447" cy="209270"/>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Rounded Corners 230">
            <a:extLst>
              <a:ext uri="{FF2B5EF4-FFF2-40B4-BE49-F238E27FC236}">
                <a16:creationId xmlns:a16="http://schemas.microsoft.com/office/drawing/2014/main" id="{B9851FC5-4C3F-3D74-A8E1-E4B5E9884D4D}"/>
              </a:ext>
            </a:extLst>
          </p:cNvPr>
          <p:cNvSpPr/>
          <p:nvPr/>
        </p:nvSpPr>
        <p:spPr>
          <a:xfrm>
            <a:off x="5737096" y="2655989"/>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4" name="TextBox 163">
            <a:extLst>
              <a:ext uri="{FF2B5EF4-FFF2-40B4-BE49-F238E27FC236}">
                <a16:creationId xmlns:a16="http://schemas.microsoft.com/office/drawing/2014/main" id="{C6799D6A-5B11-0462-D65F-1204117B8841}"/>
              </a:ext>
            </a:extLst>
          </p:cNvPr>
          <p:cNvSpPr txBox="1"/>
          <p:nvPr/>
        </p:nvSpPr>
        <p:spPr>
          <a:xfrm>
            <a:off x="5955674" y="2739460"/>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EEE</a:t>
            </a:r>
            <a:endParaRPr lang="en-SG" sz="1100" dirty="0">
              <a:solidFill>
                <a:schemeClr val="tx1">
                  <a:lumMod val="50000"/>
                  <a:lumOff val="50000"/>
                </a:schemeClr>
              </a:solidFill>
              <a:latin typeface="Helvetica" pitchFamily="2" charset="0"/>
            </a:endParaRPr>
          </a:p>
        </p:txBody>
      </p:sp>
      <p:grpSp>
        <p:nvGrpSpPr>
          <p:cNvPr id="165" name="Group 164">
            <a:extLst>
              <a:ext uri="{FF2B5EF4-FFF2-40B4-BE49-F238E27FC236}">
                <a16:creationId xmlns:a16="http://schemas.microsoft.com/office/drawing/2014/main" id="{8D17B8C4-303A-CD4A-51D2-5B1C5FE1A81C}"/>
              </a:ext>
            </a:extLst>
          </p:cNvPr>
          <p:cNvGrpSpPr/>
          <p:nvPr/>
        </p:nvGrpSpPr>
        <p:grpSpPr>
          <a:xfrm>
            <a:off x="5576851" y="2660292"/>
            <a:ext cx="435529" cy="406157"/>
            <a:chOff x="3082827" y="2589559"/>
            <a:chExt cx="291825" cy="291825"/>
          </a:xfrm>
        </p:grpSpPr>
        <p:grpSp>
          <p:nvGrpSpPr>
            <p:cNvPr id="166" name="Group 165">
              <a:extLst>
                <a:ext uri="{FF2B5EF4-FFF2-40B4-BE49-F238E27FC236}">
                  <a16:creationId xmlns:a16="http://schemas.microsoft.com/office/drawing/2014/main" id="{22EBA00B-F84F-CD3B-B3B9-D5FEB194DA2C}"/>
                </a:ext>
              </a:extLst>
            </p:cNvPr>
            <p:cNvGrpSpPr/>
            <p:nvPr/>
          </p:nvGrpSpPr>
          <p:grpSpPr>
            <a:xfrm>
              <a:off x="3082827" y="2589559"/>
              <a:ext cx="291825" cy="291825"/>
              <a:chOff x="4624074" y="2498789"/>
              <a:chExt cx="483861" cy="483861"/>
            </a:xfrm>
          </p:grpSpPr>
          <p:sp>
            <p:nvSpPr>
              <p:cNvPr id="169" name="Flowchart: Connector 233">
                <a:extLst>
                  <a:ext uri="{FF2B5EF4-FFF2-40B4-BE49-F238E27FC236}">
                    <a16:creationId xmlns:a16="http://schemas.microsoft.com/office/drawing/2014/main" id="{94022159-27FA-7B8A-D788-A9686A4E1FE6}"/>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1" name="Flowchart: Connector 234">
                <a:extLst>
                  <a:ext uri="{FF2B5EF4-FFF2-40B4-BE49-F238E27FC236}">
                    <a16:creationId xmlns:a16="http://schemas.microsoft.com/office/drawing/2014/main" id="{23282E3F-EC47-4386-ACE4-0BCE7316980C}"/>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8" name="Picture 167" descr="A close up of a logo&#10;&#10;Description automatically generated">
              <a:extLst>
                <a:ext uri="{FF2B5EF4-FFF2-40B4-BE49-F238E27FC236}">
                  <a16:creationId xmlns:a16="http://schemas.microsoft.com/office/drawing/2014/main" id="{833F9F79-2F01-55EF-1340-249F6DEBACB9}"/>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172" name="Rectangle: Rounded Corners 230">
            <a:extLst>
              <a:ext uri="{FF2B5EF4-FFF2-40B4-BE49-F238E27FC236}">
                <a16:creationId xmlns:a16="http://schemas.microsoft.com/office/drawing/2014/main" id="{676D12E4-971E-F711-7AC6-520DE9E7D8F9}"/>
              </a:ext>
            </a:extLst>
          </p:cNvPr>
          <p:cNvSpPr/>
          <p:nvPr/>
        </p:nvSpPr>
        <p:spPr>
          <a:xfrm>
            <a:off x="5744304" y="4189988"/>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3" name="TextBox 172">
            <a:extLst>
              <a:ext uri="{FF2B5EF4-FFF2-40B4-BE49-F238E27FC236}">
                <a16:creationId xmlns:a16="http://schemas.microsoft.com/office/drawing/2014/main" id="{C6D33955-53D0-ABB9-1B38-395231974983}"/>
              </a:ext>
            </a:extLst>
          </p:cNvPr>
          <p:cNvSpPr txBox="1"/>
          <p:nvPr/>
        </p:nvSpPr>
        <p:spPr>
          <a:xfrm>
            <a:off x="5962882" y="4273459"/>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FFF</a:t>
            </a:r>
            <a:endParaRPr lang="en-SG" sz="1100" dirty="0">
              <a:solidFill>
                <a:schemeClr val="tx1">
                  <a:lumMod val="50000"/>
                  <a:lumOff val="50000"/>
                </a:schemeClr>
              </a:solidFill>
              <a:latin typeface="Helvetica" pitchFamily="2" charset="0"/>
            </a:endParaRPr>
          </a:p>
        </p:txBody>
      </p:sp>
      <p:grpSp>
        <p:nvGrpSpPr>
          <p:cNvPr id="174" name="Group 173">
            <a:extLst>
              <a:ext uri="{FF2B5EF4-FFF2-40B4-BE49-F238E27FC236}">
                <a16:creationId xmlns:a16="http://schemas.microsoft.com/office/drawing/2014/main" id="{F0D42646-BDBE-4AC0-B55B-36BC32A045DA}"/>
              </a:ext>
            </a:extLst>
          </p:cNvPr>
          <p:cNvGrpSpPr/>
          <p:nvPr/>
        </p:nvGrpSpPr>
        <p:grpSpPr>
          <a:xfrm>
            <a:off x="5584059" y="4194291"/>
            <a:ext cx="435529" cy="406157"/>
            <a:chOff x="3082827" y="2589559"/>
            <a:chExt cx="291825" cy="291825"/>
          </a:xfrm>
        </p:grpSpPr>
        <p:grpSp>
          <p:nvGrpSpPr>
            <p:cNvPr id="175" name="Group 174">
              <a:extLst>
                <a:ext uri="{FF2B5EF4-FFF2-40B4-BE49-F238E27FC236}">
                  <a16:creationId xmlns:a16="http://schemas.microsoft.com/office/drawing/2014/main" id="{BE993DA3-0098-CB50-27C2-1258C533D686}"/>
                </a:ext>
              </a:extLst>
            </p:cNvPr>
            <p:cNvGrpSpPr/>
            <p:nvPr/>
          </p:nvGrpSpPr>
          <p:grpSpPr>
            <a:xfrm>
              <a:off x="3082827" y="2589559"/>
              <a:ext cx="291825" cy="291825"/>
              <a:chOff x="4624074" y="2498789"/>
              <a:chExt cx="483861" cy="483861"/>
            </a:xfrm>
          </p:grpSpPr>
          <p:sp>
            <p:nvSpPr>
              <p:cNvPr id="177" name="Flowchart: Connector 233">
                <a:extLst>
                  <a:ext uri="{FF2B5EF4-FFF2-40B4-BE49-F238E27FC236}">
                    <a16:creationId xmlns:a16="http://schemas.microsoft.com/office/drawing/2014/main" id="{57923769-12B5-1BDE-8461-1B27462C3621}"/>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8" name="Flowchart: Connector 234">
                <a:extLst>
                  <a:ext uri="{FF2B5EF4-FFF2-40B4-BE49-F238E27FC236}">
                    <a16:creationId xmlns:a16="http://schemas.microsoft.com/office/drawing/2014/main" id="{4735EB2D-3714-365B-CB06-410ED5E7E550}"/>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76" name="Picture 175" descr="A close up of a logo&#10;&#10;Description automatically generated">
              <a:extLst>
                <a:ext uri="{FF2B5EF4-FFF2-40B4-BE49-F238E27FC236}">
                  <a16:creationId xmlns:a16="http://schemas.microsoft.com/office/drawing/2014/main" id="{C50D0046-33F1-F199-99BE-B95C81470CEF}"/>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cxnSp>
        <p:nvCxnSpPr>
          <p:cNvPr id="181" name="Connector: Elbow 180">
            <a:extLst>
              <a:ext uri="{FF2B5EF4-FFF2-40B4-BE49-F238E27FC236}">
                <a16:creationId xmlns:a16="http://schemas.microsoft.com/office/drawing/2014/main" id="{130B60CE-2C7A-754D-8502-0B8756670A84}"/>
              </a:ext>
            </a:extLst>
          </p:cNvPr>
          <p:cNvCxnSpPr>
            <a:stCxn id="169" idx="4"/>
            <a:endCxn id="62" idx="3"/>
          </p:cNvCxnSpPr>
          <p:nvPr/>
        </p:nvCxnSpPr>
        <p:spPr>
          <a:xfrm rot="5400000">
            <a:off x="5346145" y="3267822"/>
            <a:ext cx="649844" cy="247099"/>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88DD1F9B-97EA-755F-4C1D-715CAA503B27}"/>
              </a:ext>
            </a:extLst>
          </p:cNvPr>
          <p:cNvCxnSpPr>
            <a:stCxn id="177" idx="2"/>
            <a:endCxn id="132" idx="4"/>
          </p:cNvCxnSpPr>
          <p:nvPr/>
        </p:nvCxnSpPr>
        <p:spPr>
          <a:xfrm rot="10800000">
            <a:off x="3978207" y="3915540"/>
            <a:ext cx="1605852" cy="481830"/>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Rectangle: Rounded Corners 220">
            <a:extLst>
              <a:ext uri="{FF2B5EF4-FFF2-40B4-BE49-F238E27FC236}">
                <a16:creationId xmlns:a16="http://schemas.microsoft.com/office/drawing/2014/main" id="{379735A6-CC01-C7F0-6AF2-E60BC03E07F1}"/>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161" name="Graphic 160" descr="Play with solid fill">
            <a:extLst>
              <a:ext uri="{FF2B5EF4-FFF2-40B4-BE49-F238E27FC236}">
                <a16:creationId xmlns:a16="http://schemas.microsoft.com/office/drawing/2014/main" id="{CFE01D20-8BC4-4FFA-A258-921AC32220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79" name="Graphic 178" descr="Earth globe: Americas with solid fill">
            <a:extLst>
              <a:ext uri="{FF2B5EF4-FFF2-40B4-BE49-F238E27FC236}">
                <a16:creationId xmlns:a16="http://schemas.microsoft.com/office/drawing/2014/main" id="{7BE2DD0A-EDF9-E408-32EB-AC55292BA8F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930" y="745162"/>
            <a:ext cx="214216" cy="214216"/>
          </a:xfrm>
          <a:prstGeom prst="rect">
            <a:avLst/>
          </a:prstGeom>
        </p:spPr>
      </p:pic>
      <p:sp>
        <p:nvSpPr>
          <p:cNvPr id="137" name="Rectangle: Rounded Corners 59">
            <a:extLst>
              <a:ext uri="{FF2B5EF4-FFF2-40B4-BE49-F238E27FC236}">
                <a16:creationId xmlns:a16="http://schemas.microsoft.com/office/drawing/2014/main" id="{D448D319-1F0B-7412-78A9-424B0C9B8D16}"/>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4" name="Rectangle: Rounded Corners 60">
            <a:extLst>
              <a:ext uri="{FF2B5EF4-FFF2-40B4-BE49-F238E27FC236}">
                <a16:creationId xmlns:a16="http://schemas.microsoft.com/office/drawing/2014/main" id="{3426D008-1604-5F43-B078-B401C4F1933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45" name="Straight Connector 144">
            <a:extLst>
              <a:ext uri="{FF2B5EF4-FFF2-40B4-BE49-F238E27FC236}">
                <a16:creationId xmlns:a16="http://schemas.microsoft.com/office/drawing/2014/main" id="{B279C29A-EA8A-6FD1-48DB-8DBDB7A9B0BA}"/>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067398E-7DD1-8EA6-1CED-3A227F3D655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9829776-B853-54FF-83F4-7CE748CD3EA6}"/>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705584E9-2F07-A09F-9B8C-CA0C060D876F}"/>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91D86D4-1A34-57EF-CBFD-B893232191AA}"/>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04BCB36-A914-0254-AC63-33EB244483D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88D1A2C2-F2F1-F322-C205-17C7626D55E6}"/>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1CF4ABD-2C42-E5CB-778A-44C8506BB81B}"/>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9819004-8271-64B8-8136-95B0B40B873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01BE4845-FE45-4C00-4A0A-7B9D19052FA6}"/>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AD394CA6-AD9E-BF4C-FA40-71FD71C0F595}"/>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2" name="TextBox 191">
            <a:extLst>
              <a:ext uri="{FF2B5EF4-FFF2-40B4-BE49-F238E27FC236}">
                <a16:creationId xmlns:a16="http://schemas.microsoft.com/office/drawing/2014/main" id="{88A07354-C062-0AEE-2042-360F24E1F43F}"/>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3" name="TextBox 192">
            <a:extLst>
              <a:ext uri="{FF2B5EF4-FFF2-40B4-BE49-F238E27FC236}">
                <a16:creationId xmlns:a16="http://schemas.microsoft.com/office/drawing/2014/main" id="{EEAE249A-5E8A-275A-7F71-F57635B9604C}"/>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4" name="TextBox 193">
            <a:extLst>
              <a:ext uri="{FF2B5EF4-FFF2-40B4-BE49-F238E27FC236}">
                <a16:creationId xmlns:a16="http://schemas.microsoft.com/office/drawing/2014/main" id="{F6EC2D64-86B4-7587-6A91-D1597BA2A44A}"/>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95" name="TextBox 194">
            <a:extLst>
              <a:ext uri="{FF2B5EF4-FFF2-40B4-BE49-F238E27FC236}">
                <a16:creationId xmlns:a16="http://schemas.microsoft.com/office/drawing/2014/main" id="{64DCB2DA-14F9-2CBE-430E-48F237EA9C0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96" name="TextBox 195">
            <a:extLst>
              <a:ext uri="{FF2B5EF4-FFF2-40B4-BE49-F238E27FC236}">
                <a16:creationId xmlns:a16="http://schemas.microsoft.com/office/drawing/2014/main" id="{CDF99010-CFD7-99EF-D16C-063C8F0F28D7}"/>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97" name="TextBox 196">
            <a:extLst>
              <a:ext uri="{FF2B5EF4-FFF2-40B4-BE49-F238E27FC236}">
                <a16:creationId xmlns:a16="http://schemas.microsoft.com/office/drawing/2014/main" id="{11748B47-52BE-9003-CC64-061CAD7CD95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8" name="TextBox 197">
            <a:extLst>
              <a:ext uri="{FF2B5EF4-FFF2-40B4-BE49-F238E27FC236}">
                <a16:creationId xmlns:a16="http://schemas.microsoft.com/office/drawing/2014/main" id="{56FD512E-BE1F-0405-2690-62C091A5306D}"/>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9" name="TextBox 198">
            <a:extLst>
              <a:ext uri="{FF2B5EF4-FFF2-40B4-BE49-F238E27FC236}">
                <a16:creationId xmlns:a16="http://schemas.microsoft.com/office/drawing/2014/main" id="{A5085950-F7D3-5FDA-15BE-86C1745E242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00" name="TextBox 199">
            <a:extLst>
              <a:ext uri="{FF2B5EF4-FFF2-40B4-BE49-F238E27FC236}">
                <a16:creationId xmlns:a16="http://schemas.microsoft.com/office/drawing/2014/main" id="{FA3CA0C9-A6BC-A764-52A9-D533D55A7789}"/>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1" name="TextBox 200">
            <a:extLst>
              <a:ext uri="{FF2B5EF4-FFF2-40B4-BE49-F238E27FC236}">
                <a16:creationId xmlns:a16="http://schemas.microsoft.com/office/drawing/2014/main" id="{F1FFF116-DD7A-D6CF-83FD-3C1B5487D864}"/>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2" name="TextBox 201">
            <a:extLst>
              <a:ext uri="{FF2B5EF4-FFF2-40B4-BE49-F238E27FC236}">
                <a16:creationId xmlns:a16="http://schemas.microsoft.com/office/drawing/2014/main" id="{6AE95CA4-7841-B649-0DC3-2E85C197FD98}"/>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03" name="TextBox 202">
            <a:extLst>
              <a:ext uri="{FF2B5EF4-FFF2-40B4-BE49-F238E27FC236}">
                <a16:creationId xmlns:a16="http://schemas.microsoft.com/office/drawing/2014/main" id="{3042BE97-89AD-C9AC-CD07-6CC29E95D0A4}"/>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04" name="Straight Connector 203">
            <a:extLst>
              <a:ext uri="{FF2B5EF4-FFF2-40B4-BE49-F238E27FC236}">
                <a16:creationId xmlns:a16="http://schemas.microsoft.com/office/drawing/2014/main" id="{91B0B78D-30D5-66A9-3D0D-A38929BDAA3D}"/>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7B756AA2-C5AA-B87F-F554-1A69A5F224C5}"/>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06" name="TextBox 205">
            <a:extLst>
              <a:ext uri="{FF2B5EF4-FFF2-40B4-BE49-F238E27FC236}">
                <a16:creationId xmlns:a16="http://schemas.microsoft.com/office/drawing/2014/main" id="{3D58CD89-B552-7D1A-6126-27810F5585C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07" name="TextBox 206">
            <a:extLst>
              <a:ext uri="{FF2B5EF4-FFF2-40B4-BE49-F238E27FC236}">
                <a16:creationId xmlns:a16="http://schemas.microsoft.com/office/drawing/2014/main" id="{27AC38DF-ABC2-3D67-5BD5-86BB51DFBD67}"/>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08" name="TextBox 207">
            <a:extLst>
              <a:ext uri="{FF2B5EF4-FFF2-40B4-BE49-F238E27FC236}">
                <a16:creationId xmlns:a16="http://schemas.microsoft.com/office/drawing/2014/main" id="{668348EB-AE76-E841-268E-E672905BB44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09" name="TextBox 208">
            <a:extLst>
              <a:ext uri="{FF2B5EF4-FFF2-40B4-BE49-F238E27FC236}">
                <a16:creationId xmlns:a16="http://schemas.microsoft.com/office/drawing/2014/main" id="{E3B5EAED-D0F7-EB7C-E256-1F61694D7A75}"/>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10" name="TextBox 209">
            <a:extLst>
              <a:ext uri="{FF2B5EF4-FFF2-40B4-BE49-F238E27FC236}">
                <a16:creationId xmlns:a16="http://schemas.microsoft.com/office/drawing/2014/main" id="{44C0685A-38FE-B699-4C4E-AB307B925ED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11" name="Straight Connector 210">
            <a:extLst>
              <a:ext uri="{FF2B5EF4-FFF2-40B4-BE49-F238E27FC236}">
                <a16:creationId xmlns:a16="http://schemas.microsoft.com/office/drawing/2014/main" id="{0DFD0367-B8F4-EE68-CED6-39436AF710D3}"/>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E1E3966-3361-E9C9-1632-2EAC1AB89DE4}"/>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B7B3F3EF-963F-C729-1CFB-407B26E2759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2A025E9-D3AC-7135-E60F-8A0E2AFDFA87}"/>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D0B19DE6-C6FC-EC24-DC74-F39A27285FBE}"/>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CAC3C3E2-5993-55C9-17F9-BF8A5F0F865A}"/>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7" name="Rectangle: Rounded Corners 59">
            <a:extLst>
              <a:ext uri="{FF2B5EF4-FFF2-40B4-BE49-F238E27FC236}">
                <a16:creationId xmlns:a16="http://schemas.microsoft.com/office/drawing/2014/main" id="{80C6016C-2081-CB99-78F6-6B2CD4621964}"/>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8" name="Rectangle: Rounded Corners 60">
            <a:extLst>
              <a:ext uri="{FF2B5EF4-FFF2-40B4-BE49-F238E27FC236}">
                <a16:creationId xmlns:a16="http://schemas.microsoft.com/office/drawing/2014/main" id="{3C89BCE7-7925-5E5A-19EA-7A7ED8CE89F8}"/>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9" name="Straight Connector 218">
            <a:extLst>
              <a:ext uri="{FF2B5EF4-FFF2-40B4-BE49-F238E27FC236}">
                <a16:creationId xmlns:a16="http://schemas.microsoft.com/office/drawing/2014/main" id="{458EFAF3-88B1-2E99-6011-4D9E644A64DB}"/>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8C2ACF01-5E16-71F2-EA7A-5C0E36BA5CC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5BA48CE-11A9-7EC5-C9D2-45F3241EFBC4}"/>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0767E1B-94E3-6899-FCBC-BE4A041AAA31}"/>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2FD4CF7-F50E-BE27-26D5-8C427B3613B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C4C5CA35-3142-DE35-6D9F-A6A7F2E52E0B}"/>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258734C9-17BF-000D-A4E8-906A8F02FC34}"/>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BF78B76-7B3B-6A38-8F89-999199B01225}"/>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1C4024B-D162-3864-14D8-A86F87B1DFA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3F63C1F-CE82-ACF6-6EB9-1AFA809C88FE}"/>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922A8A82-407B-1F40-F8A8-419497B3B0DD}"/>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30" name="TextBox 229">
            <a:extLst>
              <a:ext uri="{FF2B5EF4-FFF2-40B4-BE49-F238E27FC236}">
                <a16:creationId xmlns:a16="http://schemas.microsoft.com/office/drawing/2014/main" id="{68CD1D01-2FF2-8916-5A4F-F61BEBAB0E64}"/>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31" name="TextBox 230">
            <a:extLst>
              <a:ext uri="{FF2B5EF4-FFF2-40B4-BE49-F238E27FC236}">
                <a16:creationId xmlns:a16="http://schemas.microsoft.com/office/drawing/2014/main" id="{A91085D9-9F88-2B17-1F13-69609CE83E50}"/>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32" name="TextBox 231">
            <a:extLst>
              <a:ext uri="{FF2B5EF4-FFF2-40B4-BE49-F238E27FC236}">
                <a16:creationId xmlns:a16="http://schemas.microsoft.com/office/drawing/2014/main" id="{54C7C677-CEBA-33F7-071C-8250696DB49A}"/>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33" name="TextBox 232">
            <a:extLst>
              <a:ext uri="{FF2B5EF4-FFF2-40B4-BE49-F238E27FC236}">
                <a16:creationId xmlns:a16="http://schemas.microsoft.com/office/drawing/2014/main" id="{8BB68F2B-1852-9C0D-6715-6824668D28DE}"/>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34" name="TextBox 233">
            <a:extLst>
              <a:ext uri="{FF2B5EF4-FFF2-40B4-BE49-F238E27FC236}">
                <a16:creationId xmlns:a16="http://schemas.microsoft.com/office/drawing/2014/main" id="{FD3F0885-BE71-3142-0272-99B5A5F98A78}"/>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35" name="TextBox 234">
            <a:extLst>
              <a:ext uri="{FF2B5EF4-FFF2-40B4-BE49-F238E27FC236}">
                <a16:creationId xmlns:a16="http://schemas.microsoft.com/office/drawing/2014/main" id="{6F0F5A69-C579-F9F1-F7E8-9EF5E2C4FDB2}"/>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36" name="TextBox 235">
            <a:extLst>
              <a:ext uri="{FF2B5EF4-FFF2-40B4-BE49-F238E27FC236}">
                <a16:creationId xmlns:a16="http://schemas.microsoft.com/office/drawing/2014/main" id="{F312B8FE-C1FE-400C-7779-39F6495E04A0}"/>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37" name="TextBox 236">
            <a:extLst>
              <a:ext uri="{FF2B5EF4-FFF2-40B4-BE49-F238E27FC236}">
                <a16:creationId xmlns:a16="http://schemas.microsoft.com/office/drawing/2014/main" id="{468FC1F5-21E0-7FFF-78F6-0516930EBB92}"/>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38" name="TextBox 237">
            <a:extLst>
              <a:ext uri="{FF2B5EF4-FFF2-40B4-BE49-F238E27FC236}">
                <a16:creationId xmlns:a16="http://schemas.microsoft.com/office/drawing/2014/main" id="{BC3C70AA-F0D3-708C-1DEB-D767AA05E2E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39" name="TextBox 238">
            <a:extLst>
              <a:ext uri="{FF2B5EF4-FFF2-40B4-BE49-F238E27FC236}">
                <a16:creationId xmlns:a16="http://schemas.microsoft.com/office/drawing/2014/main" id="{67E9B6E0-48A7-1882-D143-618D68976E18}"/>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0" name="TextBox 239">
            <a:extLst>
              <a:ext uri="{FF2B5EF4-FFF2-40B4-BE49-F238E27FC236}">
                <a16:creationId xmlns:a16="http://schemas.microsoft.com/office/drawing/2014/main" id="{0B959D14-2D20-72B6-BEC7-8B65D6D163F1}"/>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41" name="TextBox 240">
            <a:extLst>
              <a:ext uri="{FF2B5EF4-FFF2-40B4-BE49-F238E27FC236}">
                <a16:creationId xmlns:a16="http://schemas.microsoft.com/office/drawing/2014/main" id="{679794E4-3051-03A2-FABD-F53C51A50642}"/>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42" name="Straight Connector 241">
            <a:extLst>
              <a:ext uri="{FF2B5EF4-FFF2-40B4-BE49-F238E27FC236}">
                <a16:creationId xmlns:a16="http://schemas.microsoft.com/office/drawing/2014/main" id="{1949E893-E949-FEA4-C7AB-3726EF485B55}"/>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19C3A8AF-3DE3-E058-F8B8-953CC3703FA6}"/>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44" name="TextBox 243">
            <a:extLst>
              <a:ext uri="{FF2B5EF4-FFF2-40B4-BE49-F238E27FC236}">
                <a16:creationId xmlns:a16="http://schemas.microsoft.com/office/drawing/2014/main" id="{375E2107-1D70-45C9-57B6-0191379AD79E}"/>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45" name="TextBox 244">
            <a:extLst>
              <a:ext uri="{FF2B5EF4-FFF2-40B4-BE49-F238E27FC236}">
                <a16:creationId xmlns:a16="http://schemas.microsoft.com/office/drawing/2014/main" id="{88B6A98F-25AB-38C1-FDE4-89EB24A6CEB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46" name="TextBox 245">
            <a:extLst>
              <a:ext uri="{FF2B5EF4-FFF2-40B4-BE49-F238E27FC236}">
                <a16:creationId xmlns:a16="http://schemas.microsoft.com/office/drawing/2014/main" id="{DA008522-1B0F-C4B2-08CB-D858B80417C2}"/>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47" name="TextBox 246">
            <a:extLst>
              <a:ext uri="{FF2B5EF4-FFF2-40B4-BE49-F238E27FC236}">
                <a16:creationId xmlns:a16="http://schemas.microsoft.com/office/drawing/2014/main" id="{0D79F4DB-519E-26D1-7789-14D382F67F38}"/>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48" name="TextBox 247">
            <a:extLst>
              <a:ext uri="{FF2B5EF4-FFF2-40B4-BE49-F238E27FC236}">
                <a16:creationId xmlns:a16="http://schemas.microsoft.com/office/drawing/2014/main" id="{9EB0EEB4-44A5-B154-7E0A-2F360E058DE6}"/>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49" name="Straight Connector 248">
            <a:extLst>
              <a:ext uri="{FF2B5EF4-FFF2-40B4-BE49-F238E27FC236}">
                <a16:creationId xmlns:a16="http://schemas.microsoft.com/office/drawing/2014/main" id="{A93C1A9A-778B-587F-954A-48F22C64DA8C}"/>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EEB3551-3E17-28F2-58B3-53A78BA371D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2C66A6E-6D53-A143-FF3D-8045F88F86C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3096330-9A22-450A-1599-3E70F45681FA}"/>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99BF538-3268-C48A-20F3-855F2DE7BC09}"/>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9BAC6250-BEB0-C806-B4F5-2C6C6EFF7280}"/>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5" name="Rectangle: Rounded Corners 59">
            <a:extLst>
              <a:ext uri="{FF2B5EF4-FFF2-40B4-BE49-F238E27FC236}">
                <a16:creationId xmlns:a16="http://schemas.microsoft.com/office/drawing/2014/main" id="{DE53BE27-834F-F1E3-A7A6-4ECAF48911E5}"/>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56" name="Rectangle: Rounded Corners 60">
            <a:extLst>
              <a:ext uri="{FF2B5EF4-FFF2-40B4-BE49-F238E27FC236}">
                <a16:creationId xmlns:a16="http://schemas.microsoft.com/office/drawing/2014/main" id="{1BFB6EEA-9FFB-0DF7-97B9-E443C01FDD50}"/>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57" name="Straight Connector 256">
            <a:extLst>
              <a:ext uri="{FF2B5EF4-FFF2-40B4-BE49-F238E27FC236}">
                <a16:creationId xmlns:a16="http://schemas.microsoft.com/office/drawing/2014/main" id="{18136AC2-1554-8D98-5E66-C41B69499F6F}"/>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3D43F77-8BA6-73DB-B1C5-FA70672BFC20}"/>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97141138-DA7C-1011-EF95-C296AF22DCE1}"/>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6FD55566-DDE5-5912-71F9-B9E018BBE4AB}"/>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E06A8901-470B-B18C-2DD4-33A55C68446C}"/>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1C88996-1F02-F4E2-745E-8F3EEE1F0ABE}"/>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21239EAA-DE05-ADFA-3BA9-4F8C88F9645B}"/>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13FB36D-4610-AE18-1AAB-6A379A29EA8A}"/>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0186FCB8-37F3-6058-876C-395F1E381C85}"/>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451999ED-90A2-632E-3C78-04092AA31315}"/>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0422BA5B-436B-81A9-7643-E20AAC86F477}"/>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8" name="TextBox 267">
            <a:extLst>
              <a:ext uri="{FF2B5EF4-FFF2-40B4-BE49-F238E27FC236}">
                <a16:creationId xmlns:a16="http://schemas.microsoft.com/office/drawing/2014/main" id="{F9406C03-561E-082D-0A06-E56C6FFE63CE}"/>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69" name="TextBox 268">
            <a:extLst>
              <a:ext uri="{FF2B5EF4-FFF2-40B4-BE49-F238E27FC236}">
                <a16:creationId xmlns:a16="http://schemas.microsoft.com/office/drawing/2014/main" id="{27AC92E8-53C8-5013-155C-B08E7B826AA6}"/>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70" name="TextBox 269">
            <a:extLst>
              <a:ext uri="{FF2B5EF4-FFF2-40B4-BE49-F238E27FC236}">
                <a16:creationId xmlns:a16="http://schemas.microsoft.com/office/drawing/2014/main" id="{B343456D-4E55-AE2B-FD7F-7F8AAFAF63A4}"/>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71" name="TextBox 270">
            <a:extLst>
              <a:ext uri="{FF2B5EF4-FFF2-40B4-BE49-F238E27FC236}">
                <a16:creationId xmlns:a16="http://schemas.microsoft.com/office/drawing/2014/main" id="{6387ADBF-D48F-F2ED-1592-3F35D5B34E23}"/>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72" name="TextBox 271">
            <a:extLst>
              <a:ext uri="{FF2B5EF4-FFF2-40B4-BE49-F238E27FC236}">
                <a16:creationId xmlns:a16="http://schemas.microsoft.com/office/drawing/2014/main" id="{9208C614-1AC6-EFAD-37A6-E9F882B5314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73" name="TextBox 272">
            <a:extLst>
              <a:ext uri="{FF2B5EF4-FFF2-40B4-BE49-F238E27FC236}">
                <a16:creationId xmlns:a16="http://schemas.microsoft.com/office/drawing/2014/main" id="{BA01C0F7-D903-C45E-2EE5-450AEB53FBC2}"/>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74" name="TextBox 273">
            <a:extLst>
              <a:ext uri="{FF2B5EF4-FFF2-40B4-BE49-F238E27FC236}">
                <a16:creationId xmlns:a16="http://schemas.microsoft.com/office/drawing/2014/main" id="{54B87756-CA65-3F2E-EAE6-24D7D70BE170}"/>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75" name="TextBox 274">
            <a:extLst>
              <a:ext uri="{FF2B5EF4-FFF2-40B4-BE49-F238E27FC236}">
                <a16:creationId xmlns:a16="http://schemas.microsoft.com/office/drawing/2014/main" id="{8D515395-18F6-7EB4-95E2-6F3DBDC25E61}"/>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76" name="TextBox 275">
            <a:extLst>
              <a:ext uri="{FF2B5EF4-FFF2-40B4-BE49-F238E27FC236}">
                <a16:creationId xmlns:a16="http://schemas.microsoft.com/office/drawing/2014/main" id="{EB6639E7-9AEC-90A8-0209-E12135CFA106}"/>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77" name="TextBox 276">
            <a:extLst>
              <a:ext uri="{FF2B5EF4-FFF2-40B4-BE49-F238E27FC236}">
                <a16:creationId xmlns:a16="http://schemas.microsoft.com/office/drawing/2014/main" id="{49AB1457-9DD6-7ACD-171B-858461D91BF5}"/>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78" name="TextBox 277">
            <a:extLst>
              <a:ext uri="{FF2B5EF4-FFF2-40B4-BE49-F238E27FC236}">
                <a16:creationId xmlns:a16="http://schemas.microsoft.com/office/drawing/2014/main" id="{0A2B5F3C-A0C1-C6D4-EED0-22A87A110C23}"/>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79" name="TextBox 278">
            <a:extLst>
              <a:ext uri="{FF2B5EF4-FFF2-40B4-BE49-F238E27FC236}">
                <a16:creationId xmlns:a16="http://schemas.microsoft.com/office/drawing/2014/main" id="{1A03066A-5232-99D5-F0DB-6C6D995C91C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80" name="Straight Connector 279">
            <a:extLst>
              <a:ext uri="{FF2B5EF4-FFF2-40B4-BE49-F238E27FC236}">
                <a16:creationId xmlns:a16="http://schemas.microsoft.com/office/drawing/2014/main" id="{0ABB83B6-062B-D119-DC00-A158911A6F2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39C15150-A654-7753-F264-1F6AED4F9F08}"/>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82" name="TextBox 281">
            <a:extLst>
              <a:ext uri="{FF2B5EF4-FFF2-40B4-BE49-F238E27FC236}">
                <a16:creationId xmlns:a16="http://schemas.microsoft.com/office/drawing/2014/main" id="{D46C7389-1902-A1C1-C7C2-4F8F28EF9B6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83" name="TextBox 282">
            <a:extLst>
              <a:ext uri="{FF2B5EF4-FFF2-40B4-BE49-F238E27FC236}">
                <a16:creationId xmlns:a16="http://schemas.microsoft.com/office/drawing/2014/main" id="{3F123421-1E20-A64E-DF35-9A1ABCCD86CF}"/>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84" name="TextBox 283">
            <a:extLst>
              <a:ext uri="{FF2B5EF4-FFF2-40B4-BE49-F238E27FC236}">
                <a16:creationId xmlns:a16="http://schemas.microsoft.com/office/drawing/2014/main" id="{2F06B57E-2CF3-B27C-51C0-AB38392A372C}"/>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85" name="TextBox 284">
            <a:extLst>
              <a:ext uri="{FF2B5EF4-FFF2-40B4-BE49-F238E27FC236}">
                <a16:creationId xmlns:a16="http://schemas.microsoft.com/office/drawing/2014/main" id="{EFEEBA50-FF13-0935-D15E-85737F303F3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86" name="TextBox 285">
            <a:extLst>
              <a:ext uri="{FF2B5EF4-FFF2-40B4-BE49-F238E27FC236}">
                <a16:creationId xmlns:a16="http://schemas.microsoft.com/office/drawing/2014/main" id="{1E41F538-8C40-F696-82A3-EED707AC113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87" name="Straight Connector 286">
            <a:extLst>
              <a:ext uri="{FF2B5EF4-FFF2-40B4-BE49-F238E27FC236}">
                <a16:creationId xmlns:a16="http://schemas.microsoft.com/office/drawing/2014/main" id="{7885A362-9312-4070-625D-6A87F72A92BB}"/>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92CFBD58-C40B-A17B-5C4C-BA815507E08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E329F6A8-F186-4C2F-0622-18BE3B2EB76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74A48420-A3E5-4A3B-62B0-96B672B70F8D}"/>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74903439-3F7B-B2C7-4D5E-F06BB236C056}"/>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C0FDF9D5-8240-337D-3F31-D539186AA373}"/>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910447" y="1232282"/>
            <a:ext cx="312187" cy="312187"/>
          </a:xfrm>
          <a:prstGeom prst="rect">
            <a:avLst/>
          </a:prstGeom>
        </p:spPr>
      </p:pic>
    </p:spTree>
    <p:extLst>
      <p:ext uri="{BB962C8B-B14F-4D97-AF65-F5344CB8AC3E}">
        <p14:creationId xmlns:p14="http://schemas.microsoft.com/office/powerpoint/2010/main" val="17433465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092548" y="219147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4065949" y="76175"/>
            <a:ext cx="5127768"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Now we can see the various kinds of views available, lets quickly see through the various views available for the user!</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lumMod val="50000"/>
                    <a:lumOff val="50000"/>
                  </a:schemeClr>
                </a:solidFill>
                <a:latin typeface="Helvetica" pitchFamily="2" charset="0"/>
              </a:rPr>
              <a:t> </a:t>
            </a:r>
            <a:r>
              <a:rPr lang="en-SG" sz="1000" b="1" dirty="0">
                <a:solidFill>
                  <a:schemeClr val="tx1">
                    <a:lumMod val="50000"/>
                    <a:lumOff val="50000"/>
                  </a:schemeClr>
                </a:solidFill>
                <a:latin typeface="Helvetica" pitchFamily="2" charset="0"/>
              </a:rPr>
              <a:t>      Selecting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100953" y="2290503"/>
            <a:ext cx="1399793" cy="261610"/>
          </a:xfrm>
          <a:prstGeom prst="rect">
            <a:avLst/>
          </a:prstGeom>
          <a:noFill/>
        </p:spPr>
        <p:txBody>
          <a:bodyPr wrap="square" rtlCol="0">
            <a:spAutoFit/>
          </a:bodyPr>
          <a:lstStyle/>
          <a:p>
            <a:pPr algn="ctr"/>
            <a:r>
              <a:rPr lang="en-US" sz="1100" dirty="0">
                <a:solidFill>
                  <a:schemeClr val="tx1">
                    <a:lumMod val="50000"/>
                    <a:lumOff val="50000"/>
                  </a:schemeClr>
                </a:solidFill>
                <a:latin typeface="Helvetica" pitchFamily="2" charset="0"/>
              </a:rPr>
              <a:t>AAA</a:t>
            </a:r>
            <a:endParaRPr lang="en-SG" sz="1100" dirty="0">
              <a:solidFill>
                <a:schemeClr val="tx1">
                  <a:lumMod val="50000"/>
                  <a:lumOff val="50000"/>
                </a:schemeClr>
              </a:solidFill>
              <a:latin typeface="Helvetica" pitchFamily="2" charset="0"/>
            </a:endParaRP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2736444" y="2962880"/>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2955022" y="3046351"/>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CCC</a:t>
            </a:r>
            <a:endParaRPr lang="en-SG" sz="11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2576199" y="2967183"/>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16200000" flipV="1">
            <a:off x="1704434" y="1877652"/>
            <a:ext cx="359970" cy="1819091"/>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230">
            <a:extLst>
              <a:ext uri="{FF2B5EF4-FFF2-40B4-BE49-F238E27FC236}">
                <a16:creationId xmlns:a16="http://schemas.microsoft.com/office/drawing/2014/main" id="{D4CA004F-AE2D-E4B2-7C7F-2D1959AF99B7}"/>
              </a:ext>
            </a:extLst>
          </p:cNvPr>
          <p:cNvSpPr/>
          <p:nvPr/>
        </p:nvSpPr>
        <p:spPr>
          <a:xfrm>
            <a:off x="1524790" y="3681552"/>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 name="TextBox 20">
            <a:extLst>
              <a:ext uri="{FF2B5EF4-FFF2-40B4-BE49-F238E27FC236}">
                <a16:creationId xmlns:a16="http://schemas.microsoft.com/office/drawing/2014/main" id="{9D42533A-81B4-08B8-B4BC-B8AC458A80E8}"/>
              </a:ext>
            </a:extLst>
          </p:cNvPr>
          <p:cNvSpPr txBox="1"/>
          <p:nvPr/>
        </p:nvSpPr>
        <p:spPr>
          <a:xfrm>
            <a:off x="1743368" y="3765023"/>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BBB</a:t>
            </a:r>
            <a:endParaRPr lang="en-SG" sz="1100" dirty="0">
              <a:solidFill>
                <a:schemeClr val="tx1">
                  <a:lumMod val="50000"/>
                  <a:lumOff val="50000"/>
                </a:schemeClr>
              </a:solidFill>
              <a:latin typeface="Helvetica" pitchFamily="2" charset="0"/>
            </a:endParaRPr>
          </a:p>
        </p:txBody>
      </p:sp>
      <p:grpSp>
        <p:nvGrpSpPr>
          <p:cNvPr id="33" name="Group 32">
            <a:extLst>
              <a:ext uri="{FF2B5EF4-FFF2-40B4-BE49-F238E27FC236}">
                <a16:creationId xmlns:a16="http://schemas.microsoft.com/office/drawing/2014/main" id="{95788978-80C9-9B61-9F39-6D89DAFFF91F}"/>
              </a:ext>
            </a:extLst>
          </p:cNvPr>
          <p:cNvGrpSpPr/>
          <p:nvPr/>
        </p:nvGrpSpPr>
        <p:grpSpPr>
          <a:xfrm>
            <a:off x="1364545" y="3685855"/>
            <a:ext cx="435529" cy="406157"/>
            <a:chOff x="3082827" y="2589559"/>
            <a:chExt cx="291825" cy="291825"/>
          </a:xfrm>
        </p:grpSpPr>
        <p:grpSp>
          <p:nvGrpSpPr>
            <p:cNvPr id="37" name="Group 36">
              <a:extLst>
                <a:ext uri="{FF2B5EF4-FFF2-40B4-BE49-F238E27FC236}">
                  <a16:creationId xmlns:a16="http://schemas.microsoft.com/office/drawing/2014/main" id="{FA62ACF2-ACD8-294A-C68B-5ECFF8629380}"/>
                </a:ext>
              </a:extLst>
            </p:cNvPr>
            <p:cNvGrpSpPr/>
            <p:nvPr/>
          </p:nvGrpSpPr>
          <p:grpSpPr>
            <a:xfrm>
              <a:off x="3082827" y="2589559"/>
              <a:ext cx="291825" cy="291825"/>
              <a:chOff x="4624074" y="2498789"/>
              <a:chExt cx="483861" cy="483861"/>
            </a:xfrm>
          </p:grpSpPr>
          <p:sp>
            <p:nvSpPr>
              <p:cNvPr id="60" name="Flowchart: Connector 233">
                <a:extLst>
                  <a:ext uri="{FF2B5EF4-FFF2-40B4-BE49-F238E27FC236}">
                    <a16:creationId xmlns:a16="http://schemas.microsoft.com/office/drawing/2014/main" id="{DEAA0B77-C9C2-7800-2095-11A71EB6817A}"/>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1" name="Flowchart: Connector 234">
                <a:extLst>
                  <a:ext uri="{FF2B5EF4-FFF2-40B4-BE49-F238E27FC236}">
                    <a16:creationId xmlns:a16="http://schemas.microsoft.com/office/drawing/2014/main" id="{2B3357D5-9825-ED0D-3964-D86E6C39B2E8}"/>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39" name="Picture 38" descr="A close up of a logo&#10;&#10;Description automatically generated">
              <a:extLst>
                <a:ext uri="{FF2B5EF4-FFF2-40B4-BE49-F238E27FC236}">
                  <a16:creationId xmlns:a16="http://schemas.microsoft.com/office/drawing/2014/main" id="{7C78961A-B4E8-7786-D46A-B311C2C6F6A3}"/>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62" name="Rectangle: Rounded Corners 230">
            <a:extLst>
              <a:ext uri="{FF2B5EF4-FFF2-40B4-BE49-F238E27FC236}">
                <a16:creationId xmlns:a16="http://schemas.microsoft.com/office/drawing/2014/main" id="{44214318-01A7-3164-966E-ACF2A4779EEF}"/>
              </a:ext>
            </a:extLst>
          </p:cNvPr>
          <p:cNvSpPr/>
          <p:nvPr/>
        </p:nvSpPr>
        <p:spPr>
          <a:xfrm>
            <a:off x="3901009" y="3516238"/>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3" name="TextBox 62">
            <a:extLst>
              <a:ext uri="{FF2B5EF4-FFF2-40B4-BE49-F238E27FC236}">
                <a16:creationId xmlns:a16="http://schemas.microsoft.com/office/drawing/2014/main" id="{FFAA9C0D-67B3-28A5-0F68-FF3ABC94D239}"/>
              </a:ext>
            </a:extLst>
          </p:cNvPr>
          <p:cNvSpPr txBox="1"/>
          <p:nvPr/>
        </p:nvSpPr>
        <p:spPr>
          <a:xfrm>
            <a:off x="4104287" y="3598830"/>
            <a:ext cx="1399793" cy="261610"/>
          </a:xfrm>
          <a:prstGeom prst="rect">
            <a:avLst/>
          </a:prstGeom>
          <a:noFill/>
        </p:spPr>
        <p:txBody>
          <a:bodyPr wrap="square" rtlCol="0">
            <a:spAutoFit/>
          </a:bodyPr>
          <a:lstStyle/>
          <a:p>
            <a:pPr algn="ctr"/>
            <a:r>
              <a:rPr lang="en-US" sz="1100" dirty="0">
                <a:solidFill>
                  <a:schemeClr val="tx1">
                    <a:lumMod val="50000"/>
                    <a:lumOff val="50000"/>
                  </a:schemeClr>
                </a:solidFill>
                <a:latin typeface="Helvetica" pitchFamily="2" charset="0"/>
              </a:rPr>
              <a:t>DDD</a:t>
            </a:r>
            <a:endParaRPr lang="en-SG" sz="1100" dirty="0">
              <a:solidFill>
                <a:schemeClr val="tx1">
                  <a:lumMod val="50000"/>
                  <a:lumOff val="50000"/>
                </a:schemeClr>
              </a:solidFill>
              <a:latin typeface="Helvetica" pitchFamily="2" charset="0"/>
            </a:endParaRPr>
          </a:p>
        </p:txBody>
      </p:sp>
      <p:grpSp>
        <p:nvGrpSpPr>
          <p:cNvPr id="129" name="Group 128">
            <a:extLst>
              <a:ext uri="{FF2B5EF4-FFF2-40B4-BE49-F238E27FC236}">
                <a16:creationId xmlns:a16="http://schemas.microsoft.com/office/drawing/2014/main" id="{AA661D90-47A3-AE2E-9ED2-40B5A640FB4C}"/>
              </a:ext>
            </a:extLst>
          </p:cNvPr>
          <p:cNvGrpSpPr/>
          <p:nvPr/>
        </p:nvGrpSpPr>
        <p:grpSpPr>
          <a:xfrm>
            <a:off x="3760442" y="3509383"/>
            <a:ext cx="435529" cy="406157"/>
            <a:chOff x="3082827" y="2589559"/>
            <a:chExt cx="291825" cy="291825"/>
          </a:xfrm>
        </p:grpSpPr>
        <p:grpSp>
          <p:nvGrpSpPr>
            <p:cNvPr id="130" name="Group 129">
              <a:extLst>
                <a:ext uri="{FF2B5EF4-FFF2-40B4-BE49-F238E27FC236}">
                  <a16:creationId xmlns:a16="http://schemas.microsoft.com/office/drawing/2014/main" id="{7D1F1FD2-5747-9C56-C6BF-116A68F66F9F}"/>
                </a:ext>
              </a:extLst>
            </p:cNvPr>
            <p:cNvGrpSpPr/>
            <p:nvPr/>
          </p:nvGrpSpPr>
          <p:grpSpPr>
            <a:xfrm>
              <a:off x="3082827" y="2589559"/>
              <a:ext cx="291825" cy="291825"/>
              <a:chOff x="4624074" y="2498789"/>
              <a:chExt cx="483861" cy="483861"/>
            </a:xfrm>
          </p:grpSpPr>
          <p:sp>
            <p:nvSpPr>
              <p:cNvPr id="132" name="Flowchart: Connector 233">
                <a:extLst>
                  <a:ext uri="{FF2B5EF4-FFF2-40B4-BE49-F238E27FC236}">
                    <a16:creationId xmlns:a16="http://schemas.microsoft.com/office/drawing/2014/main" id="{6C97C0F5-EDBC-38D4-FC00-DDD800ECA751}"/>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3" name="Flowchart: Connector 234">
                <a:extLst>
                  <a:ext uri="{FF2B5EF4-FFF2-40B4-BE49-F238E27FC236}">
                    <a16:creationId xmlns:a16="http://schemas.microsoft.com/office/drawing/2014/main" id="{98DE6EA5-2748-8DDB-27C1-FDEB4F872891}"/>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31" name="Picture 130" descr="A close up of a logo&#10;&#10;Description automatically generated">
              <a:extLst>
                <a:ext uri="{FF2B5EF4-FFF2-40B4-BE49-F238E27FC236}">
                  <a16:creationId xmlns:a16="http://schemas.microsoft.com/office/drawing/2014/main" id="{3268A84B-40C6-AAE4-5873-92C289D1709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34" name="Rectangle: Rounded Corners 230">
            <a:extLst>
              <a:ext uri="{FF2B5EF4-FFF2-40B4-BE49-F238E27FC236}">
                <a16:creationId xmlns:a16="http://schemas.microsoft.com/office/drawing/2014/main" id="{73AF5C2D-20FE-D765-D3AD-9F59F64DAB62}"/>
              </a:ext>
            </a:extLst>
          </p:cNvPr>
          <p:cNvSpPr/>
          <p:nvPr/>
        </p:nvSpPr>
        <p:spPr>
          <a:xfrm>
            <a:off x="2748719" y="5273784"/>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3" name="TextBox 152">
            <a:extLst>
              <a:ext uri="{FF2B5EF4-FFF2-40B4-BE49-F238E27FC236}">
                <a16:creationId xmlns:a16="http://schemas.microsoft.com/office/drawing/2014/main" id="{CC0B5CB4-8419-F821-6041-E808F415074F}"/>
              </a:ext>
            </a:extLst>
          </p:cNvPr>
          <p:cNvSpPr txBox="1"/>
          <p:nvPr/>
        </p:nvSpPr>
        <p:spPr>
          <a:xfrm>
            <a:off x="2951997" y="5356376"/>
            <a:ext cx="1399793" cy="261610"/>
          </a:xfrm>
          <a:prstGeom prst="rect">
            <a:avLst/>
          </a:prstGeom>
          <a:noFill/>
        </p:spPr>
        <p:txBody>
          <a:bodyPr wrap="square" rtlCol="0">
            <a:spAutoFit/>
          </a:bodyPr>
          <a:lstStyle/>
          <a:p>
            <a:pPr algn="ctr"/>
            <a:r>
              <a:rPr lang="en-US" sz="1100" dirty="0">
                <a:solidFill>
                  <a:schemeClr val="tx1">
                    <a:lumMod val="50000"/>
                    <a:lumOff val="50000"/>
                  </a:schemeClr>
                </a:solidFill>
                <a:latin typeface="Helvetica" pitchFamily="2" charset="0"/>
              </a:rPr>
              <a:t>GGG</a:t>
            </a:r>
            <a:endParaRPr lang="en-SG" sz="1100" dirty="0">
              <a:solidFill>
                <a:schemeClr val="tx1">
                  <a:lumMod val="50000"/>
                  <a:lumOff val="50000"/>
                </a:schemeClr>
              </a:solidFill>
              <a:latin typeface="Helvetica" pitchFamily="2" charset="0"/>
            </a:endParaRPr>
          </a:p>
        </p:txBody>
      </p:sp>
      <p:grpSp>
        <p:nvGrpSpPr>
          <p:cNvPr id="154" name="Group 153">
            <a:extLst>
              <a:ext uri="{FF2B5EF4-FFF2-40B4-BE49-F238E27FC236}">
                <a16:creationId xmlns:a16="http://schemas.microsoft.com/office/drawing/2014/main" id="{7965B6B8-1881-84D6-2A4E-F2412EAE63F8}"/>
              </a:ext>
            </a:extLst>
          </p:cNvPr>
          <p:cNvGrpSpPr/>
          <p:nvPr/>
        </p:nvGrpSpPr>
        <p:grpSpPr>
          <a:xfrm>
            <a:off x="2608152" y="5266929"/>
            <a:ext cx="435529" cy="406157"/>
            <a:chOff x="3082827" y="2589559"/>
            <a:chExt cx="291825" cy="291825"/>
          </a:xfrm>
        </p:grpSpPr>
        <p:grpSp>
          <p:nvGrpSpPr>
            <p:cNvPr id="155" name="Group 154">
              <a:extLst>
                <a:ext uri="{FF2B5EF4-FFF2-40B4-BE49-F238E27FC236}">
                  <a16:creationId xmlns:a16="http://schemas.microsoft.com/office/drawing/2014/main" id="{F10B0884-70C9-BD59-85F0-8F9FF546A583}"/>
                </a:ext>
              </a:extLst>
            </p:cNvPr>
            <p:cNvGrpSpPr/>
            <p:nvPr/>
          </p:nvGrpSpPr>
          <p:grpSpPr>
            <a:xfrm>
              <a:off x="3082827" y="2589559"/>
              <a:ext cx="291825" cy="291825"/>
              <a:chOff x="4624074" y="2498789"/>
              <a:chExt cx="483861" cy="483861"/>
            </a:xfrm>
          </p:grpSpPr>
          <p:sp>
            <p:nvSpPr>
              <p:cNvPr id="157" name="Flowchart: Connector 233">
                <a:extLst>
                  <a:ext uri="{FF2B5EF4-FFF2-40B4-BE49-F238E27FC236}">
                    <a16:creationId xmlns:a16="http://schemas.microsoft.com/office/drawing/2014/main" id="{B2477E25-2B02-6B86-75A4-CA69B288E4EA}"/>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8" name="Flowchart: Connector 234">
                <a:extLst>
                  <a:ext uri="{FF2B5EF4-FFF2-40B4-BE49-F238E27FC236}">
                    <a16:creationId xmlns:a16="http://schemas.microsoft.com/office/drawing/2014/main" id="{F97B98BF-C374-5CF6-F37F-A2253F6CF956}"/>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6" name="Picture 155" descr="A close up of a logo&#10;&#10;Description automatically generated">
              <a:extLst>
                <a:ext uri="{FF2B5EF4-FFF2-40B4-BE49-F238E27FC236}">
                  <a16:creationId xmlns:a16="http://schemas.microsoft.com/office/drawing/2014/main" id="{1FB265A7-3D10-2B85-942E-590F9C7062A6}"/>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cxnSp>
        <p:nvCxnSpPr>
          <p:cNvPr id="160" name="Connector: Elbow 159">
            <a:extLst>
              <a:ext uri="{FF2B5EF4-FFF2-40B4-BE49-F238E27FC236}">
                <a16:creationId xmlns:a16="http://schemas.microsoft.com/office/drawing/2014/main" id="{F36F6892-FF07-F038-009B-8905FAF545F1}"/>
              </a:ext>
            </a:extLst>
          </p:cNvPr>
          <p:cNvCxnSpPr>
            <a:stCxn id="58" idx="4"/>
            <a:endCxn id="60" idx="0"/>
          </p:cNvCxnSpPr>
          <p:nvPr/>
        </p:nvCxnSpPr>
        <p:spPr>
          <a:xfrm rot="5400000">
            <a:off x="2031880" y="2923770"/>
            <a:ext cx="312515" cy="1211654"/>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AAA42CFF-5178-BDDA-0D23-87396D025F6F}"/>
              </a:ext>
            </a:extLst>
          </p:cNvPr>
          <p:cNvCxnSpPr>
            <a:cxnSpLocks/>
            <a:stCxn id="132" idx="0"/>
            <a:endCxn id="40" idx="3"/>
          </p:cNvCxnSpPr>
          <p:nvPr/>
        </p:nvCxnSpPr>
        <p:spPr>
          <a:xfrm rot="16200000" flipV="1">
            <a:off x="3700349" y="3231525"/>
            <a:ext cx="346447" cy="209270"/>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Rounded Corners 230">
            <a:extLst>
              <a:ext uri="{FF2B5EF4-FFF2-40B4-BE49-F238E27FC236}">
                <a16:creationId xmlns:a16="http://schemas.microsoft.com/office/drawing/2014/main" id="{B9851FC5-4C3F-3D74-A8E1-E4B5E9884D4D}"/>
              </a:ext>
            </a:extLst>
          </p:cNvPr>
          <p:cNvSpPr/>
          <p:nvPr/>
        </p:nvSpPr>
        <p:spPr>
          <a:xfrm>
            <a:off x="5737096" y="2655989"/>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4" name="TextBox 163">
            <a:extLst>
              <a:ext uri="{FF2B5EF4-FFF2-40B4-BE49-F238E27FC236}">
                <a16:creationId xmlns:a16="http://schemas.microsoft.com/office/drawing/2014/main" id="{C6799D6A-5B11-0462-D65F-1204117B8841}"/>
              </a:ext>
            </a:extLst>
          </p:cNvPr>
          <p:cNvSpPr txBox="1"/>
          <p:nvPr/>
        </p:nvSpPr>
        <p:spPr>
          <a:xfrm>
            <a:off x="5955674" y="2739460"/>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EEE</a:t>
            </a:r>
            <a:endParaRPr lang="en-SG" sz="1100" dirty="0">
              <a:solidFill>
                <a:schemeClr val="tx1">
                  <a:lumMod val="50000"/>
                  <a:lumOff val="50000"/>
                </a:schemeClr>
              </a:solidFill>
              <a:latin typeface="Helvetica" pitchFamily="2" charset="0"/>
            </a:endParaRPr>
          </a:p>
        </p:txBody>
      </p:sp>
      <p:grpSp>
        <p:nvGrpSpPr>
          <p:cNvPr id="165" name="Group 164">
            <a:extLst>
              <a:ext uri="{FF2B5EF4-FFF2-40B4-BE49-F238E27FC236}">
                <a16:creationId xmlns:a16="http://schemas.microsoft.com/office/drawing/2014/main" id="{8D17B8C4-303A-CD4A-51D2-5B1C5FE1A81C}"/>
              </a:ext>
            </a:extLst>
          </p:cNvPr>
          <p:cNvGrpSpPr/>
          <p:nvPr/>
        </p:nvGrpSpPr>
        <p:grpSpPr>
          <a:xfrm>
            <a:off x="5576851" y="2660292"/>
            <a:ext cx="435529" cy="406157"/>
            <a:chOff x="3082827" y="2589559"/>
            <a:chExt cx="291825" cy="291825"/>
          </a:xfrm>
        </p:grpSpPr>
        <p:grpSp>
          <p:nvGrpSpPr>
            <p:cNvPr id="166" name="Group 165">
              <a:extLst>
                <a:ext uri="{FF2B5EF4-FFF2-40B4-BE49-F238E27FC236}">
                  <a16:creationId xmlns:a16="http://schemas.microsoft.com/office/drawing/2014/main" id="{22EBA00B-F84F-CD3B-B3B9-D5FEB194DA2C}"/>
                </a:ext>
              </a:extLst>
            </p:cNvPr>
            <p:cNvGrpSpPr/>
            <p:nvPr/>
          </p:nvGrpSpPr>
          <p:grpSpPr>
            <a:xfrm>
              <a:off x="3082827" y="2589559"/>
              <a:ext cx="291825" cy="291825"/>
              <a:chOff x="4624074" y="2498789"/>
              <a:chExt cx="483861" cy="483861"/>
            </a:xfrm>
          </p:grpSpPr>
          <p:sp>
            <p:nvSpPr>
              <p:cNvPr id="169" name="Flowchart: Connector 233">
                <a:extLst>
                  <a:ext uri="{FF2B5EF4-FFF2-40B4-BE49-F238E27FC236}">
                    <a16:creationId xmlns:a16="http://schemas.microsoft.com/office/drawing/2014/main" id="{94022159-27FA-7B8A-D788-A9686A4E1FE6}"/>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1" name="Flowchart: Connector 234">
                <a:extLst>
                  <a:ext uri="{FF2B5EF4-FFF2-40B4-BE49-F238E27FC236}">
                    <a16:creationId xmlns:a16="http://schemas.microsoft.com/office/drawing/2014/main" id="{23282E3F-EC47-4386-ACE4-0BCE7316980C}"/>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8" name="Picture 167" descr="A close up of a logo&#10;&#10;Description automatically generated">
              <a:extLst>
                <a:ext uri="{FF2B5EF4-FFF2-40B4-BE49-F238E27FC236}">
                  <a16:creationId xmlns:a16="http://schemas.microsoft.com/office/drawing/2014/main" id="{833F9F79-2F01-55EF-1340-249F6DEBACB9}"/>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172" name="Rectangle: Rounded Corners 230">
            <a:extLst>
              <a:ext uri="{FF2B5EF4-FFF2-40B4-BE49-F238E27FC236}">
                <a16:creationId xmlns:a16="http://schemas.microsoft.com/office/drawing/2014/main" id="{676D12E4-971E-F711-7AC6-520DE9E7D8F9}"/>
              </a:ext>
            </a:extLst>
          </p:cNvPr>
          <p:cNvSpPr/>
          <p:nvPr/>
        </p:nvSpPr>
        <p:spPr>
          <a:xfrm>
            <a:off x="5744304" y="4189988"/>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3" name="TextBox 172">
            <a:extLst>
              <a:ext uri="{FF2B5EF4-FFF2-40B4-BE49-F238E27FC236}">
                <a16:creationId xmlns:a16="http://schemas.microsoft.com/office/drawing/2014/main" id="{C6D33955-53D0-ABB9-1B38-395231974983}"/>
              </a:ext>
            </a:extLst>
          </p:cNvPr>
          <p:cNvSpPr txBox="1"/>
          <p:nvPr/>
        </p:nvSpPr>
        <p:spPr>
          <a:xfrm>
            <a:off x="5962882" y="4273459"/>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FFF</a:t>
            </a:r>
            <a:endParaRPr lang="en-SG" sz="1100" dirty="0">
              <a:solidFill>
                <a:schemeClr val="tx1">
                  <a:lumMod val="50000"/>
                  <a:lumOff val="50000"/>
                </a:schemeClr>
              </a:solidFill>
              <a:latin typeface="Helvetica" pitchFamily="2" charset="0"/>
            </a:endParaRPr>
          </a:p>
        </p:txBody>
      </p:sp>
      <p:grpSp>
        <p:nvGrpSpPr>
          <p:cNvPr id="174" name="Group 173">
            <a:extLst>
              <a:ext uri="{FF2B5EF4-FFF2-40B4-BE49-F238E27FC236}">
                <a16:creationId xmlns:a16="http://schemas.microsoft.com/office/drawing/2014/main" id="{F0D42646-BDBE-4AC0-B55B-36BC32A045DA}"/>
              </a:ext>
            </a:extLst>
          </p:cNvPr>
          <p:cNvGrpSpPr/>
          <p:nvPr/>
        </p:nvGrpSpPr>
        <p:grpSpPr>
          <a:xfrm>
            <a:off x="5584059" y="4194291"/>
            <a:ext cx="435529" cy="406157"/>
            <a:chOff x="3082827" y="2589559"/>
            <a:chExt cx="291825" cy="291825"/>
          </a:xfrm>
        </p:grpSpPr>
        <p:grpSp>
          <p:nvGrpSpPr>
            <p:cNvPr id="175" name="Group 174">
              <a:extLst>
                <a:ext uri="{FF2B5EF4-FFF2-40B4-BE49-F238E27FC236}">
                  <a16:creationId xmlns:a16="http://schemas.microsoft.com/office/drawing/2014/main" id="{BE993DA3-0098-CB50-27C2-1258C533D686}"/>
                </a:ext>
              </a:extLst>
            </p:cNvPr>
            <p:cNvGrpSpPr/>
            <p:nvPr/>
          </p:nvGrpSpPr>
          <p:grpSpPr>
            <a:xfrm>
              <a:off x="3082827" y="2589559"/>
              <a:ext cx="291825" cy="291825"/>
              <a:chOff x="4624074" y="2498789"/>
              <a:chExt cx="483861" cy="483861"/>
            </a:xfrm>
          </p:grpSpPr>
          <p:sp>
            <p:nvSpPr>
              <p:cNvPr id="177" name="Flowchart: Connector 233">
                <a:extLst>
                  <a:ext uri="{FF2B5EF4-FFF2-40B4-BE49-F238E27FC236}">
                    <a16:creationId xmlns:a16="http://schemas.microsoft.com/office/drawing/2014/main" id="{57923769-12B5-1BDE-8461-1B27462C3621}"/>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8" name="Flowchart: Connector 234">
                <a:extLst>
                  <a:ext uri="{FF2B5EF4-FFF2-40B4-BE49-F238E27FC236}">
                    <a16:creationId xmlns:a16="http://schemas.microsoft.com/office/drawing/2014/main" id="{4735EB2D-3714-365B-CB06-410ED5E7E550}"/>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76" name="Picture 175" descr="A close up of a logo&#10;&#10;Description automatically generated">
              <a:extLst>
                <a:ext uri="{FF2B5EF4-FFF2-40B4-BE49-F238E27FC236}">
                  <a16:creationId xmlns:a16="http://schemas.microsoft.com/office/drawing/2014/main" id="{C50D0046-33F1-F199-99BE-B95C81470CEF}"/>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cxnSp>
        <p:nvCxnSpPr>
          <p:cNvPr id="181" name="Connector: Elbow 180">
            <a:extLst>
              <a:ext uri="{FF2B5EF4-FFF2-40B4-BE49-F238E27FC236}">
                <a16:creationId xmlns:a16="http://schemas.microsoft.com/office/drawing/2014/main" id="{130B60CE-2C7A-754D-8502-0B8756670A84}"/>
              </a:ext>
            </a:extLst>
          </p:cNvPr>
          <p:cNvCxnSpPr>
            <a:stCxn id="169" idx="4"/>
            <a:endCxn id="62" idx="3"/>
          </p:cNvCxnSpPr>
          <p:nvPr/>
        </p:nvCxnSpPr>
        <p:spPr>
          <a:xfrm rot="5400000">
            <a:off x="5346145" y="3267822"/>
            <a:ext cx="649844" cy="247099"/>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88DD1F9B-97EA-755F-4C1D-715CAA503B27}"/>
              </a:ext>
            </a:extLst>
          </p:cNvPr>
          <p:cNvCxnSpPr>
            <a:stCxn id="177" idx="2"/>
            <a:endCxn id="132" idx="4"/>
          </p:cNvCxnSpPr>
          <p:nvPr/>
        </p:nvCxnSpPr>
        <p:spPr>
          <a:xfrm rot="10800000">
            <a:off x="3978207" y="3915540"/>
            <a:ext cx="1605852" cy="481830"/>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43650" y="2127665"/>
            <a:ext cx="312187" cy="312187"/>
          </a:xfrm>
          <a:prstGeom prst="rect">
            <a:avLst/>
          </a:prstGeom>
        </p:spPr>
      </p:pic>
      <p:sp>
        <p:nvSpPr>
          <p:cNvPr id="179" name="Rectangle: Rounded Corners 220">
            <a:extLst>
              <a:ext uri="{FF2B5EF4-FFF2-40B4-BE49-F238E27FC236}">
                <a16:creationId xmlns:a16="http://schemas.microsoft.com/office/drawing/2014/main" id="{FF1B0BEF-DBC9-39C1-7308-4C8D986499D9}"/>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180" name="Graphic 179" descr="Play with solid fill">
            <a:extLst>
              <a:ext uri="{FF2B5EF4-FFF2-40B4-BE49-F238E27FC236}">
                <a16:creationId xmlns:a16="http://schemas.microsoft.com/office/drawing/2014/main" id="{3AB40AB1-B64C-4D13-6E14-144C79C40B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85" name="Graphic 184" descr="Earth globe: Americas with solid fill">
            <a:extLst>
              <a:ext uri="{FF2B5EF4-FFF2-40B4-BE49-F238E27FC236}">
                <a16:creationId xmlns:a16="http://schemas.microsoft.com/office/drawing/2014/main" id="{6E6D66FE-2705-EF6F-0A6E-88B1862E3FA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930" y="745162"/>
            <a:ext cx="214216" cy="214216"/>
          </a:xfrm>
          <a:prstGeom prst="rect">
            <a:avLst/>
          </a:prstGeom>
        </p:spPr>
      </p:pic>
      <p:sp>
        <p:nvSpPr>
          <p:cNvPr id="137" name="Rectangle: Rounded Corners 59">
            <a:extLst>
              <a:ext uri="{FF2B5EF4-FFF2-40B4-BE49-F238E27FC236}">
                <a16:creationId xmlns:a16="http://schemas.microsoft.com/office/drawing/2014/main" id="{AB591C59-A408-33D6-3675-5C6B0C2B7676}"/>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4" name="Rectangle: Rounded Corners 60">
            <a:extLst>
              <a:ext uri="{FF2B5EF4-FFF2-40B4-BE49-F238E27FC236}">
                <a16:creationId xmlns:a16="http://schemas.microsoft.com/office/drawing/2014/main" id="{A5DF530E-2DBD-E8B8-4D84-43AEE27F8DF2}"/>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87" name="Straight Connector 186">
            <a:extLst>
              <a:ext uri="{FF2B5EF4-FFF2-40B4-BE49-F238E27FC236}">
                <a16:creationId xmlns:a16="http://schemas.microsoft.com/office/drawing/2014/main" id="{F1C0739F-AB2A-749C-3C60-BDAC540F48C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F79CF85-B206-BA0D-C35C-5EBB75E9468D}"/>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1B67A807-45A7-A92F-904F-BD0FF290FE96}"/>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FE506D7-9A9A-7797-0CA0-1BF02D26021B}"/>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8F07867-48A2-F068-F459-B4A7D3C14253}"/>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5031256-956B-D6E1-6096-34B7878D9B7B}"/>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F1427FF6-B18D-655E-AF9C-34EDA5891383}"/>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73A2F4E-4DEB-A6AA-E07A-68E8B071CB9D}"/>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3BB10D30-C2CB-67AE-8F0C-F0B60BE5E4C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6" name="TextBox 195">
            <a:extLst>
              <a:ext uri="{FF2B5EF4-FFF2-40B4-BE49-F238E27FC236}">
                <a16:creationId xmlns:a16="http://schemas.microsoft.com/office/drawing/2014/main" id="{936FBD82-4161-DCBB-9797-D33B1C3A01BF}"/>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9" name="TextBox 198">
            <a:extLst>
              <a:ext uri="{FF2B5EF4-FFF2-40B4-BE49-F238E27FC236}">
                <a16:creationId xmlns:a16="http://schemas.microsoft.com/office/drawing/2014/main" id="{5AE0052E-A7A0-9BB6-2699-E50B52F5E521}"/>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0" name="TextBox 199">
            <a:extLst>
              <a:ext uri="{FF2B5EF4-FFF2-40B4-BE49-F238E27FC236}">
                <a16:creationId xmlns:a16="http://schemas.microsoft.com/office/drawing/2014/main" id="{86E5D8E3-C99B-BDE6-93D8-3E295527AE7B}"/>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01" name="TextBox 200">
            <a:extLst>
              <a:ext uri="{FF2B5EF4-FFF2-40B4-BE49-F238E27FC236}">
                <a16:creationId xmlns:a16="http://schemas.microsoft.com/office/drawing/2014/main" id="{CDB6AF30-244A-7210-F6A0-1F856BFA578C}"/>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02" name="TextBox 201">
            <a:extLst>
              <a:ext uri="{FF2B5EF4-FFF2-40B4-BE49-F238E27FC236}">
                <a16:creationId xmlns:a16="http://schemas.microsoft.com/office/drawing/2014/main" id="{3C66101C-7F83-DEB1-8443-A1374AB992C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03" name="TextBox 202">
            <a:extLst>
              <a:ext uri="{FF2B5EF4-FFF2-40B4-BE49-F238E27FC236}">
                <a16:creationId xmlns:a16="http://schemas.microsoft.com/office/drawing/2014/main" id="{95C53CC3-9735-C485-6FFE-F58995937FD9}"/>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04" name="TextBox 203">
            <a:extLst>
              <a:ext uri="{FF2B5EF4-FFF2-40B4-BE49-F238E27FC236}">
                <a16:creationId xmlns:a16="http://schemas.microsoft.com/office/drawing/2014/main" id="{9AB5A13F-A02D-12B6-360C-1DE12BAD15FA}"/>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5" name="TextBox 204">
            <a:extLst>
              <a:ext uri="{FF2B5EF4-FFF2-40B4-BE49-F238E27FC236}">
                <a16:creationId xmlns:a16="http://schemas.microsoft.com/office/drawing/2014/main" id="{D1877604-2C95-022B-92F9-D39771C2B153}"/>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6" name="TextBox 205">
            <a:extLst>
              <a:ext uri="{FF2B5EF4-FFF2-40B4-BE49-F238E27FC236}">
                <a16:creationId xmlns:a16="http://schemas.microsoft.com/office/drawing/2014/main" id="{16882D38-F4A9-3914-DDE1-4825C69A8D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07" name="TextBox 206">
            <a:extLst>
              <a:ext uri="{FF2B5EF4-FFF2-40B4-BE49-F238E27FC236}">
                <a16:creationId xmlns:a16="http://schemas.microsoft.com/office/drawing/2014/main" id="{AD42641C-8099-69C0-1988-DC1E5BBBE4B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08" name="Straight Connector 207">
            <a:extLst>
              <a:ext uri="{FF2B5EF4-FFF2-40B4-BE49-F238E27FC236}">
                <a16:creationId xmlns:a16="http://schemas.microsoft.com/office/drawing/2014/main" id="{8B99A92F-996E-DA44-3BB7-727B769E4662}"/>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F95C505F-0F51-6D4F-F8CD-8836C26996B6}"/>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0" name="TextBox 209">
            <a:extLst>
              <a:ext uri="{FF2B5EF4-FFF2-40B4-BE49-F238E27FC236}">
                <a16:creationId xmlns:a16="http://schemas.microsoft.com/office/drawing/2014/main" id="{D242112C-3F64-A52D-CDB5-E383AEC90D35}"/>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11" name="TextBox 210">
            <a:extLst>
              <a:ext uri="{FF2B5EF4-FFF2-40B4-BE49-F238E27FC236}">
                <a16:creationId xmlns:a16="http://schemas.microsoft.com/office/drawing/2014/main" id="{85A58F69-620B-1A0F-0D26-74696AA680CB}"/>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12" name="TextBox 211">
            <a:extLst>
              <a:ext uri="{FF2B5EF4-FFF2-40B4-BE49-F238E27FC236}">
                <a16:creationId xmlns:a16="http://schemas.microsoft.com/office/drawing/2014/main" id="{E101D1D2-E77A-DC08-D865-DAE80C107AE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13" name="TextBox 212">
            <a:extLst>
              <a:ext uri="{FF2B5EF4-FFF2-40B4-BE49-F238E27FC236}">
                <a16:creationId xmlns:a16="http://schemas.microsoft.com/office/drawing/2014/main" id="{6C4B9504-0178-F3D3-4E66-F9EAD7569649}"/>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14" name="TextBox 213">
            <a:extLst>
              <a:ext uri="{FF2B5EF4-FFF2-40B4-BE49-F238E27FC236}">
                <a16:creationId xmlns:a16="http://schemas.microsoft.com/office/drawing/2014/main" id="{B963DA9E-D5B8-C2DC-A0B7-77507B033E56}"/>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15" name="Straight Connector 214">
            <a:extLst>
              <a:ext uri="{FF2B5EF4-FFF2-40B4-BE49-F238E27FC236}">
                <a16:creationId xmlns:a16="http://schemas.microsoft.com/office/drawing/2014/main" id="{1DC11924-798A-1621-54EE-7DC097323658}"/>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822464EB-22E8-058A-B799-28C90836BB58}"/>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127CE4F-5B2D-E2A1-5236-4629603C516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0ACAF3CC-33E9-3716-B85F-CA9FC0550587}"/>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342CC01-4012-85EF-A807-3ABAAB58CEFF}"/>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4A071040-CC21-C974-B1C4-04617F225EE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1" name="Rectangle: Rounded Corners 59">
            <a:extLst>
              <a:ext uri="{FF2B5EF4-FFF2-40B4-BE49-F238E27FC236}">
                <a16:creationId xmlns:a16="http://schemas.microsoft.com/office/drawing/2014/main" id="{3DC8A291-B000-DA0E-96E0-6E78C24F18BC}"/>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2" name="Rectangle: Rounded Corners 60">
            <a:extLst>
              <a:ext uri="{FF2B5EF4-FFF2-40B4-BE49-F238E27FC236}">
                <a16:creationId xmlns:a16="http://schemas.microsoft.com/office/drawing/2014/main" id="{ABC7B7F9-68C3-9BBE-D43E-F0862F066408}"/>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25" name="Straight Connector 224">
            <a:extLst>
              <a:ext uri="{FF2B5EF4-FFF2-40B4-BE49-F238E27FC236}">
                <a16:creationId xmlns:a16="http://schemas.microsoft.com/office/drawing/2014/main" id="{85211183-6E19-E1F9-16E8-412E9E348B71}"/>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8C7CEE90-B821-F40A-EF7A-8EB69B5F8B09}"/>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ADA55C23-2ED5-6992-703F-7E9A8710E93D}"/>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340C146-3945-5CA5-CC4D-77C0A7170325}"/>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2B9D68ED-0B19-5B47-F518-5AA70DD73CF4}"/>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A1F85594-62C1-A163-D3E3-D821E0659385}"/>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49CF48E-5448-0182-96E2-929FE63998C8}"/>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A936DE3-FFF4-6812-5D26-6A6677C0EC82}"/>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04D30451-67AE-DCE9-CCA5-E35191F364E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34" name="TextBox 233">
            <a:extLst>
              <a:ext uri="{FF2B5EF4-FFF2-40B4-BE49-F238E27FC236}">
                <a16:creationId xmlns:a16="http://schemas.microsoft.com/office/drawing/2014/main" id="{3D357B28-4F7A-E69A-5588-D21FA32118CC}"/>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37" name="TextBox 236">
            <a:extLst>
              <a:ext uri="{FF2B5EF4-FFF2-40B4-BE49-F238E27FC236}">
                <a16:creationId xmlns:a16="http://schemas.microsoft.com/office/drawing/2014/main" id="{8F96B934-9C48-FA34-5E93-04D341B52926}"/>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38" name="TextBox 237">
            <a:extLst>
              <a:ext uri="{FF2B5EF4-FFF2-40B4-BE49-F238E27FC236}">
                <a16:creationId xmlns:a16="http://schemas.microsoft.com/office/drawing/2014/main" id="{C2905D9A-9683-7C3C-EE3A-AD3A2FB8DE5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39" name="TextBox 238">
            <a:extLst>
              <a:ext uri="{FF2B5EF4-FFF2-40B4-BE49-F238E27FC236}">
                <a16:creationId xmlns:a16="http://schemas.microsoft.com/office/drawing/2014/main" id="{EFA90780-7A01-127D-7DCB-12B58D5A2154}"/>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40" name="TextBox 239">
            <a:extLst>
              <a:ext uri="{FF2B5EF4-FFF2-40B4-BE49-F238E27FC236}">
                <a16:creationId xmlns:a16="http://schemas.microsoft.com/office/drawing/2014/main" id="{755EE801-C306-3921-7FC0-31C2AF5348D4}"/>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41" name="TextBox 240">
            <a:extLst>
              <a:ext uri="{FF2B5EF4-FFF2-40B4-BE49-F238E27FC236}">
                <a16:creationId xmlns:a16="http://schemas.microsoft.com/office/drawing/2014/main" id="{9C1C6398-B6C9-7124-38F7-B475E03022CA}"/>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42" name="TextBox 241">
            <a:extLst>
              <a:ext uri="{FF2B5EF4-FFF2-40B4-BE49-F238E27FC236}">
                <a16:creationId xmlns:a16="http://schemas.microsoft.com/office/drawing/2014/main" id="{3C1580A6-753B-7E75-FEDD-E0C9EF618E52}"/>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43" name="TextBox 242">
            <a:extLst>
              <a:ext uri="{FF2B5EF4-FFF2-40B4-BE49-F238E27FC236}">
                <a16:creationId xmlns:a16="http://schemas.microsoft.com/office/drawing/2014/main" id="{4498D618-A17B-983D-4954-9A585BE41F3C}"/>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4" name="TextBox 243">
            <a:extLst>
              <a:ext uri="{FF2B5EF4-FFF2-40B4-BE49-F238E27FC236}">
                <a16:creationId xmlns:a16="http://schemas.microsoft.com/office/drawing/2014/main" id="{0DA166B4-BDE9-0F1B-07E2-A35931348AE2}"/>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45" name="TextBox 244">
            <a:extLst>
              <a:ext uri="{FF2B5EF4-FFF2-40B4-BE49-F238E27FC236}">
                <a16:creationId xmlns:a16="http://schemas.microsoft.com/office/drawing/2014/main" id="{5B27D571-1A16-291E-266A-C7D7386ECF0F}"/>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46" name="Straight Connector 245">
            <a:extLst>
              <a:ext uri="{FF2B5EF4-FFF2-40B4-BE49-F238E27FC236}">
                <a16:creationId xmlns:a16="http://schemas.microsoft.com/office/drawing/2014/main" id="{51DC3FBA-FE77-D41F-6629-D560D98FC437}"/>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DCCF2912-8E4E-AB0C-5822-B4007694950A}"/>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48" name="TextBox 247">
            <a:extLst>
              <a:ext uri="{FF2B5EF4-FFF2-40B4-BE49-F238E27FC236}">
                <a16:creationId xmlns:a16="http://schemas.microsoft.com/office/drawing/2014/main" id="{3A31BD29-9C9E-3CAF-87D4-C606937ED4D2}"/>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49" name="TextBox 248">
            <a:extLst>
              <a:ext uri="{FF2B5EF4-FFF2-40B4-BE49-F238E27FC236}">
                <a16:creationId xmlns:a16="http://schemas.microsoft.com/office/drawing/2014/main" id="{1C2CCA02-775D-E8DF-10DE-015FE6D2500B}"/>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50" name="TextBox 249">
            <a:extLst>
              <a:ext uri="{FF2B5EF4-FFF2-40B4-BE49-F238E27FC236}">
                <a16:creationId xmlns:a16="http://schemas.microsoft.com/office/drawing/2014/main" id="{E1640B3D-B254-FDED-3222-E0A1DE0021FF}"/>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51" name="TextBox 250">
            <a:extLst>
              <a:ext uri="{FF2B5EF4-FFF2-40B4-BE49-F238E27FC236}">
                <a16:creationId xmlns:a16="http://schemas.microsoft.com/office/drawing/2014/main" id="{27A6C905-2DAB-7425-85DC-3EF671682059}"/>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2" name="TextBox 251">
            <a:extLst>
              <a:ext uri="{FF2B5EF4-FFF2-40B4-BE49-F238E27FC236}">
                <a16:creationId xmlns:a16="http://schemas.microsoft.com/office/drawing/2014/main" id="{27590A4E-E744-F3E9-F34D-1B53EA63E839}"/>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53" name="Straight Connector 252">
            <a:extLst>
              <a:ext uri="{FF2B5EF4-FFF2-40B4-BE49-F238E27FC236}">
                <a16:creationId xmlns:a16="http://schemas.microsoft.com/office/drawing/2014/main" id="{8551DD93-E8EE-BF5A-EAC5-A591FA98EB62}"/>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1CDD9A0-7ADA-8570-A086-902BC0B3E755}"/>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F7574F5F-F953-1263-3747-50B3D013772E}"/>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B297FA4-17F0-6529-56B3-CF1940086A68}"/>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4FC5CA23-C8E4-8089-6FA1-124F20B8AD19}"/>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F23E90EF-1B49-EF72-9609-EFA238256761}"/>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9" name="Rectangle: Rounded Corners 59">
            <a:extLst>
              <a:ext uri="{FF2B5EF4-FFF2-40B4-BE49-F238E27FC236}">
                <a16:creationId xmlns:a16="http://schemas.microsoft.com/office/drawing/2014/main" id="{075DF079-C5E6-4F03-2B03-5B36ACF4B69C}"/>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60" name="Rectangle: Rounded Corners 60">
            <a:extLst>
              <a:ext uri="{FF2B5EF4-FFF2-40B4-BE49-F238E27FC236}">
                <a16:creationId xmlns:a16="http://schemas.microsoft.com/office/drawing/2014/main" id="{BC20536C-EC7B-691E-D3A5-DBD9947B3B09}"/>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63" name="Straight Connector 262">
            <a:extLst>
              <a:ext uri="{FF2B5EF4-FFF2-40B4-BE49-F238E27FC236}">
                <a16:creationId xmlns:a16="http://schemas.microsoft.com/office/drawing/2014/main" id="{033EB198-77EB-7080-9C05-ACB29814F3C7}"/>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03AEF766-BCD7-0F32-D664-77CD34F85E47}"/>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2E38F59-6281-D262-19E0-F3268BD3022D}"/>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9BDDE48F-2D94-C409-EFD5-21BFF7FCFFDA}"/>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82783AD6-A0D1-3771-D2F7-BFD76F54C344}"/>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0F822193-6AD4-58A8-9BB9-4D8468FC6EB4}"/>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99813D3-39EB-A92D-1B57-EDB72480B02A}"/>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6BCE02E-7FAB-EE20-12A7-E9BC3BD79F9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1" name="TextBox 270">
            <a:extLst>
              <a:ext uri="{FF2B5EF4-FFF2-40B4-BE49-F238E27FC236}">
                <a16:creationId xmlns:a16="http://schemas.microsoft.com/office/drawing/2014/main" id="{910B1B36-C693-83C1-AA56-094E2F6337B8}"/>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72" name="TextBox 271">
            <a:extLst>
              <a:ext uri="{FF2B5EF4-FFF2-40B4-BE49-F238E27FC236}">
                <a16:creationId xmlns:a16="http://schemas.microsoft.com/office/drawing/2014/main" id="{D2D7C75F-EF45-D999-4114-33F9B04C496B}"/>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5" name="TextBox 274">
            <a:extLst>
              <a:ext uri="{FF2B5EF4-FFF2-40B4-BE49-F238E27FC236}">
                <a16:creationId xmlns:a16="http://schemas.microsoft.com/office/drawing/2014/main" id="{724E8775-256C-BC3C-AD9B-8CFBBCA47BCD}"/>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76" name="TextBox 275">
            <a:extLst>
              <a:ext uri="{FF2B5EF4-FFF2-40B4-BE49-F238E27FC236}">
                <a16:creationId xmlns:a16="http://schemas.microsoft.com/office/drawing/2014/main" id="{78413C4C-E591-E749-35AE-46FE2C12995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77" name="TextBox 276">
            <a:extLst>
              <a:ext uri="{FF2B5EF4-FFF2-40B4-BE49-F238E27FC236}">
                <a16:creationId xmlns:a16="http://schemas.microsoft.com/office/drawing/2014/main" id="{1E812921-942B-30D1-C250-95A7130B2E3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78" name="TextBox 277">
            <a:extLst>
              <a:ext uri="{FF2B5EF4-FFF2-40B4-BE49-F238E27FC236}">
                <a16:creationId xmlns:a16="http://schemas.microsoft.com/office/drawing/2014/main" id="{10DF47B0-8C4A-BD17-4727-B32BF2C953B7}"/>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79" name="TextBox 278">
            <a:extLst>
              <a:ext uri="{FF2B5EF4-FFF2-40B4-BE49-F238E27FC236}">
                <a16:creationId xmlns:a16="http://schemas.microsoft.com/office/drawing/2014/main" id="{B9B78851-8A11-9829-FE95-9BEF9A83447E}"/>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80" name="TextBox 279">
            <a:extLst>
              <a:ext uri="{FF2B5EF4-FFF2-40B4-BE49-F238E27FC236}">
                <a16:creationId xmlns:a16="http://schemas.microsoft.com/office/drawing/2014/main" id="{597139ED-0D20-3ED8-CEA9-9A79C61D1239}"/>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81" name="TextBox 280">
            <a:extLst>
              <a:ext uri="{FF2B5EF4-FFF2-40B4-BE49-F238E27FC236}">
                <a16:creationId xmlns:a16="http://schemas.microsoft.com/office/drawing/2014/main" id="{21676E31-7961-F978-66E9-8A82785BFD7B}"/>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82" name="TextBox 281">
            <a:extLst>
              <a:ext uri="{FF2B5EF4-FFF2-40B4-BE49-F238E27FC236}">
                <a16:creationId xmlns:a16="http://schemas.microsoft.com/office/drawing/2014/main" id="{80846145-3B00-F835-1CEB-677815BE9B67}"/>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83" name="TextBox 282">
            <a:extLst>
              <a:ext uri="{FF2B5EF4-FFF2-40B4-BE49-F238E27FC236}">
                <a16:creationId xmlns:a16="http://schemas.microsoft.com/office/drawing/2014/main" id="{205F8746-661B-1808-E66B-8ABFAA0422D4}"/>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84" name="Straight Connector 283">
            <a:extLst>
              <a:ext uri="{FF2B5EF4-FFF2-40B4-BE49-F238E27FC236}">
                <a16:creationId xmlns:a16="http://schemas.microsoft.com/office/drawing/2014/main" id="{6A0632CE-555A-4139-9F58-99E2D7C6E6F6}"/>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5" name="TextBox 284">
            <a:extLst>
              <a:ext uri="{FF2B5EF4-FFF2-40B4-BE49-F238E27FC236}">
                <a16:creationId xmlns:a16="http://schemas.microsoft.com/office/drawing/2014/main" id="{2B6BF4B9-BD5C-C460-A4DB-C6C688253E0E}"/>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86" name="TextBox 285">
            <a:extLst>
              <a:ext uri="{FF2B5EF4-FFF2-40B4-BE49-F238E27FC236}">
                <a16:creationId xmlns:a16="http://schemas.microsoft.com/office/drawing/2014/main" id="{3F1FD043-70BD-C330-23D6-8ED7CB1FA37A}"/>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87" name="TextBox 286">
            <a:extLst>
              <a:ext uri="{FF2B5EF4-FFF2-40B4-BE49-F238E27FC236}">
                <a16:creationId xmlns:a16="http://schemas.microsoft.com/office/drawing/2014/main" id="{29292599-C8C5-21D3-B365-57E83FF959AF}"/>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88" name="TextBox 287">
            <a:extLst>
              <a:ext uri="{FF2B5EF4-FFF2-40B4-BE49-F238E27FC236}">
                <a16:creationId xmlns:a16="http://schemas.microsoft.com/office/drawing/2014/main" id="{9BA9EFD5-D39C-48B2-3AAF-0DA32D115C13}"/>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89" name="TextBox 288">
            <a:extLst>
              <a:ext uri="{FF2B5EF4-FFF2-40B4-BE49-F238E27FC236}">
                <a16:creationId xmlns:a16="http://schemas.microsoft.com/office/drawing/2014/main" id="{61187F51-8C5B-AE21-76A1-D7B781A588B4}"/>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90" name="TextBox 289">
            <a:extLst>
              <a:ext uri="{FF2B5EF4-FFF2-40B4-BE49-F238E27FC236}">
                <a16:creationId xmlns:a16="http://schemas.microsoft.com/office/drawing/2014/main" id="{4C79805E-96B4-155A-7A79-DBBEE18840BD}"/>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91" name="Straight Connector 290">
            <a:extLst>
              <a:ext uri="{FF2B5EF4-FFF2-40B4-BE49-F238E27FC236}">
                <a16:creationId xmlns:a16="http://schemas.microsoft.com/office/drawing/2014/main" id="{205D7FAF-B1EB-EB9D-840E-42A89829F4F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A8A46D7-982D-8377-BD05-36C0045DC0AC}"/>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9732AB75-AC17-24DB-AFDE-57CEA51BDE33}"/>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E85C195-4B10-8440-0E65-CCB72C533175}"/>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CEC35CC-F43C-BC49-670E-FEC0F198870D}"/>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F24F29EE-66D5-6255-37D6-C57C1FCF28BC}"/>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297" name="Group 296">
            <a:extLst>
              <a:ext uri="{FF2B5EF4-FFF2-40B4-BE49-F238E27FC236}">
                <a16:creationId xmlns:a16="http://schemas.microsoft.com/office/drawing/2014/main" id="{37ED51E0-BD26-11B4-1684-C8721A26CA97}"/>
              </a:ext>
            </a:extLst>
          </p:cNvPr>
          <p:cNvGrpSpPr/>
          <p:nvPr/>
        </p:nvGrpSpPr>
        <p:grpSpPr>
          <a:xfrm>
            <a:off x="779507" y="1351816"/>
            <a:ext cx="1437502" cy="973783"/>
            <a:chOff x="280482" y="1942697"/>
            <a:chExt cx="1437502" cy="973783"/>
          </a:xfrm>
        </p:grpSpPr>
        <p:sp>
          <p:nvSpPr>
            <p:cNvPr id="159" name="TextBox 158">
              <a:extLst>
                <a:ext uri="{FF2B5EF4-FFF2-40B4-BE49-F238E27FC236}">
                  <a16:creationId xmlns:a16="http://schemas.microsoft.com/office/drawing/2014/main" id="{2C32E81F-2C9D-2ED1-6A4E-919152DDE547}"/>
                </a:ext>
              </a:extLst>
            </p:cNvPr>
            <p:cNvSpPr txBox="1"/>
            <p:nvPr/>
          </p:nvSpPr>
          <p:spPr>
            <a:xfrm>
              <a:off x="280482" y="1942697"/>
              <a:ext cx="1434007" cy="246221"/>
            </a:xfrm>
            <a:prstGeom prst="rect">
              <a:avLst/>
            </a:prstGeom>
            <a:solidFill>
              <a:srgbClr val="B8EED6"/>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Weekly view</a:t>
              </a:r>
            </a:p>
          </p:txBody>
        </p:sp>
        <p:sp>
          <p:nvSpPr>
            <p:cNvPr id="161" name="TextBox 160">
              <a:extLst>
                <a:ext uri="{FF2B5EF4-FFF2-40B4-BE49-F238E27FC236}">
                  <a16:creationId xmlns:a16="http://schemas.microsoft.com/office/drawing/2014/main" id="{04D9B89F-D90D-E1D8-9DB3-ACE9DC0640C2}"/>
                </a:ext>
              </a:extLst>
            </p:cNvPr>
            <p:cNvSpPr txBox="1"/>
            <p:nvPr/>
          </p:nvSpPr>
          <p:spPr>
            <a:xfrm>
              <a:off x="283401" y="2188918"/>
              <a:ext cx="1434007" cy="246221"/>
            </a:xfrm>
            <a:prstGeom prst="rect">
              <a:avLst/>
            </a:prstGeom>
            <a:solidFill>
              <a:srgbClr val="B8EED6"/>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Ordered list view</a:t>
              </a:r>
            </a:p>
          </p:txBody>
        </p:sp>
        <p:sp>
          <p:nvSpPr>
            <p:cNvPr id="182" name="TextBox 181">
              <a:extLst>
                <a:ext uri="{FF2B5EF4-FFF2-40B4-BE49-F238E27FC236}">
                  <a16:creationId xmlns:a16="http://schemas.microsoft.com/office/drawing/2014/main" id="{17026D3E-A8E8-D26E-EB1D-7F9905A64CB9}"/>
                </a:ext>
              </a:extLst>
            </p:cNvPr>
            <p:cNvSpPr txBox="1"/>
            <p:nvPr/>
          </p:nvSpPr>
          <p:spPr>
            <a:xfrm>
              <a:off x="283422" y="2670259"/>
              <a:ext cx="1434007" cy="246221"/>
            </a:xfrm>
            <a:prstGeom prst="rect">
              <a:avLst/>
            </a:prstGeom>
            <a:solidFill>
              <a:srgbClr val="B8EED6"/>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Map view</a:t>
              </a:r>
            </a:p>
          </p:txBody>
        </p:sp>
        <p:sp>
          <p:nvSpPr>
            <p:cNvPr id="184" name="TextBox 183">
              <a:extLst>
                <a:ext uri="{FF2B5EF4-FFF2-40B4-BE49-F238E27FC236}">
                  <a16:creationId xmlns:a16="http://schemas.microsoft.com/office/drawing/2014/main" id="{69D573A4-20E8-8D87-92A0-A6EADC5BA7F3}"/>
                </a:ext>
              </a:extLst>
            </p:cNvPr>
            <p:cNvSpPr txBox="1"/>
            <p:nvPr/>
          </p:nvSpPr>
          <p:spPr>
            <a:xfrm>
              <a:off x="283977" y="2434075"/>
              <a:ext cx="1434007" cy="246221"/>
            </a:xfrm>
            <a:prstGeom prst="rect">
              <a:avLst/>
            </a:prstGeom>
            <a:solidFill>
              <a:srgbClr val="B8EED6"/>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Prioritised view</a:t>
              </a:r>
            </a:p>
          </p:txBody>
        </p:sp>
      </p:grpSp>
    </p:spTree>
    <p:extLst>
      <p:ext uri="{BB962C8B-B14F-4D97-AF65-F5344CB8AC3E}">
        <p14:creationId xmlns:p14="http://schemas.microsoft.com/office/powerpoint/2010/main" val="20129098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5260769" y="76175"/>
            <a:ext cx="2738128"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First up is weekly view…</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100953" y="2290503"/>
            <a:ext cx="1399793" cy="261610"/>
          </a:xfrm>
          <a:prstGeom prst="rect">
            <a:avLst/>
          </a:prstGeom>
          <a:noFill/>
        </p:spPr>
        <p:txBody>
          <a:bodyPr wrap="square" rtlCol="0">
            <a:spAutoFit/>
          </a:bodyPr>
          <a:lstStyle/>
          <a:p>
            <a:pPr algn="ctr"/>
            <a:r>
              <a:rPr lang="en-US" sz="1100" dirty="0">
                <a:solidFill>
                  <a:schemeClr val="tx1">
                    <a:lumMod val="50000"/>
                    <a:lumOff val="50000"/>
                  </a:schemeClr>
                </a:solidFill>
                <a:latin typeface="Helvetica" pitchFamily="2" charset="0"/>
              </a:rPr>
              <a:t>AAA</a:t>
            </a:r>
            <a:endParaRPr lang="en-SG" sz="1100" dirty="0">
              <a:solidFill>
                <a:schemeClr val="tx1">
                  <a:lumMod val="50000"/>
                  <a:lumOff val="50000"/>
                </a:schemeClr>
              </a:solidFill>
              <a:latin typeface="Helvetica" pitchFamily="2" charset="0"/>
            </a:endParaRP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2736444" y="2962880"/>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2955022" y="3046351"/>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CCC</a:t>
            </a:r>
            <a:endParaRPr lang="en-SG" sz="11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2576199" y="2967183"/>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16200000" flipV="1">
            <a:off x="1704434" y="1877652"/>
            <a:ext cx="359970" cy="1819091"/>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78541" y="4907691"/>
            <a:ext cx="312187" cy="312187"/>
          </a:xfrm>
          <a:prstGeom prst="rect">
            <a:avLst/>
          </a:prstGeom>
        </p:spPr>
      </p:pic>
      <p:sp>
        <p:nvSpPr>
          <p:cNvPr id="18" name="Rectangle: Rounded Corners 230">
            <a:extLst>
              <a:ext uri="{FF2B5EF4-FFF2-40B4-BE49-F238E27FC236}">
                <a16:creationId xmlns:a16="http://schemas.microsoft.com/office/drawing/2014/main" id="{D4CA004F-AE2D-E4B2-7C7F-2D1959AF99B7}"/>
              </a:ext>
            </a:extLst>
          </p:cNvPr>
          <p:cNvSpPr/>
          <p:nvPr/>
        </p:nvSpPr>
        <p:spPr>
          <a:xfrm>
            <a:off x="1524790" y="3681552"/>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 name="TextBox 20">
            <a:extLst>
              <a:ext uri="{FF2B5EF4-FFF2-40B4-BE49-F238E27FC236}">
                <a16:creationId xmlns:a16="http://schemas.microsoft.com/office/drawing/2014/main" id="{9D42533A-81B4-08B8-B4BC-B8AC458A80E8}"/>
              </a:ext>
            </a:extLst>
          </p:cNvPr>
          <p:cNvSpPr txBox="1"/>
          <p:nvPr/>
        </p:nvSpPr>
        <p:spPr>
          <a:xfrm>
            <a:off x="1743368" y="3765023"/>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BBB</a:t>
            </a:r>
            <a:endParaRPr lang="en-SG" sz="1100" dirty="0">
              <a:solidFill>
                <a:schemeClr val="tx1">
                  <a:lumMod val="50000"/>
                  <a:lumOff val="50000"/>
                </a:schemeClr>
              </a:solidFill>
              <a:latin typeface="Helvetica" pitchFamily="2" charset="0"/>
            </a:endParaRPr>
          </a:p>
        </p:txBody>
      </p:sp>
      <p:grpSp>
        <p:nvGrpSpPr>
          <p:cNvPr id="33" name="Group 32">
            <a:extLst>
              <a:ext uri="{FF2B5EF4-FFF2-40B4-BE49-F238E27FC236}">
                <a16:creationId xmlns:a16="http://schemas.microsoft.com/office/drawing/2014/main" id="{95788978-80C9-9B61-9F39-6D89DAFFF91F}"/>
              </a:ext>
            </a:extLst>
          </p:cNvPr>
          <p:cNvGrpSpPr/>
          <p:nvPr/>
        </p:nvGrpSpPr>
        <p:grpSpPr>
          <a:xfrm>
            <a:off x="1364545" y="3685855"/>
            <a:ext cx="435529" cy="406157"/>
            <a:chOff x="3082827" y="2589559"/>
            <a:chExt cx="291825" cy="291825"/>
          </a:xfrm>
        </p:grpSpPr>
        <p:grpSp>
          <p:nvGrpSpPr>
            <p:cNvPr id="37" name="Group 36">
              <a:extLst>
                <a:ext uri="{FF2B5EF4-FFF2-40B4-BE49-F238E27FC236}">
                  <a16:creationId xmlns:a16="http://schemas.microsoft.com/office/drawing/2014/main" id="{FA62ACF2-ACD8-294A-C68B-5ECFF8629380}"/>
                </a:ext>
              </a:extLst>
            </p:cNvPr>
            <p:cNvGrpSpPr/>
            <p:nvPr/>
          </p:nvGrpSpPr>
          <p:grpSpPr>
            <a:xfrm>
              <a:off x="3082827" y="2589559"/>
              <a:ext cx="291825" cy="291825"/>
              <a:chOff x="4624074" y="2498789"/>
              <a:chExt cx="483861" cy="483861"/>
            </a:xfrm>
          </p:grpSpPr>
          <p:sp>
            <p:nvSpPr>
              <p:cNvPr id="60" name="Flowchart: Connector 233">
                <a:extLst>
                  <a:ext uri="{FF2B5EF4-FFF2-40B4-BE49-F238E27FC236}">
                    <a16:creationId xmlns:a16="http://schemas.microsoft.com/office/drawing/2014/main" id="{DEAA0B77-C9C2-7800-2095-11A71EB6817A}"/>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1" name="Flowchart: Connector 234">
                <a:extLst>
                  <a:ext uri="{FF2B5EF4-FFF2-40B4-BE49-F238E27FC236}">
                    <a16:creationId xmlns:a16="http://schemas.microsoft.com/office/drawing/2014/main" id="{2B3357D5-9825-ED0D-3964-D86E6C39B2E8}"/>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39" name="Picture 38" descr="A close up of a logo&#10;&#10;Description automatically generated">
              <a:extLst>
                <a:ext uri="{FF2B5EF4-FFF2-40B4-BE49-F238E27FC236}">
                  <a16:creationId xmlns:a16="http://schemas.microsoft.com/office/drawing/2014/main" id="{7C78961A-B4E8-7786-D46A-B311C2C6F6A3}"/>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62" name="Rectangle: Rounded Corners 230">
            <a:extLst>
              <a:ext uri="{FF2B5EF4-FFF2-40B4-BE49-F238E27FC236}">
                <a16:creationId xmlns:a16="http://schemas.microsoft.com/office/drawing/2014/main" id="{44214318-01A7-3164-966E-ACF2A4779EEF}"/>
              </a:ext>
            </a:extLst>
          </p:cNvPr>
          <p:cNvSpPr/>
          <p:nvPr/>
        </p:nvSpPr>
        <p:spPr>
          <a:xfrm>
            <a:off x="3901009" y="3516238"/>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3" name="TextBox 62">
            <a:extLst>
              <a:ext uri="{FF2B5EF4-FFF2-40B4-BE49-F238E27FC236}">
                <a16:creationId xmlns:a16="http://schemas.microsoft.com/office/drawing/2014/main" id="{FFAA9C0D-67B3-28A5-0F68-FF3ABC94D239}"/>
              </a:ext>
            </a:extLst>
          </p:cNvPr>
          <p:cNvSpPr txBox="1"/>
          <p:nvPr/>
        </p:nvSpPr>
        <p:spPr>
          <a:xfrm>
            <a:off x="4104287" y="3598830"/>
            <a:ext cx="1399793" cy="261610"/>
          </a:xfrm>
          <a:prstGeom prst="rect">
            <a:avLst/>
          </a:prstGeom>
          <a:noFill/>
        </p:spPr>
        <p:txBody>
          <a:bodyPr wrap="square" rtlCol="0">
            <a:spAutoFit/>
          </a:bodyPr>
          <a:lstStyle/>
          <a:p>
            <a:pPr algn="ctr"/>
            <a:r>
              <a:rPr lang="en-US" sz="1100" dirty="0">
                <a:solidFill>
                  <a:schemeClr val="tx1">
                    <a:lumMod val="50000"/>
                    <a:lumOff val="50000"/>
                  </a:schemeClr>
                </a:solidFill>
                <a:latin typeface="Helvetica" pitchFamily="2" charset="0"/>
              </a:rPr>
              <a:t>DDD</a:t>
            </a:r>
            <a:endParaRPr lang="en-SG" sz="1100" dirty="0">
              <a:solidFill>
                <a:schemeClr val="tx1">
                  <a:lumMod val="50000"/>
                  <a:lumOff val="50000"/>
                </a:schemeClr>
              </a:solidFill>
              <a:latin typeface="Helvetica" pitchFamily="2" charset="0"/>
            </a:endParaRPr>
          </a:p>
        </p:txBody>
      </p:sp>
      <p:grpSp>
        <p:nvGrpSpPr>
          <p:cNvPr id="129" name="Group 128">
            <a:extLst>
              <a:ext uri="{FF2B5EF4-FFF2-40B4-BE49-F238E27FC236}">
                <a16:creationId xmlns:a16="http://schemas.microsoft.com/office/drawing/2014/main" id="{AA661D90-47A3-AE2E-9ED2-40B5A640FB4C}"/>
              </a:ext>
            </a:extLst>
          </p:cNvPr>
          <p:cNvGrpSpPr/>
          <p:nvPr/>
        </p:nvGrpSpPr>
        <p:grpSpPr>
          <a:xfrm>
            <a:off x="3760442" y="3509383"/>
            <a:ext cx="435529" cy="406157"/>
            <a:chOff x="3082827" y="2589559"/>
            <a:chExt cx="291825" cy="291825"/>
          </a:xfrm>
        </p:grpSpPr>
        <p:grpSp>
          <p:nvGrpSpPr>
            <p:cNvPr id="130" name="Group 129">
              <a:extLst>
                <a:ext uri="{FF2B5EF4-FFF2-40B4-BE49-F238E27FC236}">
                  <a16:creationId xmlns:a16="http://schemas.microsoft.com/office/drawing/2014/main" id="{7D1F1FD2-5747-9C56-C6BF-116A68F66F9F}"/>
                </a:ext>
              </a:extLst>
            </p:cNvPr>
            <p:cNvGrpSpPr/>
            <p:nvPr/>
          </p:nvGrpSpPr>
          <p:grpSpPr>
            <a:xfrm>
              <a:off x="3082827" y="2589559"/>
              <a:ext cx="291825" cy="291825"/>
              <a:chOff x="4624074" y="2498789"/>
              <a:chExt cx="483861" cy="483861"/>
            </a:xfrm>
          </p:grpSpPr>
          <p:sp>
            <p:nvSpPr>
              <p:cNvPr id="132" name="Flowchart: Connector 233">
                <a:extLst>
                  <a:ext uri="{FF2B5EF4-FFF2-40B4-BE49-F238E27FC236}">
                    <a16:creationId xmlns:a16="http://schemas.microsoft.com/office/drawing/2014/main" id="{6C97C0F5-EDBC-38D4-FC00-DDD800ECA751}"/>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3" name="Flowchart: Connector 234">
                <a:extLst>
                  <a:ext uri="{FF2B5EF4-FFF2-40B4-BE49-F238E27FC236}">
                    <a16:creationId xmlns:a16="http://schemas.microsoft.com/office/drawing/2014/main" id="{98DE6EA5-2748-8DDB-27C1-FDEB4F872891}"/>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31" name="Picture 130" descr="A close up of a logo&#10;&#10;Description automatically generated">
              <a:extLst>
                <a:ext uri="{FF2B5EF4-FFF2-40B4-BE49-F238E27FC236}">
                  <a16:creationId xmlns:a16="http://schemas.microsoft.com/office/drawing/2014/main" id="{3268A84B-40C6-AAE4-5873-92C289D1709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34" name="Rectangle: Rounded Corners 230">
            <a:extLst>
              <a:ext uri="{FF2B5EF4-FFF2-40B4-BE49-F238E27FC236}">
                <a16:creationId xmlns:a16="http://schemas.microsoft.com/office/drawing/2014/main" id="{73AF5C2D-20FE-D765-D3AD-9F59F64DAB62}"/>
              </a:ext>
            </a:extLst>
          </p:cNvPr>
          <p:cNvSpPr/>
          <p:nvPr/>
        </p:nvSpPr>
        <p:spPr>
          <a:xfrm>
            <a:off x="2748719" y="5273784"/>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3" name="TextBox 152">
            <a:extLst>
              <a:ext uri="{FF2B5EF4-FFF2-40B4-BE49-F238E27FC236}">
                <a16:creationId xmlns:a16="http://schemas.microsoft.com/office/drawing/2014/main" id="{CC0B5CB4-8419-F821-6041-E808F415074F}"/>
              </a:ext>
            </a:extLst>
          </p:cNvPr>
          <p:cNvSpPr txBox="1"/>
          <p:nvPr/>
        </p:nvSpPr>
        <p:spPr>
          <a:xfrm>
            <a:off x="2951997" y="5356376"/>
            <a:ext cx="1399793" cy="261610"/>
          </a:xfrm>
          <a:prstGeom prst="rect">
            <a:avLst/>
          </a:prstGeom>
          <a:noFill/>
        </p:spPr>
        <p:txBody>
          <a:bodyPr wrap="square" rtlCol="0">
            <a:spAutoFit/>
          </a:bodyPr>
          <a:lstStyle/>
          <a:p>
            <a:pPr algn="ctr"/>
            <a:r>
              <a:rPr lang="en-US" sz="1100" dirty="0">
                <a:solidFill>
                  <a:schemeClr val="tx1">
                    <a:lumMod val="50000"/>
                    <a:lumOff val="50000"/>
                  </a:schemeClr>
                </a:solidFill>
                <a:latin typeface="Helvetica" pitchFamily="2" charset="0"/>
              </a:rPr>
              <a:t>GGG</a:t>
            </a:r>
            <a:endParaRPr lang="en-SG" sz="1100" dirty="0">
              <a:solidFill>
                <a:schemeClr val="tx1">
                  <a:lumMod val="50000"/>
                  <a:lumOff val="50000"/>
                </a:schemeClr>
              </a:solidFill>
              <a:latin typeface="Helvetica" pitchFamily="2" charset="0"/>
            </a:endParaRPr>
          </a:p>
        </p:txBody>
      </p:sp>
      <p:grpSp>
        <p:nvGrpSpPr>
          <p:cNvPr id="154" name="Group 153">
            <a:extLst>
              <a:ext uri="{FF2B5EF4-FFF2-40B4-BE49-F238E27FC236}">
                <a16:creationId xmlns:a16="http://schemas.microsoft.com/office/drawing/2014/main" id="{7965B6B8-1881-84D6-2A4E-F2412EAE63F8}"/>
              </a:ext>
            </a:extLst>
          </p:cNvPr>
          <p:cNvGrpSpPr/>
          <p:nvPr/>
        </p:nvGrpSpPr>
        <p:grpSpPr>
          <a:xfrm>
            <a:off x="2608152" y="5266929"/>
            <a:ext cx="435529" cy="406157"/>
            <a:chOff x="3082827" y="2589559"/>
            <a:chExt cx="291825" cy="291825"/>
          </a:xfrm>
        </p:grpSpPr>
        <p:grpSp>
          <p:nvGrpSpPr>
            <p:cNvPr id="155" name="Group 154">
              <a:extLst>
                <a:ext uri="{FF2B5EF4-FFF2-40B4-BE49-F238E27FC236}">
                  <a16:creationId xmlns:a16="http://schemas.microsoft.com/office/drawing/2014/main" id="{F10B0884-70C9-BD59-85F0-8F9FF546A583}"/>
                </a:ext>
              </a:extLst>
            </p:cNvPr>
            <p:cNvGrpSpPr/>
            <p:nvPr/>
          </p:nvGrpSpPr>
          <p:grpSpPr>
            <a:xfrm>
              <a:off x="3082827" y="2589559"/>
              <a:ext cx="291825" cy="291825"/>
              <a:chOff x="4624074" y="2498789"/>
              <a:chExt cx="483861" cy="483861"/>
            </a:xfrm>
          </p:grpSpPr>
          <p:sp>
            <p:nvSpPr>
              <p:cNvPr id="157" name="Flowchart: Connector 233">
                <a:extLst>
                  <a:ext uri="{FF2B5EF4-FFF2-40B4-BE49-F238E27FC236}">
                    <a16:creationId xmlns:a16="http://schemas.microsoft.com/office/drawing/2014/main" id="{B2477E25-2B02-6B86-75A4-CA69B288E4EA}"/>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8" name="Flowchart: Connector 234">
                <a:extLst>
                  <a:ext uri="{FF2B5EF4-FFF2-40B4-BE49-F238E27FC236}">
                    <a16:creationId xmlns:a16="http://schemas.microsoft.com/office/drawing/2014/main" id="{F97B98BF-C374-5CF6-F37F-A2253F6CF956}"/>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6" name="Picture 155" descr="A close up of a logo&#10;&#10;Description automatically generated">
              <a:extLst>
                <a:ext uri="{FF2B5EF4-FFF2-40B4-BE49-F238E27FC236}">
                  <a16:creationId xmlns:a16="http://schemas.microsoft.com/office/drawing/2014/main" id="{1FB265A7-3D10-2B85-942E-590F9C7062A6}"/>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cxnSp>
        <p:nvCxnSpPr>
          <p:cNvPr id="160" name="Connector: Elbow 159">
            <a:extLst>
              <a:ext uri="{FF2B5EF4-FFF2-40B4-BE49-F238E27FC236}">
                <a16:creationId xmlns:a16="http://schemas.microsoft.com/office/drawing/2014/main" id="{F36F6892-FF07-F038-009B-8905FAF545F1}"/>
              </a:ext>
            </a:extLst>
          </p:cNvPr>
          <p:cNvCxnSpPr>
            <a:stCxn id="58" idx="4"/>
            <a:endCxn id="60" idx="0"/>
          </p:cNvCxnSpPr>
          <p:nvPr/>
        </p:nvCxnSpPr>
        <p:spPr>
          <a:xfrm rot="5400000">
            <a:off x="2031880" y="2923770"/>
            <a:ext cx="312515" cy="1211654"/>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AAA42CFF-5178-BDDA-0D23-87396D025F6F}"/>
              </a:ext>
            </a:extLst>
          </p:cNvPr>
          <p:cNvCxnSpPr>
            <a:cxnSpLocks/>
            <a:stCxn id="132" idx="0"/>
            <a:endCxn id="40" idx="3"/>
          </p:cNvCxnSpPr>
          <p:nvPr/>
        </p:nvCxnSpPr>
        <p:spPr>
          <a:xfrm rot="16200000" flipV="1">
            <a:off x="3700349" y="3231525"/>
            <a:ext cx="346447" cy="209270"/>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Rounded Corners 230">
            <a:extLst>
              <a:ext uri="{FF2B5EF4-FFF2-40B4-BE49-F238E27FC236}">
                <a16:creationId xmlns:a16="http://schemas.microsoft.com/office/drawing/2014/main" id="{B9851FC5-4C3F-3D74-A8E1-E4B5E9884D4D}"/>
              </a:ext>
            </a:extLst>
          </p:cNvPr>
          <p:cNvSpPr/>
          <p:nvPr/>
        </p:nvSpPr>
        <p:spPr>
          <a:xfrm>
            <a:off x="5737096" y="2655989"/>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4" name="TextBox 163">
            <a:extLst>
              <a:ext uri="{FF2B5EF4-FFF2-40B4-BE49-F238E27FC236}">
                <a16:creationId xmlns:a16="http://schemas.microsoft.com/office/drawing/2014/main" id="{C6799D6A-5B11-0462-D65F-1204117B8841}"/>
              </a:ext>
            </a:extLst>
          </p:cNvPr>
          <p:cNvSpPr txBox="1"/>
          <p:nvPr/>
        </p:nvSpPr>
        <p:spPr>
          <a:xfrm>
            <a:off x="5955674" y="2739460"/>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EEE</a:t>
            </a:r>
            <a:endParaRPr lang="en-SG" sz="1100" dirty="0">
              <a:solidFill>
                <a:schemeClr val="tx1">
                  <a:lumMod val="50000"/>
                  <a:lumOff val="50000"/>
                </a:schemeClr>
              </a:solidFill>
              <a:latin typeface="Helvetica" pitchFamily="2" charset="0"/>
            </a:endParaRPr>
          </a:p>
        </p:txBody>
      </p:sp>
      <p:grpSp>
        <p:nvGrpSpPr>
          <p:cNvPr id="165" name="Group 164">
            <a:extLst>
              <a:ext uri="{FF2B5EF4-FFF2-40B4-BE49-F238E27FC236}">
                <a16:creationId xmlns:a16="http://schemas.microsoft.com/office/drawing/2014/main" id="{8D17B8C4-303A-CD4A-51D2-5B1C5FE1A81C}"/>
              </a:ext>
            </a:extLst>
          </p:cNvPr>
          <p:cNvGrpSpPr/>
          <p:nvPr/>
        </p:nvGrpSpPr>
        <p:grpSpPr>
          <a:xfrm>
            <a:off x="5576851" y="2660292"/>
            <a:ext cx="435529" cy="406157"/>
            <a:chOff x="3082827" y="2589559"/>
            <a:chExt cx="291825" cy="291825"/>
          </a:xfrm>
        </p:grpSpPr>
        <p:grpSp>
          <p:nvGrpSpPr>
            <p:cNvPr id="166" name="Group 165">
              <a:extLst>
                <a:ext uri="{FF2B5EF4-FFF2-40B4-BE49-F238E27FC236}">
                  <a16:creationId xmlns:a16="http://schemas.microsoft.com/office/drawing/2014/main" id="{22EBA00B-F84F-CD3B-B3B9-D5FEB194DA2C}"/>
                </a:ext>
              </a:extLst>
            </p:cNvPr>
            <p:cNvGrpSpPr/>
            <p:nvPr/>
          </p:nvGrpSpPr>
          <p:grpSpPr>
            <a:xfrm>
              <a:off x="3082827" y="2589559"/>
              <a:ext cx="291825" cy="291825"/>
              <a:chOff x="4624074" y="2498789"/>
              <a:chExt cx="483861" cy="483861"/>
            </a:xfrm>
          </p:grpSpPr>
          <p:sp>
            <p:nvSpPr>
              <p:cNvPr id="169" name="Flowchart: Connector 233">
                <a:extLst>
                  <a:ext uri="{FF2B5EF4-FFF2-40B4-BE49-F238E27FC236}">
                    <a16:creationId xmlns:a16="http://schemas.microsoft.com/office/drawing/2014/main" id="{94022159-27FA-7B8A-D788-A9686A4E1FE6}"/>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1" name="Flowchart: Connector 234">
                <a:extLst>
                  <a:ext uri="{FF2B5EF4-FFF2-40B4-BE49-F238E27FC236}">
                    <a16:creationId xmlns:a16="http://schemas.microsoft.com/office/drawing/2014/main" id="{23282E3F-EC47-4386-ACE4-0BCE7316980C}"/>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8" name="Picture 167" descr="A close up of a logo&#10;&#10;Description automatically generated">
              <a:extLst>
                <a:ext uri="{FF2B5EF4-FFF2-40B4-BE49-F238E27FC236}">
                  <a16:creationId xmlns:a16="http://schemas.microsoft.com/office/drawing/2014/main" id="{833F9F79-2F01-55EF-1340-249F6DEBACB9}"/>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172" name="Rectangle: Rounded Corners 230">
            <a:extLst>
              <a:ext uri="{FF2B5EF4-FFF2-40B4-BE49-F238E27FC236}">
                <a16:creationId xmlns:a16="http://schemas.microsoft.com/office/drawing/2014/main" id="{676D12E4-971E-F711-7AC6-520DE9E7D8F9}"/>
              </a:ext>
            </a:extLst>
          </p:cNvPr>
          <p:cNvSpPr/>
          <p:nvPr/>
        </p:nvSpPr>
        <p:spPr>
          <a:xfrm>
            <a:off x="5744304" y="4189988"/>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3" name="TextBox 172">
            <a:extLst>
              <a:ext uri="{FF2B5EF4-FFF2-40B4-BE49-F238E27FC236}">
                <a16:creationId xmlns:a16="http://schemas.microsoft.com/office/drawing/2014/main" id="{C6D33955-53D0-ABB9-1B38-395231974983}"/>
              </a:ext>
            </a:extLst>
          </p:cNvPr>
          <p:cNvSpPr txBox="1"/>
          <p:nvPr/>
        </p:nvSpPr>
        <p:spPr>
          <a:xfrm>
            <a:off x="5962882" y="4273459"/>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FFF</a:t>
            </a:r>
            <a:endParaRPr lang="en-SG" sz="1100" dirty="0">
              <a:solidFill>
                <a:schemeClr val="tx1">
                  <a:lumMod val="50000"/>
                  <a:lumOff val="50000"/>
                </a:schemeClr>
              </a:solidFill>
              <a:latin typeface="Helvetica" pitchFamily="2" charset="0"/>
            </a:endParaRPr>
          </a:p>
        </p:txBody>
      </p:sp>
      <p:grpSp>
        <p:nvGrpSpPr>
          <p:cNvPr id="174" name="Group 173">
            <a:extLst>
              <a:ext uri="{FF2B5EF4-FFF2-40B4-BE49-F238E27FC236}">
                <a16:creationId xmlns:a16="http://schemas.microsoft.com/office/drawing/2014/main" id="{F0D42646-BDBE-4AC0-B55B-36BC32A045DA}"/>
              </a:ext>
            </a:extLst>
          </p:cNvPr>
          <p:cNvGrpSpPr/>
          <p:nvPr/>
        </p:nvGrpSpPr>
        <p:grpSpPr>
          <a:xfrm>
            <a:off x="5584059" y="4194291"/>
            <a:ext cx="435529" cy="406157"/>
            <a:chOff x="3082827" y="2589559"/>
            <a:chExt cx="291825" cy="291825"/>
          </a:xfrm>
        </p:grpSpPr>
        <p:grpSp>
          <p:nvGrpSpPr>
            <p:cNvPr id="175" name="Group 174">
              <a:extLst>
                <a:ext uri="{FF2B5EF4-FFF2-40B4-BE49-F238E27FC236}">
                  <a16:creationId xmlns:a16="http://schemas.microsoft.com/office/drawing/2014/main" id="{BE993DA3-0098-CB50-27C2-1258C533D686}"/>
                </a:ext>
              </a:extLst>
            </p:cNvPr>
            <p:cNvGrpSpPr/>
            <p:nvPr/>
          </p:nvGrpSpPr>
          <p:grpSpPr>
            <a:xfrm>
              <a:off x="3082827" y="2589559"/>
              <a:ext cx="291825" cy="291825"/>
              <a:chOff x="4624074" y="2498789"/>
              <a:chExt cx="483861" cy="483861"/>
            </a:xfrm>
          </p:grpSpPr>
          <p:sp>
            <p:nvSpPr>
              <p:cNvPr id="177" name="Flowchart: Connector 233">
                <a:extLst>
                  <a:ext uri="{FF2B5EF4-FFF2-40B4-BE49-F238E27FC236}">
                    <a16:creationId xmlns:a16="http://schemas.microsoft.com/office/drawing/2014/main" id="{57923769-12B5-1BDE-8461-1B27462C3621}"/>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8" name="Flowchart: Connector 234">
                <a:extLst>
                  <a:ext uri="{FF2B5EF4-FFF2-40B4-BE49-F238E27FC236}">
                    <a16:creationId xmlns:a16="http://schemas.microsoft.com/office/drawing/2014/main" id="{4735EB2D-3714-365B-CB06-410ED5E7E550}"/>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76" name="Picture 175" descr="A close up of a logo&#10;&#10;Description automatically generated">
              <a:extLst>
                <a:ext uri="{FF2B5EF4-FFF2-40B4-BE49-F238E27FC236}">
                  <a16:creationId xmlns:a16="http://schemas.microsoft.com/office/drawing/2014/main" id="{C50D0046-33F1-F199-99BE-B95C81470CEF}"/>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cxnSp>
        <p:nvCxnSpPr>
          <p:cNvPr id="181" name="Connector: Elbow 180">
            <a:extLst>
              <a:ext uri="{FF2B5EF4-FFF2-40B4-BE49-F238E27FC236}">
                <a16:creationId xmlns:a16="http://schemas.microsoft.com/office/drawing/2014/main" id="{130B60CE-2C7A-754D-8502-0B8756670A84}"/>
              </a:ext>
            </a:extLst>
          </p:cNvPr>
          <p:cNvCxnSpPr>
            <a:stCxn id="169" idx="4"/>
            <a:endCxn id="62" idx="3"/>
          </p:cNvCxnSpPr>
          <p:nvPr/>
        </p:nvCxnSpPr>
        <p:spPr>
          <a:xfrm rot="5400000">
            <a:off x="5346145" y="3267822"/>
            <a:ext cx="649844" cy="247099"/>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88DD1F9B-97EA-755F-4C1D-715CAA503B27}"/>
              </a:ext>
            </a:extLst>
          </p:cNvPr>
          <p:cNvCxnSpPr>
            <a:stCxn id="177" idx="2"/>
            <a:endCxn id="132" idx="4"/>
          </p:cNvCxnSpPr>
          <p:nvPr/>
        </p:nvCxnSpPr>
        <p:spPr>
          <a:xfrm rot="10800000">
            <a:off x="3978207" y="3915540"/>
            <a:ext cx="1605852" cy="481830"/>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Rectangle: Rounded Corners 220">
            <a:extLst>
              <a:ext uri="{FF2B5EF4-FFF2-40B4-BE49-F238E27FC236}">
                <a16:creationId xmlns:a16="http://schemas.microsoft.com/office/drawing/2014/main" id="{665A0D6B-2BD8-F0EC-72A6-C3853EF54753}"/>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161" name="Graphic 160" descr="Play with solid fill">
            <a:extLst>
              <a:ext uri="{FF2B5EF4-FFF2-40B4-BE49-F238E27FC236}">
                <a16:creationId xmlns:a16="http://schemas.microsoft.com/office/drawing/2014/main" id="{7AB5CA01-B87B-8BC0-867B-AA4C3360CE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79" name="Graphic 178" descr="Earth globe: Americas with solid fill">
            <a:extLst>
              <a:ext uri="{FF2B5EF4-FFF2-40B4-BE49-F238E27FC236}">
                <a16:creationId xmlns:a16="http://schemas.microsoft.com/office/drawing/2014/main" id="{578B5C38-647C-8BA2-BB55-65A0F628D19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930" y="745162"/>
            <a:ext cx="214216" cy="214216"/>
          </a:xfrm>
          <a:prstGeom prst="rect">
            <a:avLst/>
          </a:prstGeom>
        </p:spPr>
      </p:pic>
      <p:sp>
        <p:nvSpPr>
          <p:cNvPr id="137" name="Rectangle: Rounded Corners 59">
            <a:extLst>
              <a:ext uri="{FF2B5EF4-FFF2-40B4-BE49-F238E27FC236}">
                <a16:creationId xmlns:a16="http://schemas.microsoft.com/office/drawing/2014/main" id="{134E0734-9398-E2C5-1224-B869984B963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4" name="Rectangle: Rounded Corners 60">
            <a:extLst>
              <a:ext uri="{FF2B5EF4-FFF2-40B4-BE49-F238E27FC236}">
                <a16:creationId xmlns:a16="http://schemas.microsoft.com/office/drawing/2014/main" id="{5465905B-4C50-E1FA-263E-47C4571765AB}"/>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45" name="Straight Connector 144">
            <a:extLst>
              <a:ext uri="{FF2B5EF4-FFF2-40B4-BE49-F238E27FC236}">
                <a16:creationId xmlns:a16="http://schemas.microsoft.com/office/drawing/2014/main" id="{6F722D5E-8540-5C45-7381-CB98E1172158}"/>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2DBAC05-A025-0651-8043-AD22F6B97FE4}"/>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0543663-D343-48F1-AD89-BCC02E7D7118}"/>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597771D-8CD5-2B16-44A4-C0F05314D5B4}"/>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9830661-65E4-8289-651E-87FA87E7C24F}"/>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42CFB45-396E-1B14-0C79-3B867509025D}"/>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033B0A4-8778-F911-882E-3582AF96D358}"/>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ABC03AE-6750-8240-67E7-49BD28A75E64}"/>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0CECECD-2E81-B124-308C-EB5FB4415C5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CC14D946-024E-AD11-3B16-B4AF4E5AB6CC}"/>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F73C2079-9F71-9814-6CAC-9EAAF6E3F4DA}"/>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2" name="TextBox 191">
            <a:extLst>
              <a:ext uri="{FF2B5EF4-FFF2-40B4-BE49-F238E27FC236}">
                <a16:creationId xmlns:a16="http://schemas.microsoft.com/office/drawing/2014/main" id="{D42AA1F9-C63A-61D1-1BAD-714E71B34226}"/>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3" name="TextBox 192">
            <a:extLst>
              <a:ext uri="{FF2B5EF4-FFF2-40B4-BE49-F238E27FC236}">
                <a16:creationId xmlns:a16="http://schemas.microsoft.com/office/drawing/2014/main" id="{10C61A2B-C3AD-8A52-DB05-3552C6378256}"/>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4" name="TextBox 193">
            <a:extLst>
              <a:ext uri="{FF2B5EF4-FFF2-40B4-BE49-F238E27FC236}">
                <a16:creationId xmlns:a16="http://schemas.microsoft.com/office/drawing/2014/main" id="{B5885819-71BA-5D1A-BF81-6DF459653D79}"/>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95" name="TextBox 194">
            <a:extLst>
              <a:ext uri="{FF2B5EF4-FFF2-40B4-BE49-F238E27FC236}">
                <a16:creationId xmlns:a16="http://schemas.microsoft.com/office/drawing/2014/main" id="{A5318669-B1AA-7A0E-35D2-6096B3AA96AF}"/>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96" name="TextBox 195">
            <a:extLst>
              <a:ext uri="{FF2B5EF4-FFF2-40B4-BE49-F238E27FC236}">
                <a16:creationId xmlns:a16="http://schemas.microsoft.com/office/drawing/2014/main" id="{AEEA2F0D-63B4-67BF-36FB-A95174C345C4}"/>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97" name="TextBox 196">
            <a:extLst>
              <a:ext uri="{FF2B5EF4-FFF2-40B4-BE49-F238E27FC236}">
                <a16:creationId xmlns:a16="http://schemas.microsoft.com/office/drawing/2014/main" id="{C966DAA2-1EB4-D3A9-4087-6E19C11A1D2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8" name="TextBox 197">
            <a:extLst>
              <a:ext uri="{FF2B5EF4-FFF2-40B4-BE49-F238E27FC236}">
                <a16:creationId xmlns:a16="http://schemas.microsoft.com/office/drawing/2014/main" id="{A060977D-9468-4253-F3BC-20F20D8F2255}"/>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9" name="TextBox 198">
            <a:extLst>
              <a:ext uri="{FF2B5EF4-FFF2-40B4-BE49-F238E27FC236}">
                <a16:creationId xmlns:a16="http://schemas.microsoft.com/office/drawing/2014/main" id="{390226D9-9517-581E-3F74-A4847D002930}"/>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00" name="TextBox 199">
            <a:extLst>
              <a:ext uri="{FF2B5EF4-FFF2-40B4-BE49-F238E27FC236}">
                <a16:creationId xmlns:a16="http://schemas.microsoft.com/office/drawing/2014/main" id="{6AD26D6D-2D77-2762-E5F9-5E8C46B6307E}"/>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1" name="TextBox 200">
            <a:extLst>
              <a:ext uri="{FF2B5EF4-FFF2-40B4-BE49-F238E27FC236}">
                <a16:creationId xmlns:a16="http://schemas.microsoft.com/office/drawing/2014/main" id="{A0AC5014-8D9B-C106-0383-5881C5EA5857}"/>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2" name="TextBox 201">
            <a:extLst>
              <a:ext uri="{FF2B5EF4-FFF2-40B4-BE49-F238E27FC236}">
                <a16:creationId xmlns:a16="http://schemas.microsoft.com/office/drawing/2014/main" id="{1260C7B7-E94A-2E8D-EE02-0161C611A1E9}"/>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03" name="TextBox 202">
            <a:extLst>
              <a:ext uri="{FF2B5EF4-FFF2-40B4-BE49-F238E27FC236}">
                <a16:creationId xmlns:a16="http://schemas.microsoft.com/office/drawing/2014/main" id="{FC3C1068-E7ED-FEFD-B792-2802C1809342}"/>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04" name="Straight Connector 203">
            <a:extLst>
              <a:ext uri="{FF2B5EF4-FFF2-40B4-BE49-F238E27FC236}">
                <a16:creationId xmlns:a16="http://schemas.microsoft.com/office/drawing/2014/main" id="{C47EC5EF-F2BE-58E4-A086-B45BE464222F}"/>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24453A26-770F-70CA-951F-43071C9F0092}"/>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06" name="TextBox 205">
            <a:extLst>
              <a:ext uri="{FF2B5EF4-FFF2-40B4-BE49-F238E27FC236}">
                <a16:creationId xmlns:a16="http://schemas.microsoft.com/office/drawing/2014/main" id="{51EC9692-9235-B841-4B64-393CCC0FFE86}"/>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07" name="TextBox 206">
            <a:extLst>
              <a:ext uri="{FF2B5EF4-FFF2-40B4-BE49-F238E27FC236}">
                <a16:creationId xmlns:a16="http://schemas.microsoft.com/office/drawing/2014/main" id="{F0E78E32-C3FE-B35C-9269-78FABEF04307}"/>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08" name="TextBox 207">
            <a:extLst>
              <a:ext uri="{FF2B5EF4-FFF2-40B4-BE49-F238E27FC236}">
                <a16:creationId xmlns:a16="http://schemas.microsoft.com/office/drawing/2014/main" id="{EF13302D-FDC4-A950-F3E0-3FC175DBDC12}"/>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09" name="TextBox 208">
            <a:extLst>
              <a:ext uri="{FF2B5EF4-FFF2-40B4-BE49-F238E27FC236}">
                <a16:creationId xmlns:a16="http://schemas.microsoft.com/office/drawing/2014/main" id="{C9EFD6F3-6F05-1287-B6E0-A1719651AA5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10" name="TextBox 209">
            <a:extLst>
              <a:ext uri="{FF2B5EF4-FFF2-40B4-BE49-F238E27FC236}">
                <a16:creationId xmlns:a16="http://schemas.microsoft.com/office/drawing/2014/main" id="{181577D9-6F91-40B9-5EA5-A59C32E28AA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11" name="Straight Connector 210">
            <a:extLst>
              <a:ext uri="{FF2B5EF4-FFF2-40B4-BE49-F238E27FC236}">
                <a16:creationId xmlns:a16="http://schemas.microsoft.com/office/drawing/2014/main" id="{D21FF600-24AC-95C7-144B-9395574E6B20}"/>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941D356-745E-04B4-BAD5-2B90F8EB7E6C}"/>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D0413BB6-24EC-4BF6-B3AE-032AD37FDDE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359D76F-24D8-C619-24BB-22C2A701D21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F1B82432-31D2-308B-EAAE-4F361D6C6A8F}"/>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BD1101CF-4987-5788-7278-F4FCF387164F}"/>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7" name="Rectangle: Rounded Corners 59">
            <a:extLst>
              <a:ext uri="{FF2B5EF4-FFF2-40B4-BE49-F238E27FC236}">
                <a16:creationId xmlns:a16="http://schemas.microsoft.com/office/drawing/2014/main" id="{230F1A7D-D746-226E-05BB-F64880FA9449}"/>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8" name="Rectangle: Rounded Corners 60">
            <a:extLst>
              <a:ext uri="{FF2B5EF4-FFF2-40B4-BE49-F238E27FC236}">
                <a16:creationId xmlns:a16="http://schemas.microsoft.com/office/drawing/2014/main" id="{A64A20F5-0700-A297-F029-A7F0931C03F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9" name="Straight Connector 218">
            <a:extLst>
              <a:ext uri="{FF2B5EF4-FFF2-40B4-BE49-F238E27FC236}">
                <a16:creationId xmlns:a16="http://schemas.microsoft.com/office/drawing/2014/main" id="{F27BDDC5-1198-F767-5A86-100D1A0ADAF1}"/>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38A1A4BB-F88F-C2F2-4086-AECCCEBD332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CA7EF15-245F-DD90-C342-8BA3E4709F25}"/>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6338E91-3584-AF52-4848-357A7578334C}"/>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9683370-D896-1142-4D42-196AB8DE600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3B91B9FC-A100-9603-4E53-894571987428}"/>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E8529EA-3FD2-DB47-E295-1620D991BF5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8070F1F0-958C-69D6-798F-2EF491CC719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318ACC1D-3DEB-59A5-0396-0664AC0089D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64FDFC2-1E66-B6F7-79B2-8D5DE4D13A67}"/>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16239CAD-9331-7D0C-6417-F6B94A4F1D20}"/>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30" name="TextBox 229">
            <a:extLst>
              <a:ext uri="{FF2B5EF4-FFF2-40B4-BE49-F238E27FC236}">
                <a16:creationId xmlns:a16="http://schemas.microsoft.com/office/drawing/2014/main" id="{1AA4DA4B-20CA-537F-FA6F-49C98CA72CCE}"/>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31" name="TextBox 230">
            <a:extLst>
              <a:ext uri="{FF2B5EF4-FFF2-40B4-BE49-F238E27FC236}">
                <a16:creationId xmlns:a16="http://schemas.microsoft.com/office/drawing/2014/main" id="{86DCBE90-FA59-1E92-1ADD-104B24C489A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32" name="TextBox 231">
            <a:extLst>
              <a:ext uri="{FF2B5EF4-FFF2-40B4-BE49-F238E27FC236}">
                <a16:creationId xmlns:a16="http://schemas.microsoft.com/office/drawing/2014/main" id="{14EE1651-83FF-D8E9-878E-F01DD2AE74C9}"/>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33" name="TextBox 232">
            <a:extLst>
              <a:ext uri="{FF2B5EF4-FFF2-40B4-BE49-F238E27FC236}">
                <a16:creationId xmlns:a16="http://schemas.microsoft.com/office/drawing/2014/main" id="{9B4462D1-E48A-D8EC-4717-204C9AABEB63}"/>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34" name="TextBox 233">
            <a:extLst>
              <a:ext uri="{FF2B5EF4-FFF2-40B4-BE49-F238E27FC236}">
                <a16:creationId xmlns:a16="http://schemas.microsoft.com/office/drawing/2014/main" id="{B587B6D8-F9D8-8A58-DBAC-E658C4EF804C}"/>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35" name="TextBox 234">
            <a:extLst>
              <a:ext uri="{FF2B5EF4-FFF2-40B4-BE49-F238E27FC236}">
                <a16:creationId xmlns:a16="http://schemas.microsoft.com/office/drawing/2014/main" id="{F5B4EFF4-06C4-DD27-0361-5AAA674075AD}"/>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36" name="TextBox 235">
            <a:extLst>
              <a:ext uri="{FF2B5EF4-FFF2-40B4-BE49-F238E27FC236}">
                <a16:creationId xmlns:a16="http://schemas.microsoft.com/office/drawing/2014/main" id="{22C5ABEA-F4FC-0E94-3722-54053B6FC93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37" name="TextBox 236">
            <a:extLst>
              <a:ext uri="{FF2B5EF4-FFF2-40B4-BE49-F238E27FC236}">
                <a16:creationId xmlns:a16="http://schemas.microsoft.com/office/drawing/2014/main" id="{CA08509F-FB46-B691-8387-95FA09ED43E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38" name="TextBox 237">
            <a:extLst>
              <a:ext uri="{FF2B5EF4-FFF2-40B4-BE49-F238E27FC236}">
                <a16:creationId xmlns:a16="http://schemas.microsoft.com/office/drawing/2014/main" id="{EDA20024-E98F-F23C-8903-52207C49C942}"/>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39" name="TextBox 238">
            <a:extLst>
              <a:ext uri="{FF2B5EF4-FFF2-40B4-BE49-F238E27FC236}">
                <a16:creationId xmlns:a16="http://schemas.microsoft.com/office/drawing/2014/main" id="{FF056242-AC45-5383-6E8F-C978A555D5E9}"/>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0" name="TextBox 239">
            <a:extLst>
              <a:ext uri="{FF2B5EF4-FFF2-40B4-BE49-F238E27FC236}">
                <a16:creationId xmlns:a16="http://schemas.microsoft.com/office/drawing/2014/main" id="{3BF213E2-D492-A7B1-CD8A-208FC0503A0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41" name="TextBox 240">
            <a:extLst>
              <a:ext uri="{FF2B5EF4-FFF2-40B4-BE49-F238E27FC236}">
                <a16:creationId xmlns:a16="http://schemas.microsoft.com/office/drawing/2014/main" id="{A2C80534-7CE3-758A-7198-86BCBD24DF74}"/>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42" name="Straight Connector 241">
            <a:extLst>
              <a:ext uri="{FF2B5EF4-FFF2-40B4-BE49-F238E27FC236}">
                <a16:creationId xmlns:a16="http://schemas.microsoft.com/office/drawing/2014/main" id="{BC2F29DC-F8D2-1C1E-E032-4172E0421CAE}"/>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52C5ACB0-B87D-81EC-98A9-497525D59302}"/>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44" name="TextBox 243">
            <a:extLst>
              <a:ext uri="{FF2B5EF4-FFF2-40B4-BE49-F238E27FC236}">
                <a16:creationId xmlns:a16="http://schemas.microsoft.com/office/drawing/2014/main" id="{13B15F0E-EA0C-0350-ABE0-03E7E7AFEDC4}"/>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45" name="TextBox 244">
            <a:extLst>
              <a:ext uri="{FF2B5EF4-FFF2-40B4-BE49-F238E27FC236}">
                <a16:creationId xmlns:a16="http://schemas.microsoft.com/office/drawing/2014/main" id="{BD9A6270-81A0-B8A2-B037-52412275696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46" name="TextBox 245">
            <a:extLst>
              <a:ext uri="{FF2B5EF4-FFF2-40B4-BE49-F238E27FC236}">
                <a16:creationId xmlns:a16="http://schemas.microsoft.com/office/drawing/2014/main" id="{F306B254-7B6F-E813-A743-C46A35EADD5B}"/>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47" name="TextBox 246">
            <a:extLst>
              <a:ext uri="{FF2B5EF4-FFF2-40B4-BE49-F238E27FC236}">
                <a16:creationId xmlns:a16="http://schemas.microsoft.com/office/drawing/2014/main" id="{B2CC0CC0-3E1A-A444-CFE6-5B278EEEF8BA}"/>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48" name="TextBox 247">
            <a:extLst>
              <a:ext uri="{FF2B5EF4-FFF2-40B4-BE49-F238E27FC236}">
                <a16:creationId xmlns:a16="http://schemas.microsoft.com/office/drawing/2014/main" id="{5DF3BE4B-2EF5-293C-6BA1-08008E63896B}"/>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49" name="Straight Connector 248">
            <a:extLst>
              <a:ext uri="{FF2B5EF4-FFF2-40B4-BE49-F238E27FC236}">
                <a16:creationId xmlns:a16="http://schemas.microsoft.com/office/drawing/2014/main" id="{90BC0F03-0979-F14F-8B0E-5AB624A6080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F832432-409F-942B-4B7A-43220272FE98}"/>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A4FF81F2-1DBD-D8DD-5C23-B39B741806E3}"/>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9A10660-8279-5DE2-E7DD-8B01CBE987AB}"/>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D51A8D5-AF38-820C-832C-764F82E8135A}"/>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8DC98D3-BB3C-359C-4A8F-746FC5ED33C0}"/>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5" name="Rectangle: Rounded Corners 59">
            <a:extLst>
              <a:ext uri="{FF2B5EF4-FFF2-40B4-BE49-F238E27FC236}">
                <a16:creationId xmlns:a16="http://schemas.microsoft.com/office/drawing/2014/main" id="{97065A55-81AF-B156-3D53-21A21A33E7D4}"/>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56" name="Rectangle: Rounded Corners 60">
            <a:extLst>
              <a:ext uri="{FF2B5EF4-FFF2-40B4-BE49-F238E27FC236}">
                <a16:creationId xmlns:a16="http://schemas.microsoft.com/office/drawing/2014/main" id="{C471AB81-5E26-DA80-1332-D3DC1B601B16}"/>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57" name="Straight Connector 256">
            <a:extLst>
              <a:ext uri="{FF2B5EF4-FFF2-40B4-BE49-F238E27FC236}">
                <a16:creationId xmlns:a16="http://schemas.microsoft.com/office/drawing/2014/main" id="{BA044C88-3D16-E0A4-B556-490D5B5D8141}"/>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A9AF1539-4F29-BECA-A5E1-DD99BAC15533}"/>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EF06E46-FA85-FD8C-BFB3-0C9A66CAE94D}"/>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875DBF93-D245-CD79-FCBE-7B3127072788}"/>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EB370C23-7087-A336-1A54-C2F07D1EEB2F}"/>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045C1266-3086-DE4A-D378-97BDE28C52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E2C24131-3677-F42C-3C56-D545CD63E2B8}"/>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CC41534A-5B54-6949-3EDD-71097C13D712}"/>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F23F94F5-2030-2085-3259-557D6E4FAF55}"/>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F5ADFD9-D3E5-9CC1-79E1-7C566AD01689}"/>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4D0F5EBC-74EE-C5E2-CDC9-284D1D736CCC}"/>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8" name="TextBox 267">
            <a:extLst>
              <a:ext uri="{FF2B5EF4-FFF2-40B4-BE49-F238E27FC236}">
                <a16:creationId xmlns:a16="http://schemas.microsoft.com/office/drawing/2014/main" id="{35706901-2CD4-6988-960F-FD5311D5EDE2}"/>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69" name="TextBox 268">
            <a:extLst>
              <a:ext uri="{FF2B5EF4-FFF2-40B4-BE49-F238E27FC236}">
                <a16:creationId xmlns:a16="http://schemas.microsoft.com/office/drawing/2014/main" id="{0726C1AE-C570-59E9-EB29-A5CFB0FCE3E1}"/>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70" name="TextBox 269">
            <a:extLst>
              <a:ext uri="{FF2B5EF4-FFF2-40B4-BE49-F238E27FC236}">
                <a16:creationId xmlns:a16="http://schemas.microsoft.com/office/drawing/2014/main" id="{D54026B9-F770-9015-F04C-1E4EA41DEEBB}"/>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71" name="TextBox 270">
            <a:extLst>
              <a:ext uri="{FF2B5EF4-FFF2-40B4-BE49-F238E27FC236}">
                <a16:creationId xmlns:a16="http://schemas.microsoft.com/office/drawing/2014/main" id="{75C4DA27-42C0-7E70-50DA-7D79FD0457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72" name="TextBox 271">
            <a:extLst>
              <a:ext uri="{FF2B5EF4-FFF2-40B4-BE49-F238E27FC236}">
                <a16:creationId xmlns:a16="http://schemas.microsoft.com/office/drawing/2014/main" id="{0C0E88E3-246A-01BA-882B-B013F9A6EDF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73" name="TextBox 272">
            <a:extLst>
              <a:ext uri="{FF2B5EF4-FFF2-40B4-BE49-F238E27FC236}">
                <a16:creationId xmlns:a16="http://schemas.microsoft.com/office/drawing/2014/main" id="{B54B12D6-F2FC-708B-26CB-68B212433A7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74" name="TextBox 273">
            <a:extLst>
              <a:ext uri="{FF2B5EF4-FFF2-40B4-BE49-F238E27FC236}">
                <a16:creationId xmlns:a16="http://schemas.microsoft.com/office/drawing/2014/main" id="{00985D7B-5D6D-C2B8-339A-86A1DD66344A}"/>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75" name="TextBox 274">
            <a:extLst>
              <a:ext uri="{FF2B5EF4-FFF2-40B4-BE49-F238E27FC236}">
                <a16:creationId xmlns:a16="http://schemas.microsoft.com/office/drawing/2014/main" id="{B8E99471-4E3B-CF57-CDC4-57B2111FB162}"/>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76" name="TextBox 275">
            <a:extLst>
              <a:ext uri="{FF2B5EF4-FFF2-40B4-BE49-F238E27FC236}">
                <a16:creationId xmlns:a16="http://schemas.microsoft.com/office/drawing/2014/main" id="{E16D1D8D-C1D7-2320-7C74-4E9965C8A6A6}"/>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77" name="TextBox 276">
            <a:extLst>
              <a:ext uri="{FF2B5EF4-FFF2-40B4-BE49-F238E27FC236}">
                <a16:creationId xmlns:a16="http://schemas.microsoft.com/office/drawing/2014/main" id="{707FE02B-6928-663F-245D-5D2C8BD3EBD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78" name="TextBox 277">
            <a:extLst>
              <a:ext uri="{FF2B5EF4-FFF2-40B4-BE49-F238E27FC236}">
                <a16:creationId xmlns:a16="http://schemas.microsoft.com/office/drawing/2014/main" id="{270637CC-EFF5-6DA1-F9EC-79B844017313}"/>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79" name="TextBox 278">
            <a:extLst>
              <a:ext uri="{FF2B5EF4-FFF2-40B4-BE49-F238E27FC236}">
                <a16:creationId xmlns:a16="http://schemas.microsoft.com/office/drawing/2014/main" id="{4119C9CF-0008-1CD4-E4A2-549BDAFCCEE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80" name="Straight Connector 279">
            <a:extLst>
              <a:ext uri="{FF2B5EF4-FFF2-40B4-BE49-F238E27FC236}">
                <a16:creationId xmlns:a16="http://schemas.microsoft.com/office/drawing/2014/main" id="{91EDD3AC-9746-E0A3-9B40-E9968B19E861}"/>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785E7805-5726-2123-9F92-A34B1869C49C}"/>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82" name="TextBox 281">
            <a:extLst>
              <a:ext uri="{FF2B5EF4-FFF2-40B4-BE49-F238E27FC236}">
                <a16:creationId xmlns:a16="http://schemas.microsoft.com/office/drawing/2014/main" id="{682D6370-3408-E0F9-B2EB-CF1D33478E69}"/>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83" name="TextBox 282">
            <a:extLst>
              <a:ext uri="{FF2B5EF4-FFF2-40B4-BE49-F238E27FC236}">
                <a16:creationId xmlns:a16="http://schemas.microsoft.com/office/drawing/2014/main" id="{4953F026-340A-C696-D2AC-8B7F377371AB}"/>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84" name="TextBox 283">
            <a:extLst>
              <a:ext uri="{FF2B5EF4-FFF2-40B4-BE49-F238E27FC236}">
                <a16:creationId xmlns:a16="http://schemas.microsoft.com/office/drawing/2014/main" id="{2EEA73C7-039D-C6B4-0C20-37D4B44418E8}"/>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85" name="TextBox 284">
            <a:extLst>
              <a:ext uri="{FF2B5EF4-FFF2-40B4-BE49-F238E27FC236}">
                <a16:creationId xmlns:a16="http://schemas.microsoft.com/office/drawing/2014/main" id="{A6330000-BF83-DA5F-A566-6C223EC4ABB3}"/>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86" name="TextBox 285">
            <a:extLst>
              <a:ext uri="{FF2B5EF4-FFF2-40B4-BE49-F238E27FC236}">
                <a16:creationId xmlns:a16="http://schemas.microsoft.com/office/drawing/2014/main" id="{3C082372-571D-FDA1-5DA4-8007DF694FD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87" name="Straight Connector 286">
            <a:extLst>
              <a:ext uri="{FF2B5EF4-FFF2-40B4-BE49-F238E27FC236}">
                <a16:creationId xmlns:a16="http://schemas.microsoft.com/office/drawing/2014/main" id="{4C3960AA-388C-922A-94F4-E6723DB73EBF}"/>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84D0938A-5FA0-265A-2049-4C8F3908611A}"/>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A7642E1-A3A3-4A8C-D9C6-F7206A7CBFED}"/>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85F91F1C-A924-E4F9-7525-6962C3A959E0}"/>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998C377-07AD-30E9-5FD5-5ACAC13F4D4C}"/>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21C1BD1F-31D8-E410-9CFC-84A3BF8652D2}"/>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876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ctangle 189">
            <a:extLst>
              <a:ext uri="{FF2B5EF4-FFF2-40B4-BE49-F238E27FC236}">
                <a16:creationId xmlns:a16="http://schemas.microsoft.com/office/drawing/2014/main" id="{AB88B3EA-948F-4332-FEE6-64DCABA5ABF1}"/>
              </a:ext>
            </a:extLst>
          </p:cNvPr>
          <p:cNvSpPr/>
          <p:nvPr/>
        </p:nvSpPr>
        <p:spPr>
          <a:xfrm>
            <a:off x="739533" y="1644349"/>
            <a:ext cx="10709786" cy="4597195"/>
          </a:xfrm>
          <a:prstGeom prst="rect">
            <a:avLst/>
          </a:prstGeom>
          <a:gradFill>
            <a:gsLst>
              <a:gs pos="0">
                <a:srgbClr val="E2574C">
                  <a:alpha val="40000"/>
                </a:srgbClr>
              </a:gs>
              <a:gs pos="100000">
                <a:srgbClr val="A9D18E">
                  <a:alpha val="50000"/>
                </a:srgbClr>
              </a:gs>
            </a:gsLst>
            <a:lin ang="21594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Rounded Corners 60">
            <a:extLst>
              <a:ext uri="{FF2B5EF4-FFF2-40B4-BE49-F238E27FC236}">
                <a16:creationId xmlns:a16="http://schemas.microsoft.com/office/drawing/2014/main" id="{4DDB0F7C-D131-D472-277D-62FEFC38779C}"/>
              </a:ext>
            </a:extLst>
          </p:cNvPr>
          <p:cNvSpPr/>
          <p:nvPr/>
        </p:nvSpPr>
        <p:spPr>
          <a:xfrm flipV="1">
            <a:off x="733432" y="1372420"/>
            <a:ext cx="10728426" cy="254838"/>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Rectangle: Rounded Corners 59">
            <a:extLst>
              <a:ext uri="{FF2B5EF4-FFF2-40B4-BE49-F238E27FC236}">
                <a16:creationId xmlns:a16="http://schemas.microsoft.com/office/drawing/2014/main" id="{D2AA696B-FC55-4D9A-F08A-264A54CF7911}"/>
              </a:ext>
            </a:extLst>
          </p:cNvPr>
          <p:cNvSpPr/>
          <p:nvPr/>
        </p:nvSpPr>
        <p:spPr>
          <a:xfrm>
            <a:off x="8581806" y="1369510"/>
            <a:ext cx="2867512" cy="259266"/>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COULD BE DONE LATER</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2398224" cy="246221"/>
          </a:xfrm>
          <a:prstGeom prst="rect">
            <a:avLst/>
          </a:prstGeom>
          <a:noFill/>
        </p:spPr>
        <p:txBody>
          <a:bodyPr wrap="square" rtlCol="0" anchor="ctr">
            <a:spAutoFit/>
          </a:bodyP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sym typeface="Wingdings" panose="05000000000000000000" pitchFamily="2" charset="2"/>
              </a:rPr>
              <a:t>COULD </a:t>
            </a:r>
            <a:r>
              <a:rPr lang="en-SG" sz="1000" b="1" dirty="0">
                <a:solidFill>
                  <a:schemeClr val="tx1">
                    <a:lumMod val="50000"/>
                    <a:lumOff val="50000"/>
                  </a:schemeClr>
                </a:solidFill>
                <a:latin typeface="Helvetica" panose="020B0604020202020204" pitchFamily="34" charset="0"/>
                <a:cs typeface="Helvetica" panose="020B0604020202020204" pitchFamily="34" charset="0"/>
                <a:sym typeface="Wingdings" panose="05000000000000000000" pitchFamily="2" charset="2"/>
              </a:rPr>
              <a:t>BE DONE FIRST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60376"/>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650193" y="76175"/>
            <a:ext cx="11199262"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Second one is ordered view, heavily inspired by the Eisenhower Matrix, popularized by author Stephen Covey in his book, 7 Habits of Highly Effective People. This is now I manage my school/work tasks as well, by prioritization!</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a:t>
            </a:r>
            <a:r>
              <a:rPr lang="en-SG" sz="1000" b="1" dirty="0">
                <a:solidFill>
                  <a:schemeClr val="tx1">
                    <a:lumMod val="50000"/>
                    <a:lumOff val="50000"/>
                  </a:schemeClr>
                </a:solidFill>
                <a:latin typeface="Helvetica" panose="020B0604020202020204" pitchFamily="34" charset="0"/>
                <a:cs typeface="Helvetica" panose="020B0604020202020204" pitchFamily="34" charset="0"/>
              </a:rPr>
              <a:t>Ordered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41" name="Rectangle: Rounded Corners 230">
            <a:extLst>
              <a:ext uri="{FF2B5EF4-FFF2-40B4-BE49-F238E27FC236}">
                <a16:creationId xmlns:a16="http://schemas.microsoft.com/office/drawing/2014/main" id="{04670A1A-2734-777C-DF31-C282D31F809F}"/>
              </a:ext>
            </a:extLst>
          </p:cNvPr>
          <p:cNvSpPr/>
          <p:nvPr/>
        </p:nvSpPr>
        <p:spPr>
          <a:xfrm>
            <a:off x="1360771" y="2224087"/>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564049" y="2306679"/>
            <a:ext cx="1399793" cy="261610"/>
          </a:xfrm>
          <a:prstGeom prst="rect">
            <a:avLst/>
          </a:prstGeom>
          <a:noFill/>
        </p:spPr>
        <p:txBody>
          <a:bodyPr wrap="square" rtlCol="0">
            <a:spAutoFit/>
          </a:bodyPr>
          <a:lstStyle/>
          <a:p>
            <a:pPr algn="ctr"/>
            <a:r>
              <a:rPr lang="en-US" sz="1100" dirty="0">
                <a:solidFill>
                  <a:schemeClr val="tx1">
                    <a:lumMod val="50000"/>
                    <a:lumOff val="50000"/>
                  </a:schemeClr>
                </a:solidFill>
                <a:latin typeface="Helvetica" pitchFamily="2" charset="0"/>
              </a:rPr>
              <a:t>AAA</a:t>
            </a:r>
            <a:endParaRPr lang="en-SG" sz="1100" dirty="0">
              <a:solidFill>
                <a:schemeClr val="tx1">
                  <a:lumMod val="50000"/>
                  <a:lumOff val="50000"/>
                </a:schemeClr>
              </a:solidFill>
              <a:latin typeface="Helvetica" pitchFamily="2" charset="0"/>
            </a:endParaRP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1220204" y="2217232"/>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3650101" y="2907495"/>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3868679" y="2990966"/>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CCC</a:t>
            </a:r>
            <a:endParaRPr lang="en-SG" sz="11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3489856" y="2911798"/>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16200000" flipV="1">
            <a:off x="2428591" y="1632768"/>
            <a:ext cx="288409" cy="2269652"/>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92198" y="4852306"/>
            <a:ext cx="312187" cy="312187"/>
          </a:xfrm>
          <a:prstGeom prst="rect">
            <a:avLst/>
          </a:prstGeom>
        </p:spPr>
      </p:pic>
      <p:sp>
        <p:nvSpPr>
          <p:cNvPr id="18" name="Rectangle: Rounded Corners 230">
            <a:extLst>
              <a:ext uri="{FF2B5EF4-FFF2-40B4-BE49-F238E27FC236}">
                <a16:creationId xmlns:a16="http://schemas.microsoft.com/office/drawing/2014/main" id="{D4CA004F-AE2D-E4B2-7C7F-2D1959AF99B7}"/>
              </a:ext>
            </a:extLst>
          </p:cNvPr>
          <p:cNvSpPr/>
          <p:nvPr/>
        </p:nvSpPr>
        <p:spPr>
          <a:xfrm>
            <a:off x="1381101" y="363753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 name="TextBox 20">
            <a:extLst>
              <a:ext uri="{FF2B5EF4-FFF2-40B4-BE49-F238E27FC236}">
                <a16:creationId xmlns:a16="http://schemas.microsoft.com/office/drawing/2014/main" id="{9D42533A-81B4-08B8-B4BC-B8AC458A80E8}"/>
              </a:ext>
            </a:extLst>
          </p:cNvPr>
          <p:cNvSpPr txBox="1"/>
          <p:nvPr/>
        </p:nvSpPr>
        <p:spPr>
          <a:xfrm>
            <a:off x="1599679" y="3721004"/>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BBB</a:t>
            </a:r>
            <a:endParaRPr lang="en-SG" sz="1100" dirty="0">
              <a:solidFill>
                <a:schemeClr val="tx1">
                  <a:lumMod val="50000"/>
                  <a:lumOff val="50000"/>
                </a:schemeClr>
              </a:solidFill>
              <a:latin typeface="Helvetica" pitchFamily="2" charset="0"/>
            </a:endParaRPr>
          </a:p>
        </p:txBody>
      </p:sp>
      <p:grpSp>
        <p:nvGrpSpPr>
          <p:cNvPr id="33" name="Group 32">
            <a:extLst>
              <a:ext uri="{FF2B5EF4-FFF2-40B4-BE49-F238E27FC236}">
                <a16:creationId xmlns:a16="http://schemas.microsoft.com/office/drawing/2014/main" id="{95788978-80C9-9B61-9F39-6D89DAFFF91F}"/>
              </a:ext>
            </a:extLst>
          </p:cNvPr>
          <p:cNvGrpSpPr/>
          <p:nvPr/>
        </p:nvGrpSpPr>
        <p:grpSpPr>
          <a:xfrm>
            <a:off x="1220856" y="3641836"/>
            <a:ext cx="435529" cy="406157"/>
            <a:chOff x="3082827" y="2589559"/>
            <a:chExt cx="291825" cy="291825"/>
          </a:xfrm>
        </p:grpSpPr>
        <p:grpSp>
          <p:nvGrpSpPr>
            <p:cNvPr id="37" name="Group 36">
              <a:extLst>
                <a:ext uri="{FF2B5EF4-FFF2-40B4-BE49-F238E27FC236}">
                  <a16:creationId xmlns:a16="http://schemas.microsoft.com/office/drawing/2014/main" id="{FA62ACF2-ACD8-294A-C68B-5ECFF8629380}"/>
                </a:ext>
              </a:extLst>
            </p:cNvPr>
            <p:cNvGrpSpPr/>
            <p:nvPr/>
          </p:nvGrpSpPr>
          <p:grpSpPr>
            <a:xfrm>
              <a:off x="3082827" y="2589559"/>
              <a:ext cx="291825" cy="291825"/>
              <a:chOff x="4624074" y="2498789"/>
              <a:chExt cx="483861" cy="483861"/>
            </a:xfrm>
          </p:grpSpPr>
          <p:sp>
            <p:nvSpPr>
              <p:cNvPr id="60" name="Flowchart: Connector 233">
                <a:extLst>
                  <a:ext uri="{FF2B5EF4-FFF2-40B4-BE49-F238E27FC236}">
                    <a16:creationId xmlns:a16="http://schemas.microsoft.com/office/drawing/2014/main" id="{DEAA0B77-C9C2-7800-2095-11A71EB6817A}"/>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1" name="Flowchart: Connector 234">
                <a:extLst>
                  <a:ext uri="{FF2B5EF4-FFF2-40B4-BE49-F238E27FC236}">
                    <a16:creationId xmlns:a16="http://schemas.microsoft.com/office/drawing/2014/main" id="{2B3357D5-9825-ED0D-3964-D86E6C39B2E8}"/>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39" name="Picture 38" descr="A close up of a logo&#10;&#10;Description automatically generated">
              <a:extLst>
                <a:ext uri="{FF2B5EF4-FFF2-40B4-BE49-F238E27FC236}">
                  <a16:creationId xmlns:a16="http://schemas.microsoft.com/office/drawing/2014/main" id="{7C78961A-B4E8-7786-D46A-B311C2C6F6A3}"/>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62" name="Rectangle: Rounded Corners 230">
            <a:extLst>
              <a:ext uri="{FF2B5EF4-FFF2-40B4-BE49-F238E27FC236}">
                <a16:creationId xmlns:a16="http://schemas.microsoft.com/office/drawing/2014/main" id="{44214318-01A7-3164-966E-ACF2A4779EEF}"/>
              </a:ext>
            </a:extLst>
          </p:cNvPr>
          <p:cNvSpPr/>
          <p:nvPr/>
        </p:nvSpPr>
        <p:spPr>
          <a:xfrm>
            <a:off x="6111193" y="2911055"/>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3" name="TextBox 62">
            <a:extLst>
              <a:ext uri="{FF2B5EF4-FFF2-40B4-BE49-F238E27FC236}">
                <a16:creationId xmlns:a16="http://schemas.microsoft.com/office/drawing/2014/main" id="{FFAA9C0D-67B3-28A5-0F68-FF3ABC94D239}"/>
              </a:ext>
            </a:extLst>
          </p:cNvPr>
          <p:cNvSpPr txBox="1"/>
          <p:nvPr/>
        </p:nvSpPr>
        <p:spPr>
          <a:xfrm>
            <a:off x="6314471" y="2993647"/>
            <a:ext cx="1399793" cy="261610"/>
          </a:xfrm>
          <a:prstGeom prst="rect">
            <a:avLst/>
          </a:prstGeom>
          <a:noFill/>
        </p:spPr>
        <p:txBody>
          <a:bodyPr wrap="square" rtlCol="0">
            <a:spAutoFit/>
          </a:bodyPr>
          <a:lstStyle/>
          <a:p>
            <a:pPr algn="ctr"/>
            <a:r>
              <a:rPr lang="en-US" sz="1100" dirty="0">
                <a:solidFill>
                  <a:schemeClr val="tx1">
                    <a:lumMod val="50000"/>
                    <a:lumOff val="50000"/>
                  </a:schemeClr>
                </a:solidFill>
                <a:latin typeface="Helvetica" pitchFamily="2" charset="0"/>
              </a:rPr>
              <a:t>DDD</a:t>
            </a:r>
            <a:endParaRPr lang="en-SG" sz="1100" dirty="0">
              <a:solidFill>
                <a:schemeClr val="tx1">
                  <a:lumMod val="50000"/>
                  <a:lumOff val="50000"/>
                </a:schemeClr>
              </a:solidFill>
              <a:latin typeface="Helvetica" pitchFamily="2" charset="0"/>
            </a:endParaRPr>
          </a:p>
        </p:txBody>
      </p:sp>
      <p:grpSp>
        <p:nvGrpSpPr>
          <p:cNvPr id="129" name="Group 128">
            <a:extLst>
              <a:ext uri="{FF2B5EF4-FFF2-40B4-BE49-F238E27FC236}">
                <a16:creationId xmlns:a16="http://schemas.microsoft.com/office/drawing/2014/main" id="{AA661D90-47A3-AE2E-9ED2-40B5A640FB4C}"/>
              </a:ext>
            </a:extLst>
          </p:cNvPr>
          <p:cNvGrpSpPr/>
          <p:nvPr/>
        </p:nvGrpSpPr>
        <p:grpSpPr>
          <a:xfrm>
            <a:off x="5970626" y="2904200"/>
            <a:ext cx="435529" cy="406157"/>
            <a:chOff x="3082827" y="2589559"/>
            <a:chExt cx="291825" cy="291825"/>
          </a:xfrm>
        </p:grpSpPr>
        <p:grpSp>
          <p:nvGrpSpPr>
            <p:cNvPr id="130" name="Group 129">
              <a:extLst>
                <a:ext uri="{FF2B5EF4-FFF2-40B4-BE49-F238E27FC236}">
                  <a16:creationId xmlns:a16="http://schemas.microsoft.com/office/drawing/2014/main" id="{7D1F1FD2-5747-9C56-C6BF-116A68F66F9F}"/>
                </a:ext>
              </a:extLst>
            </p:cNvPr>
            <p:cNvGrpSpPr/>
            <p:nvPr/>
          </p:nvGrpSpPr>
          <p:grpSpPr>
            <a:xfrm>
              <a:off x="3082827" y="2589559"/>
              <a:ext cx="291825" cy="291825"/>
              <a:chOff x="4624074" y="2498789"/>
              <a:chExt cx="483861" cy="483861"/>
            </a:xfrm>
          </p:grpSpPr>
          <p:sp>
            <p:nvSpPr>
              <p:cNvPr id="132" name="Flowchart: Connector 233">
                <a:extLst>
                  <a:ext uri="{FF2B5EF4-FFF2-40B4-BE49-F238E27FC236}">
                    <a16:creationId xmlns:a16="http://schemas.microsoft.com/office/drawing/2014/main" id="{6C97C0F5-EDBC-38D4-FC00-DDD800ECA751}"/>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3" name="Flowchart: Connector 234">
                <a:extLst>
                  <a:ext uri="{FF2B5EF4-FFF2-40B4-BE49-F238E27FC236}">
                    <a16:creationId xmlns:a16="http://schemas.microsoft.com/office/drawing/2014/main" id="{98DE6EA5-2748-8DDB-27C1-FDEB4F872891}"/>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31" name="Picture 130" descr="A close up of a logo&#10;&#10;Description automatically generated">
              <a:extLst>
                <a:ext uri="{FF2B5EF4-FFF2-40B4-BE49-F238E27FC236}">
                  <a16:creationId xmlns:a16="http://schemas.microsoft.com/office/drawing/2014/main" id="{3268A84B-40C6-AAE4-5873-92C289D1709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34" name="Rectangle: Rounded Corners 230">
            <a:extLst>
              <a:ext uri="{FF2B5EF4-FFF2-40B4-BE49-F238E27FC236}">
                <a16:creationId xmlns:a16="http://schemas.microsoft.com/office/drawing/2014/main" id="{73AF5C2D-20FE-D765-D3AD-9F59F64DAB62}"/>
              </a:ext>
            </a:extLst>
          </p:cNvPr>
          <p:cNvSpPr/>
          <p:nvPr/>
        </p:nvSpPr>
        <p:spPr>
          <a:xfrm>
            <a:off x="1395749" y="4988262"/>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3" name="TextBox 152">
            <a:extLst>
              <a:ext uri="{FF2B5EF4-FFF2-40B4-BE49-F238E27FC236}">
                <a16:creationId xmlns:a16="http://schemas.microsoft.com/office/drawing/2014/main" id="{CC0B5CB4-8419-F821-6041-E808F415074F}"/>
              </a:ext>
            </a:extLst>
          </p:cNvPr>
          <p:cNvSpPr txBox="1"/>
          <p:nvPr/>
        </p:nvSpPr>
        <p:spPr>
          <a:xfrm>
            <a:off x="1599027" y="5070854"/>
            <a:ext cx="1399793" cy="261610"/>
          </a:xfrm>
          <a:prstGeom prst="rect">
            <a:avLst/>
          </a:prstGeom>
          <a:noFill/>
        </p:spPr>
        <p:txBody>
          <a:bodyPr wrap="square" rtlCol="0">
            <a:spAutoFit/>
          </a:bodyPr>
          <a:lstStyle/>
          <a:p>
            <a:pPr algn="ctr"/>
            <a:r>
              <a:rPr lang="en-US" sz="1100" dirty="0">
                <a:solidFill>
                  <a:schemeClr val="tx1">
                    <a:lumMod val="50000"/>
                    <a:lumOff val="50000"/>
                  </a:schemeClr>
                </a:solidFill>
                <a:latin typeface="Helvetica" pitchFamily="2" charset="0"/>
              </a:rPr>
              <a:t>GGG</a:t>
            </a:r>
            <a:endParaRPr lang="en-SG" sz="1100" dirty="0">
              <a:solidFill>
                <a:schemeClr val="tx1">
                  <a:lumMod val="50000"/>
                  <a:lumOff val="50000"/>
                </a:schemeClr>
              </a:solidFill>
              <a:latin typeface="Helvetica" pitchFamily="2" charset="0"/>
            </a:endParaRPr>
          </a:p>
        </p:txBody>
      </p:sp>
      <p:grpSp>
        <p:nvGrpSpPr>
          <p:cNvPr id="154" name="Group 153">
            <a:extLst>
              <a:ext uri="{FF2B5EF4-FFF2-40B4-BE49-F238E27FC236}">
                <a16:creationId xmlns:a16="http://schemas.microsoft.com/office/drawing/2014/main" id="{7965B6B8-1881-84D6-2A4E-F2412EAE63F8}"/>
              </a:ext>
            </a:extLst>
          </p:cNvPr>
          <p:cNvGrpSpPr/>
          <p:nvPr/>
        </p:nvGrpSpPr>
        <p:grpSpPr>
          <a:xfrm>
            <a:off x="1255182" y="4981407"/>
            <a:ext cx="435529" cy="406157"/>
            <a:chOff x="3082827" y="2589559"/>
            <a:chExt cx="291825" cy="291825"/>
          </a:xfrm>
        </p:grpSpPr>
        <p:grpSp>
          <p:nvGrpSpPr>
            <p:cNvPr id="155" name="Group 154">
              <a:extLst>
                <a:ext uri="{FF2B5EF4-FFF2-40B4-BE49-F238E27FC236}">
                  <a16:creationId xmlns:a16="http://schemas.microsoft.com/office/drawing/2014/main" id="{F10B0884-70C9-BD59-85F0-8F9FF546A583}"/>
                </a:ext>
              </a:extLst>
            </p:cNvPr>
            <p:cNvGrpSpPr/>
            <p:nvPr/>
          </p:nvGrpSpPr>
          <p:grpSpPr>
            <a:xfrm>
              <a:off x="3082827" y="2589559"/>
              <a:ext cx="291825" cy="291825"/>
              <a:chOff x="4624074" y="2498789"/>
              <a:chExt cx="483861" cy="483861"/>
            </a:xfrm>
          </p:grpSpPr>
          <p:sp>
            <p:nvSpPr>
              <p:cNvPr id="157" name="Flowchart: Connector 233">
                <a:extLst>
                  <a:ext uri="{FF2B5EF4-FFF2-40B4-BE49-F238E27FC236}">
                    <a16:creationId xmlns:a16="http://schemas.microsoft.com/office/drawing/2014/main" id="{B2477E25-2B02-6B86-75A4-CA69B288E4EA}"/>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8" name="Flowchart: Connector 234">
                <a:extLst>
                  <a:ext uri="{FF2B5EF4-FFF2-40B4-BE49-F238E27FC236}">
                    <a16:creationId xmlns:a16="http://schemas.microsoft.com/office/drawing/2014/main" id="{F97B98BF-C374-5CF6-F37F-A2253F6CF956}"/>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6" name="Picture 155" descr="A close up of a logo&#10;&#10;Description automatically generated">
              <a:extLst>
                <a:ext uri="{FF2B5EF4-FFF2-40B4-BE49-F238E27FC236}">
                  <a16:creationId xmlns:a16="http://schemas.microsoft.com/office/drawing/2014/main" id="{1FB265A7-3D10-2B85-942E-590F9C7062A6}"/>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cxnSp>
        <p:nvCxnSpPr>
          <p:cNvPr id="160" name="Connector: Elbow 159">
            <a:extLst>
              <a:ext uri="{FF2B5EF4-FFF2-40B4-BE49-F238E27FC236}">
                <a16:creationId xmlns:a16="http://schemas.microsoft.com/office/drawing/2014/main" id="{F36F6892-FF07-F038-009B-8905FAF545F1}"/>
              </a:ext>
            </a:extLst>
          </p:cNvPr>
          <p:cNvCxnSpPr>
            <a:stCxn id="58" idx="4"/>
            <a:endCxn id="60" idx="0"/>
          </p:cNvCxnSpPr>
          <p:nvPr/>
        </p:nvCxnSpPr>
        <p:spPr>
          <a:xfrm rot="5400000">
            <a:off x="2411181" y="2345395"/>
            <a:ext cx="323881" cy="22690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AAA42CFF-5178-BDDA-0D23-87396D025F6F}"/>
              </a:ext>
            </a:extLst>
          </p:cNvPr>
          <p:cNvCxnSpPr>
            <a:cxnSpLocks/>
            <a:stCxn id="132" idx="2"/>
            <a:endCxn id="40" idx="3"/>
          </p:cNvCxnSpPr>
          <p:nvPr/>
        </p:nvCxnSpPr>
        <p:spPr>
          <a:xfrm rot="10800000" flipV="1">
            <a:off x="4682594" y="3107279"/>
            <a:ext cx="1288032" cy="272"/>
          </a:xfrm>
          <a:prstGeom prst="bentConnector3">
            <a:avLst>
              <a:gd name="adj1" fmla="val 50000"/>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Rounded Corners 230">
            <a:extLst>
              <a:ext uri="{FF2B5EF4-FFF2-40B4-BE49-F238E27FC236}">
                <a16:creationId xmlns:a16="http://schemas.microsoft.com/office/drawing/2014/main" id="{B9851FC5-4C3F-3D74-A8E1-E4B5E9884D4D}"/>
              </a:ext>
            </a:extLst>
          </p:cNvPr>
          <p:cNvSpPr/>
          <p:nvPr/>
        </p:nvSpPr>
        <p:spPr>
          <a:xfrm>
            <a:off x="9860067" y="2904698"/>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4" name="TextBox 163">
            <a:extLst>
              <a:ext uri="{FF2B5EF4-FFF2-40B4-BE49-F238E27FC236}">
                <a16:creationId xmlns:a16="http://schemas.microsoft.com/office/drawing/2014/main" id="{C6799D6A-5B11-0462-D65F-1204117B8841}"/>
              </a:ext>
            </a:extLst>
          </p:cNvPr>
          <p:cNvSpPr txBox="1"/>
          <p:nvPr/>
        </p:nvSpPr>
        <p:spPr>
          <a:xfrm>
            <a:off x="10078645" y="2988169"/>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EEE</a:t>
            </a:r>
            <a:endParaRPr lang="en-SG" sz="1100" dirty="0">
              <a:solidFill>
                <a:schemeClr val="tx1">
                  <a:lumMod val="50000"/>
                  <a:lumOff val="50000"/>
                </a:schemeClr>
              </a:solidFill>
              <a:latin typeface="Helvetica" pitchFamily="2" charset="0"/>
            </a:endParaRPr>
          </a:p>
        </p:txBody>
      </p:sp>
      <p:grpSp>
        <p:nvGrpSpPr>
          <p:cNvPr id="165" name="Group 164">
            <a:extLst>
              <a:ext uri="{FF2B5EF4-FFF2-40B4-BE49-F238E27FC236}">
                <a16:creationId xmlns:a16="http://schemas.microsoft.com/office/drawing/2014/main" id="{8D17B8C4-303A-CD4A-51D2-5B1C5FE1A81C}"/>
              </a:ext>
            </a:extLst>
          </p:cNvPr>
          <p:cNvGrpSpPr/>
          <p:nvPr/>
        </p:nvGrpSpPr>
        <p:grpSpPr>
          <a:xfrm>
            <a:off x="9699822" y="2909001"/>
            <a:ext cx="435529" cy="406157"/>
            <a:chOff x="3082827" y="2589559"/>
            <a:chExt cx="291825" cy="291825"/>
          </a:xfrm>
        </p:grpSpPr>
        <p:grpSp>
          <p:nvGrpSpPr>
            <p:cNvPr id="166" name="Group 165">
              <a:extLst>
                <a:ext uri="{FF2B5EF4-FFF2-40B4-BE49-F238E27FC236}">
                  <a16:creationId xmlns:a16="http://schemas.microsoft.com/office/drawing/2014/main" id="{22EBA00B-F84F-CD3B-B3B9-D5FEB194DA2C}"/>
                </a:ext>
              </a:extLst>
            </p:cNvPr>
            <p:cNvGrpSpPr/>
            <p:nvPr/>
          </p:nvGrpSpPr>
          <p:grpSpPr>
            <a:xfrm>
              <a:off x="3082827" y="2589559"/>
              <a:ext cx="291825" cy="291825"/>
              <a:chOff x="4624074" y="2498789"/>
              <a:chExt cx="483861" cy="483861"/>
            </a:xfrm>
          </p:grpSpPr>
          <p:sp>
            <p:nvSpPr>
              <p:cNvPr id="169" name="Flowchart: Connector 233">
                <a:extLst>
                  <a:ext uri="{FF2B5EF4-FFF2-40B4-BE49-F238E27FC236}">
                    <a16:creationId xmlns:a16="http://schemas.microsoft.com/office/drawing/2014/main" id="{94022159-27FA-7B8A-D788-A9686A4E1FE6}"/>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1" name="Flowchart: Connector 234">
                <a:extLst>
                  <a:ext uri="{FF2B5EF4-FFF2-40B4-BE49-F238E27FC236}">
                    <a16:creationId xmlns:a16="http://schemas.microsoft.com/office/drawing/2014/main" id="{23282E3F-EC47-4386-ACE4-0BCE7316980C}"/>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68" name="Picture 167" descr="A close up of a logo&#10;&#10;Description automatically generated">
              <a:extLst>
                <a:ext uri="{FF2B5EF4-FFF2-40B4-BE49-F238E27FC236}">
                  <a16:creationId xmlns:a16="http://schemas.microsoft.com/office/drawing/2014/main" id="{833F9F79-2F01-55EF-1340-249F6DEBACB9}"/>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172" name="Rectangle: Rounded Corners 230">
            <a:extLst>
              <a:ext uri="{FF2B5EF4-FFF2-40B4-BE49-F238E27FC236}">
                <a16:creationId xmlns:a16="http://schemas.microsoft.com/office/drawing/2014/main" id="{676D12E4-971E-F711-7AC6-520DE9E7D8F9}"/>
              </a:ext>
            </a:extLst>
          </p:cNvPr>
          <p:cNvSpPr/>
          <p:nvPr/>
        </p:nvSpPr>
        <p:spPr>
          <a:xfrm>
            <a:off x="9803363" y="3776767"/>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3" name="TextBox 172">
            <a:extLst>
              <a:ext uri="{FF2B5EF4-FFF2-40B4-BE49-F238E27FC236}">
                <a16:creationId xmlns:a16="http://schemas.microsoft.com/office/drawing/2014/main" id="{C6D33955-53D0-ABB9-1B38-395231974983}"/>
              </a:ext>
            </a:extLst>
          </p:cNvPr>
          <p:cNvSpPr txBox="1"/>
          <p:nvPr/>
        </p:nvSpPr>
        <p:spPr>
          <a:xfrm>
            <a:off x="10021941" y="3860238"/>
            <a:ext cx="800815" cy="261610"/>
          </a:xfrm>
          <a:prstGeom prst="rect">
            <a:avLst/>
          </a:prstGeom>
          <a:noFill/>
          <a:ln w="12700">
            <a:noFill/>
          </a:ln>
        </p:spPr>
        <p:txBody>
          <a:bodyPr wrap="square" rtlCol="0">
            <a:spAutoFit/>
          </a:bodyPr>
          <a:lstStyle/>
          <a:p>
            <a:pPr algn="ctr"/>
            <a:r>
              <a:rPr lang="en-US" sz="1100" dirty="0">
                <a:solidFill>
                  <a:schemeClr val="tx1">
                    <a:lumMod val="50000"/>
                    <a:lumOff val="50000"/>
                  </a:schemeClr>
                </a:solidFill>
                <a:latin typeface="Helvetica" pitchFamily="2" charset="0"/>
              </a:rPr>
              <a:t>FFF</a:t>
            </a:r>
            <a:endParaRPr lang="en-SG" sz="1100" dirty="0">
              <a:solidFill>
                <a:schemeClr val="tx1">
                  <a:lumMod val="50000"/>
                  <a:lumOff val="50000"/>
                </a:schemeClr>
              </a:solidFill>
              <a:latin typeface="Helvetica" pitchFamily="2" charset="0"/>
            </a:endParaRPr>
          </a:p>
        </p:txBody>
      </p:sp>
      <p:grpSp>
        <p:nvGrpSpPr>
          <p:cNvPr id="174" name="Group 173">
            <a:extLst>
              <a:ext uri="{FF2B5EF4-FFF2-40B4-BE49-F238E27FC236}">
                <a16:creationId xmlns:a16="http://schemas.microsoft.com/office/drawing/2014/main" id="{F0D42646-BDBE-4AC0-B55B-36BC32A045DA}"/>
              </a:ext>
            </a:extLst>
          </p:cNvPr>
          <p:cNvGrpSpPr/>
          <p:nvPr/>
        </p:nvGrpSpPr>
        <p:grpSpPr>
          <a:xfrm>
            <a:off x="9643118" y="3781070"/>
            <a:ext cx="435529" cy="406157"/>
            <a:chOff x="3082827" y="2589559"/>
            <a:chExt cx="291825" cy="291825"/>
          </a:xfrm>
        </p:grpSpPr>
        <p:grpSp>
          <p:nvGrpSpPr>
            <p:cNvPr id="175" name="Group 174">
              <a:extLst>
                <a:ext uri="{FF2B5EF4-FFF2-40B4-BE49-F238E27FC236}">
                  <a16:creationId xmlns:a16="http://schemas.microsoft.com/office/drawing/2014/main" id="{BE993DA3-0098-CB50-27C2-1258C533D686}"/>
                </a:ext>
              </a:extLst>
            </p:cNvPr>
            <p:cNvGrpSpPr/>
            <p:nvPr/>
          </p:nvGrpSpPr>
          <p:grpSpPr>
            <a:xfrm>
              <a:off x="3082827" y="2589559"/>
              <a:ext cx="291825" cy="291825"/>
              <a:chOff x="4624074" y="2498789"/>
              <a:chExt cx="483861" cy="483861"/>
            </a:xfrm>
          </p:grpSpPr>
          <p:sp>
            <p:nvSpPr>
              <p:cNvPr id="177" name="Flowchart: Connector 233">
                <a:extLst>
                  <a:ext uri="{FF2B5EF4-FFF2-40B4-BE49-F238E27FC236}">
                    <a16:creationId xmlns:a16="http://schemas.microsoft.com/office/drawing/2014/main" id="{57923769-12B5-1BDE-8461-1B27462C3621}"/>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8" name="Flowchart: Connector 234">
                <a:extLst>
                  <a:ext uri="{FF2B5EF4-FFF2-40B4-BE49-F238E27FC236}">
                    <a16:creationId xmlns:a16="http://schemas.microsoft.com/office/drawing/2014/main" id="{4735EB2D-3714-365B-CB06-410ED5E7E550}"/>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76" name="Picture 175" descr="A close up of a logo&#10;&#10;Description automatically generated">
              <a:extLst>
                <a:ext uri="{FF2B5EF4-FFF2-40B4-BE49-F238E27FC236}">
                  <a16:creationId xmlns:a16="http://schemas.microsoft.com/office/drawing/2014/main" id="{C50D0046-33F1-F199-99BE-B95C81470CEF}"/>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cxnSp>
        <p:nvCxnSpPr>
          <p:cNvPr id="181" name="Connector: Elbow 180">
            <a:extLst>
              <a:ext uri="{FF2B5EF4-FFF2-40B4-BE49-F238E27FC236}">
                <a16:creationId xmlns:a16="http://schemas.microsoft.com/office/drawing/2014/main" id="{130B60CE-2C7A-754D-8502-0B8756670A84}"/>
              </a:ext>
            </a:extLst>
          </p:cNvPr>
          <p:cNvCxnSpPr>
            <a:cxnSpLocks/>
            <a:stCxn id="169" idx="2"/>
            <a:endCxn id="62" idx="3"/>
          </p:cNvCxnSpPr>
          <p:nvPr/>
        </p:nvCxnSpPr>
        <p:spPr>
          <a:xfrm rot="10800000">
            <a:off x="7757702" y="3111110"/>
            <a:ext cx="1942121" cy="970"/>
          </a:xfrm>
          <a:prstGeom prst="bentConnector3">
            <a:avLst>
              <a:gd name="adj1" fmla="val 50000"/>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88DD1F9B-97EA-755F-4C1D-715CAA503B27}"/>
              </a:ext>
            </a:extLst>
          </p:cNvPr>
          <p:cNvCxnSpPr>
            <a:stCxn id="177" idx="2"/>
            <a:endCxn id="132" idx="4"/>
          </p:cNvCxnSpPr>
          <p:nvPr/>
        </p:nvCxnSpPr>
        <p:spPr>
          <a:xfrm rot="10800000">
            <a:off x="6188392" y="3310357"/>
            <a:ext cx="3454727" cy="673792"/>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Rectangle: Rounded Corners 220">
            <a:extLst>
              <a:ext uri="{FF2B5EF4-FFF2-40B4-BE49-F238E27FC236}">
                <a16:creationId xmlns:a16="http://schemas.microsoft.com/office/drawing/2014/main" id="{665A0D6B-2BD8-F0EC-72A6-C3853EF54753}"/>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161" name="Graphic 160" descr="Play with solid fill">
            <a:extLst>
              <a:ext uri="{FF2B5EF4-FFF2-40B4-BE49-F238E27FC236}">
                <a16:creationId xmlns:a16="http://schemas.microsoft.com/office/drawing/2014/main" id="{7AB5CA01-B87B-8BC0-867B-AA4C3360CE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79" name="Graphic 178" descr="Earth globe: Americas with solid fill">
            <a:extLst>
              <a:ext uri="{FF2B5EF4-FFF2-40B4-BE49-F238E27FC236}">
                <a16:creationId xmlns:a16="http://schemas.microsoft.com/office/drawing/2014/main" id="{578B5C38-647C-8BA2-BB55-65A0F628D19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930" y="745162"/>
            <a:ext cx="214216" cy="214216"/>
          </a:xfrm>
          <a:prstGeom prst="rect">
            <a:avLst/>
          </a:prstGeom>
        </p:spPr>
      </p:pic>
      <p:cxnSp>
        <p:nvCxnSpPr>
          <p:cNvPr id="185" name="Straight Arrow Connector 184">
            <a:extLst>
              <a:ext uri="{FF2B5EF4-FFF2-40B4-BE49-F238E27FC236}">
                <a16:creationId xmlns:a16="http://schemas.microsoft.com/office/drawing/2014/main" id="{36BB1BBC-B8B9-0A39-8F37-393DBE221157}"/>
              </a:ext>
            </a:extLst>
          </p:cNvPr>
          <p:cNvCxnSpPr>
            <a:cxnSpLocks/>
            <a:stCxn id="24" idx="3"/>
            <a:endCxn id="2" idx="1"/>
          </p:cNvCxnSpPr>
          <p:nvPr/>
        </p:nvCxnSpPr>
        <p:spPr>
          <a:xfrm>
            <a:off x="3140907" y="1493946"/>
            <a:ext cx="5440899" cy="5197"/>
          </a:xfrm>
          <a:prstGeom prst="straightConnector1">
            <a:avLst/>
          </a:prstGeom>
          <a:ln w="28575">
            <a:solidFill>
              <a:srgbClr val="60D9A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580544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eech Bubble: Rectangle 19">
            <a:extLst>
              <a:ext uri="{FF2B5EF4-FFF2-40B4-BE49-F238E27FC236}">
                <a16:creationId xmlns:a16="http://schemas.microsoft.com/office/drawing/2014/main" id="{E9B27253-F927-454F-AA06-CCE1CB8DFCC0}"/>
              </a:ext>
            </a:extLst>
          </p:cNvPr>
          <p:cNvSpPr/>
          <p:nvPr/>
        </p:nvSpPr>
        <p:spPr>
          <a:xfrm>
            <a:off x="1852551" y="76175"/>
            <a:ext cx="879454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Third one is prioritized list view, which is slightly like prioritized view, but it is for some users that may prefer to only see one task at the top of the list, as they only want one task on their mind at any one time. </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6" y="1071879"/>
            <a:ext cx="182107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a:t>
            </a:r>
            <a:r>
              <a:rPr lang="en-SG" sz="1000" b="1" dirty="0">
                <a:solidFill>
                  <a:schemeClr val="tx1">
                    <a:lumMod val="50000"/>
                    <a:lumOff val="50000"/>
                  </a:schemeClr>
                </a:solidFill>
                <a:latin typeface="Helvetica" panose="020B0604020202020204" pitchFamily="34" charset="0"/>
                <a:cs typeface="Helvetica" panose="020B0604020202020204" pitchFamily="34" charset="0"/>
              </a:rPr>
              <a:t>Prioritized list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342020" y="1120550"/>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159" name="Rectangle: Rounded Corners 220">
            <a:extLst>
              <a:ext uri="{FF2B5EF4-FFF2-40B4-BE49-F238E27FC236}">
                <a16:creationId xmlns:a16="http://schemas.microsoft.com/office/drawing/2014/main" id="{665A0D6B-2BD8-F0EC-72A6-C3853EF54753}"/>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161" name="Graphic 160" descr="Play with solid fill">
            <a:extLst>
              <a:ext uri="{FF2B5EF4-FFF2-40B4-BE49-F238E27FC236}">
                <a16:creationId xmlns:a16="http://schemas.microsoft.com/office/drawing/2014/main" id="{7AB5CA01-B87B-8BC0-867B-AA4C3360CE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79" name="Graphic 178" descr="Earth globe: Americas with solid fill">
            <a:extLst>
              <a:ext uri="{FF2B5EF4-FFF2-40B4-BE49-F238E27FC236}">
                <a16:creationId xmlns:a16="http://schemas.microsoft.com/office/drawing/2014/main" id="{578B5C38-647C-8BA2-BB55-65A0F628D1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85930" y="745162"/>
            <a:ext cx="214216" cy="214216"/>
          </a:xfrm>
          <a:prstGeom prst="rect">
            <a:avLst/>
          </a:prstGeom>
        </p:spPr>
      </p:pic>
      <p:graphicFrame>
        <p:nvGraphicFramePr>
          <p:cNvPr id="4" name="Table 4">
            <a:extLst>
              <a:ext uri="{FF2B5EF4-FFF2-40B4-BE49-F238E27FC236}">
                <a16:creationId xmlns:a16="http://schemas.microsoft.com/office/drawing/2014/main" id="{2F6D753B-D0FF-FE4B-997F-DAD9702FFC04}"/>
              </a:ext>
            </a:extLst>
          </p:cNvPr>
          <p:cNvGraphicFramePr>
            <a:graphicFrameLocks noGrp="1"/>
          </p:cNvGraphicFramePr>
          <p:nvPr>
            <p:extLst>
              <p:ext uri="{D42A27DB-BD31-4B8C-83A1-F6EECF244321}">
                <p14:modId xmlns:p14="http://schemas.microsoft.com/office/powerpoint/2010/main" val="2371229636"/>
              </p:ext>
            </p:extLst>
          </p:nvPr>
        </p:nvGraphicFramePr>
        <p:xfrm>
          <a:off x="739532" y="1387339"/>
          <a:ext cx="10712936" cy="4854206"/>
        </p:xfrm>
        <a:graphic>
          <a:graphicData uri="http://schemas.openxmlformats.org/drawingml/2006/table">
            <a:tbl>
              <a:tblPr firstRow="1" bandRow="1">
                <a:tableStyleId>{5C22544A-7EE6-4342-B048-85BDC9FD1C3A}</a:tableStyleId>
              </a:tblPr>
              <a:tblGrid>
                <a:gridCol w="10712936">
                  <a:extLst>
                    <a:ext uri="{9D8B030D-6E8A-4147-A177-3AD203B41FA5}">
                      <a16:colId xmlns:a16="http://schemas.microsoft.com/office/drawing/2014/main" val="2717904688"/>
                    </a:ext>
                  </a:extLst>
                </a:gridCol>
              </a:tblGrid>
              <a:tr h="693458">
                <a:tc>
                  <a:txBody>
                    <a:bodyPr/>
                    <a:lstStyle/>
                    <a:p>
                      <a:pPr lvl="0" algn="ctr"/>
                      <a:r>
                        <a:rPr lang="en-US" sz="1200" b="1" dirty="0">
                          <a:solidFill>
                            <a:schemeClr val="tx1">
                              <a:lumMod val="65000"/>
                              <a:lumOff val="35000"/>
                            </a:schemeClr>
                          </a:solidFill>
                          <a:latin typeface="Helvetica" panose="020B0604020202020204" pitchFamily="34" charset="0"/>
                          <a:cs typeface="Helvetica" panose="020B0604020202020204" pitchFamily="34" charset="0"/>
                        </a:rPr>
                        <a:t>1. AAA</a:t>
                      </a:r>
                      <a:endParaRPr lang="en-SG" sz="1200" b="1" dirty="0">
                        <a:solidFill>
                          <a:schemeClr val="tx1">
                            <a:lumMod val="65000"/>
                            <a:lumOff val="35000"/>
                          </a:schemeClr>
                        </a:solidFill>
                        <a:latin typeface="Helvetica" panose="020B0604020202020204" pitchFamily="34" charset="0"/>
                        <a:cs typeface="Helvetica" panose="020B0604020202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574C"/>
                    </a:solidFill>
                  </a:tcPr>
                </a:tc>
                <a:extLst>
                  <a:ext uri="{0D108BD9-81ED-4DB2-BD59-A6C34878D82A}">
                    <a16:rowId xmlns:a16="http://schemas.microsoft.com/office/drawing/2014/main" val="3479346740"/>
                  </a:ext>
                </a:extLst>
              </a:tr>
              <a:tr h="693458">
                <a:tc>
                  <a:txBody>
                    <a:bodyPr/>
                    <a:lstStyle/>
                    <a:p>
                      <a:pPr lvl="0" algn="ctr"/>
                      <a:r>
                        <a:rPr lang="en-US" sz="1200" b="1" dirty="0">
                          <a:solidFill>
                            <a:schemeClr val="tx1">
                              <a:lumMod val="65000"/>
                              <a:lumOff val="35000"/>
                            </a:schemeClr>
                          </a:solidFill>
                          <a:latin typeface="Helvetica" panose="020B0604020202020204" pitchFamily="34" charset="0"/>
                          <a:cs typeface="Helvetica" panose="020B0604020202020204" pitchFamily="34" charset="0"/>
                        </a:rPr>
                        <a:t>2. BBB</a:t>
                      </a:r>
                      <a:endParaRPr lang="en-SG" sz="1200" b="1" dirty="0">
                        <a:solidFill>
                          <a:schemeClr val="tx1">
                            <a:lumMod val="65000"/>
                            <a:lumOff val="35000"/>
                          </a:schemeClr>
                        </a:solidFill>
                        <a:latin typeface="Helvetica" panose="020B0604020202020204" pitchFamily="34" charset="0"/>
                        <a:cs typeface="Helvetica" panose="020B0604020202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984812206"/>
                  </a:ext>
                </a:extLst>
              </a:tr>
              <a:tr h="693458">
                <a:tc>
                  <a:txBody>
                    <a:bodyPr/>
                    <a:lstStyle/>
                    <a:p>
                      <a:pPr lvl="0" algn="ctr"/>
                      <a:r>
                        <a:rPr lang="en-US" sz="1200" b="1" dirty="0">
                          <a:solidFill>
                            <a:schemeClr val="tx1">
                              <a:lumMod val="65000"/>
                              <a:lumOff val="35000"/>
                            </a:schemeClr>
                          </a:solidFill>
                          <a:latin typeface="Helvetica" panose="020B0604020202020204" pitchFamily="34" charset="0"/>
                          <a:cs typeface="Helvetica" panose="020B0604020202020204" pitchFamily="34" charset="0"/>
                        </a:rPr>
                        <a:t>3. CCC</a:t>
                      </a:r>
                      <a:endParaRPr lang="en-SG" sz="1200" b="1" dirty="0">
                        <a:solidFill>
                          <a:schemeClr val="tx1">
                            <a:lumMod val="65000"/>
                            <a:lumOff val="35000"/>
                          </a:schemeClr>
                        </a:solidFill>
                        <a:latin typeface="Helvetica" panose="020B0604020202020204" pitchFamily="34" charset="0"/>
                        <a:cs typeface="Helvetica" panose="020B0604020202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785318692"/>
                  </a:ext>
                </a:extLst>
              </a:tr>
              <a:tr h="693458">
                <a:tc>
                  <a:txBody>
                    <a:bodyPr/>
                    <a:lstStyle/>
                    <a:p>
                      <a:pPr lvl="0" algn="ctr"/>
                      <a:r>
                        <a:rPr lang="en-US" sz="1200" b="1" dirty="0">
                          <a:solidFill>
                            <a:schemeClr val="tx1">
                              <a:lumMod val="65000"/>
                              <a:lumOff val="35000"/>
                            </a:schemeClr>
                          </a:solidFill>
                          <a:latin typeface="Helvetica" panose="020B0604020202020204" pitchFamily="34" charset="0"/>
                          <a:cs typeface="Helvetica" panose="020B0604020202020204" pitchFamily="34" charset="0"/>
                        </a:rPr>
                        <a:t>4. GGG</a:t>
                      </a:r>
                      <a:endParaRPr lang="en-SG" sz="1200" b="1" dirty="0">
                        <a:solidFill>
                          <a:schemeClr val="tx1">
                            <a:lumMod val="65000"/>
                            <a:lumOff val="35000"/>
                          </a:schemeClr>
                        </a:solidFill>
                        <a:latin typeface="Helvetica" panose="020B0604020202020204" pitchFamily="34" charset="0"/>
                        <a:cs typeface="Helvetica" panose="020B0604020202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339079710"/>
                  </a:ext>
                </a:extLst>
              </a:tr>
              <a:tr h="693458">
                <a:tc>
                  <a:txBody>
                    <a:bodyPr/>
                    <a:lstStyle/>
                    <a:p>
                      <a:pPr lvl="0" algn="ctr"/>
                      <a:r>
                        <a:rPr lang="en-US" sz="1200" b="1" dirty="0">
                          <a:solidFill>
                            <a:schemeClr val="tx1">
                              <a:lumMod val="65000"/>
                              <a:lumOff val="35000"/>
                            </a:schemeClr>
                          </a:solidFill>
                          <a:latin typeface="Helvetica" panose="020B0604020202020204" pitchFamily="34" charset="0"/>
                          <a:cs typeface="Helvetica" panose="020B0604020202020204" pitchFamily="34" charset="0"/>
                        </a:rPr>
                        <a:t>5. DDD</a:t>
                      </a:r>
                      <a:endParaRPr lang="en-SG" sz="1200" b="1" dirty="0">
                        <a:solidFill>
                          <a:schemeClr val="tx1">
                            <a:lumMod val="65000"/>
                            <a:lumOff val="35000"/>
                          </a:schemeClr>
                        </a:solidFill>
                        <a:latin typeface="Helvetica" panose="020B0604020202020204" pitchFamily="34" charset="0"/>
                        <a:cs typeface="Helvetica" panose="020B0604020202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319316283"/>
                  </a:ext>
                </a:extLst>
              </a:tr>
              <a:tr h="693458">
                <a:tc>
                  <a:txBody>
                    <a:bodyPr/>
                    <a:lstStyle/>
                    <a:p>
                      <a:pPr lvl="0" algn="ctr"/>
                      <a:r>
                        <a:rPr lang="en-US" sz="1200" b="1" dirty="0">
                          <a:solidFill>
                            <a:schemeClr val="tx1">
                              <a:lumMod val="65000"/>
                              <a:lumOff val="35000"/>
                            </a:schemeClr>
                          </a:solidFill>
                          <a:latin typeface="Helvetica" panose="020B0604020202020204" pitchFamily="34" charset="0"/>
                          <a:cs typeface="Helvetica" panose="020B0604020202020204" pitchFamily="34" charset="0"/>
                        </a:rPr>
                        <a:t>6. FFF</a:t>
                      </a:r>
                      <a:endParaRPr lang="en-SG" sz="1200" b="1" dirty="0">
                        <a:solidFill>
                          <a:schemeClr val="tx1">
                            <a:lumMod val="65000"/>
                            <a:lumOff val="35000"/>
                          </a:schemeClr>
                        </a:solidFill>
                        <a:latin typeface="Helvetica" panose="020B0604020202020204" pitchFamily="34" charset="0"/>
                        <a:cs typeface="Helvetica" panose="020B0604020202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305173358"/>
                  </a:ext>
                </a:extLst>
              </a:tr>
              <a:tr h="693458">
                <a:tc>
                  <a:txBody>
                    <a:bodyPr/>
                    <a:lstStyle/>
                    <a:p>
                      <a:pPr lvl="0" algn="ctr"/>
                      <a:r>
                        <a:rPr lang="en-US" sz="1200" b="1" dirty="0">
                          <a:solidFill>
                            <a:schemeClr val="tx1">
                              <a:lumMod val="65000"/>
                              <a:lumOff val="35000"/>
                            </a:schemeClr>
                          </a:solidFill>
                          <a:latin typeface="Helvetica" panose="020B0604020202020204" pitchFamily="34" charset="0"/>
                          <a:cs typeface="Helvetica" panose="020B0604020202020204" pitchFamily="34" charset="0"/>
                        </a:rPr>
                        <a:t>7. EEE</a:t>
                      </a:r>
                      <a:endParaRPr lang="en-SG" sz="1200" b="1" dirty="0">
                        <a:solidFill>
                          <a:schemeClr val="tx1">
                            <a:lumMod val="65000"/>
                            <a:lumOff val="35000"/>
                          </a:schemeClr>
                        </a:solidFill>
                        <a:latin typeface="Helvetica" panose="020B0604020202020204" pitchFamily="34" charset="0"/>
                        <a:cs typeface="Helvetica" panose="020B0604020202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260672644"/>
                  </a:ext>
                </a:extLst>
              </a:tr>
            </a:tbl>
          </a:graphicData>
        </a:graphic>
      </p:graphicFrame>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5" name="Group 4">
            <a:extLst>
              <a:ext uri="{FF2B5EF4-FFF2-40B4-BE49-F238E27FC236}">
                <a16:creationId xmlns:a16="http://schemas.microsoft.com/office/drawing/2014/main" id="{7AA41DE5-A051-0801-7028-AFE0A1BD2C48}"/>
              </a:ext>
            </a:extLst>
          </p:cNvPr>
          <p:cNvGrpSpPr/>
          <p:nvPr/>
        </p:nvGrpSpPr>
        <p:grpSpPr>
          <a:xfrm>
            <a:off x="5236975" y="1490107"/>
            <a:ext cx="430683" cy="426695"/>
            <a:chOff x="3082827" y="2589559"/>
            <a:chExt cx="291825" cy="291825"/>
          </a:xfrm>
        </p:grpSpPr>
        <p:grpSp>
          <p:nvGrpSpPr>
            <p:cNvPr id="6" name="Group 5">
              <a:extLst>
                <a:ext uri="{FF2B5EF4-FFF2-40B4-BE49-F238E27FC236}">
                  <a16:creationId xmlns:a16="http://schemas.microsoft.com/office/drawing/2014/main" id="{C72396EB-B196-6DC4-F6D0-99F6B8E89874}"/>
                </a:ext>
              </a:extLst>
            </p:cNvPr>
            <p:cNvGrpSpPr/>
            <p:nvPr/>
          </p:nvGrpSpPr>
          <p:grpSpPr>
            <a:xfrm>
              <a:off x="3082827" y="2589559"/>
              <a:ext cx="291825" cy="291825"/>
              <a:chOff x="4624074" y="2498789"/>
              <a:chExt cx="483861" cy="483861"/>
            </a:xfrm>
          </p:grpSpPr>
          <p:sp>
            <p:nvSpPr>
              <p:cNvPr id="8" name="Flowchart: Connector 233">
                <a:extLst>
                  <a:ext uri="{FF2B5EF4-FFF2-40B4-BE49-F238E27FC236}">
                    <a16:creationId xmlns:a16="http://schemas.microsoft.com/office/drawing/2014/main" id="{6619E2DD-CD64-F3DA-3FD8-ADA1BFCD85D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9" name="Flowchart: Connector 234">
                <a:extLst>
                  <a:ext uri="{FF2B5EF4-FFF2-40B4-BE49-F238E27FC236}">
                    <a16:creationId xmlns:a16="http://schemas.microsoft.com/office/drawing/2014/main" id="{B181E6A4-B113-97E7-F319-7F449EAE166A}"/>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7" name="Picture 6" descr="A close up of a logo&#10;&#10;Description automatically generated">
              <a:extLst>
                <a:ext uri="{FF2B5EF4-FFF2-40B4-BE49-F238E27FC236}">
                  <a16:creationId xmlns:a16="http://schemas.microsoft.com/office/drawing/2014/main" id="{D01E4474-DFF7-2576-7552-9B2E47FA8875}"/>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nvGrpSpPr>
          <p:cNvPr id="10" name="Group 9">
            <a:extLst>
              <a:ext uri="{FF2B5EF4-FFF2-40B4-BE49-F238E27FC236}">
                <a16:creationId xmlns:a16="http://schemas.microsoft.com/office/drawing/2014/main" id="{EDBC62A0-B7D5-8B36-7A31-D0F03C07757D}"/>
              </a:ext>
            </a:extLst>
          </p:cNvPr>
          <p:cNvGrpSpPr/>
          <p:nvPr/>
        </p:nvGrpSpPr>
        <p:grpSpPr>
          <a:xfrm>
            <a:off x="5236975" y="2199719"/>
            <a:ext cx="430683" cy="426695"/>
            <a:chOff x="3082827" y="2589559"/>
            <a:chExt cx="291825" cy="291825"/>
          </a:xfrm>
        </p:grpSpPr>
        <p:grpSp>
          <p:nvGrpSpPr>
            <p:cNvPr id="11" name="Group 10">
              <a:extLst>
                <a:ext uri="{FF2B5EF4-FFF2-40B4-BE49-F238E27FC236}">
                  <a16:creationId xmlns:a16="http://schemas.microsoft.com/office/drawing/2014/main" id="{160D5BC7-E670-44AD-5A2F-D87970FBCEE1}"/>
                </a:ext>
              </a:extLst>
            </p:cNvPr>
            <p:cNvGrpSpPr/>
            <p:nvPr/>
          </p:nvGrpSpPr>
          <p:grpSpPr>
            <a:xfrm>
              <a:off x="3082827" y="2589559"/>
              <a:ext cx="291825" cy="291825"/>
              <a:chOff x="4624074" y="2498789"/>
              <a:chExt cx="483861" cy="483861"/>
            </a:xfrm>
          </p:grpSpPr>
          <p:sp>
            <p:nvSpPr>
              <p:cNvPr id="13" name="Flowchart: Connector 233">
                <a:extLst>
                  <a:ext uri="{FF2B5EF4-FFF2-40B4-BE49-F238E27FC236}">
                    <a16:creationId xmlns:a16="http://schemas.microsoft.com/office/drawing/2014/main" id="{6BC001C0-F97B-5B30-67A6-B65CC4B3B0FA}"/>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 name="Flowchart: Connector 234">
                <a:extLst>
                  <a:ext uri="{FF2B5EF4-FFF2-40B4-BE49-F238E27FC236}">
                    <a16:creationId xmlns:a16="http://schemas.microsoft.com/office/drawing/2014/main" id="{30A488A2-0633-795B-A883-34516814DBF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2" name="Picture 11" descr="A close up of a logo&#10;&#10;Description automatically generated">
              <a:extLst>
                <a:ext uri="{FF2B5EF4-FFF2-40B4-BE49-F238E27FC236}">
                  <a16:creationId xmlns:a16="http://schemas.microsoft.com/office/drawing/2014/main" id="{300289F1-5C04-DF2F-DC8A-48BE82D954B6}"/>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nvGrpSpPr>
          <p:cNvPr id="15" name="Group 14">
            <a:extLst>
              <a:ext uri="{FF2B5EF4-FFF2-40B4-BE49-F238E27FC236}">
                <a16:creationId xmlns:a16="http://schemas.microsoft.com/office/drawing/2014/main" id="{2B09993C-C911-F1CC-33D5-86453A964F09}"/>
              </a:ext>
            </a:extLst>
          </p:cNvPr>
          <p:cNvGrpSpPr/>
          <p:nvPr/>
        </p:nvGrpSpPr>
        <p:grpSpPr>
          <a:xfrm>
            <a:off x="5256306" y="2911156"/>
            <a:ext cx="430683" cy="426695"/>
            <a:chOff x="3082827" y="2589559"/>
            <a:chExt cx="291825" cy="291825"/>
          </a:xfrm>
        </p:grpSpPr>
        <p:grpSp>
          <p:nvGrpSpPr>
            <p:cNvPr id="16" name="Group 15">
              <a:extLst>
                <a:ext uri="{FF2B5EF4-FFF2-40B4-BE49-F238E27FC236}">
                  <a16:creationId xmlns:a16="http://schemas.microsoft.com/office/drawing/2014/main" id="{F46F1069-327E-F16F-EE98-D89090031CA3}"/>
                </a:ext>
              </a:extLst>
            </p:cNvPr>
            <p:cNvGrpSpPr/>
            <p:nvPr/>
          </p:nvGrpSpPr>
          <p:grpSpPr>
            <a:xfrm>
              <a:off x="3082827" y="2589559"/>
              <a:ext cx="291825" cy="291825"/>
              <a:chOff x="4624074" y="2498789"/>
              <a:chExt cx="483861" cy="483861"/>
            </a:xfrm>
          </p:grpSpPr>
          <p:sp>
            <p:nvSpPr>
              <p:cNvPr id="23" name="Flowchart: Connector 233">
                <a:extLst>
                  <a:ext uri="{FF2B5EF4-FFF2-40B4-BE49-F238E27FC236}">
                    <a16:creationId xmlns:a16="http://schemas.microsoft.com/office/drawing/2014/main" id="{31C2A207-4402-8627-22FB-B1237A33ADCC}"/>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5" name="Flowchart: Connector 234">
                <a:extLst>
                  <a:ext uri="{FF2B5EF4-FFF2-40B4-BE49-F238E27FC236}">
                    <a16:creationId xmlns:a16="http://schemas.microsoft.com/office/drawing/2014/main" id="{610A2999-4885-121C-BBAE-DB1F891574EF}"/>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7" name="Picture 16" descr="A close up of a logo&#10;&#10;Description automatically generated">
              <a:extLst>
                <a:ext uri="{FF2B5EF4-FFF2-40B4-BE49-F238E27FC236}">
                  <a16:creationId xmlns:a16="http://schemas.microsoft.com/office/drawing/2014/main" id="{92527C1E-5CF2-3F9E-7F3A-58617208C9E4}"/>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nvGrpSpPr>
          <p:cNvPr id="26" name="Group 25">
            <a:extLst>
              <a:ext uri="{FF2B5EF4-FFF2-40B4-BE49-F238E27FC236}">
                <a16:creationId xmlns:a16="http://schemas.microsoft.com/office/drawing/2014/main" id="{B37A0DF2-F0FB-75F8-EDBF-10F410161AA0}"/>
              </a:ext>
            </a:extLst>
          </p:cNvPr>
          <p:cNvGrpSpPr/>
          <p:nvPr/>
        </p:nvGrpSpPr>
        <p:grpSpPr>
          <a:xfrm>
            <a:off x="5256304" y="3620768"/>
            <a:ext cx="430683" cy="426695"/>
            <a:chOff x="3082827" y="2589559"/>
            <a:chExt cx="291825" cy="291825"/>
          </a:xfrm>
        </p:grpSpPr>
        <p:grpSp>
          <p:nvGrpSpPr>
            <p:cNvPr id="27" name="Group 26">
              <a:extLst>
                <a:ext uri="{FF2B5EF4-FFF2-40B4-BE49-F238E27FC236}">
                  <a16:creationId xmlns:a16="http://schemas.microsoft.com/office/drawing/2014/main" id="{52764175-3468-76CC-1045-2A67990D27D2}"/>
                </a:ext>
              </a:extLst>
            </p:cNvPr>
            <p:cNvGrpSpPr/>
            <p:nvPr/>
          </p:nvGrpSpPr>
          <p:grpSpPr>
            <a:xfrm>
              <a:off x="3082827" y="2589559"/>
              <a:ext cx="291825" cy="291825"/>
              <a:chOff x="4624074" y="2498789"/>
              <a:chExt cx="483861" cy="483861"/>
            </a:xfrm>
          </p:grpSpPr>
          <p:sp>
            <p:nvSpPr>
              <p:cNvPr id="29" name="Flowchart: Connector 233">
                <a:extLst>
                  <a:ext uri="{FF2B5EF4-FFF2-40B4-BE49-F238E27FC236}">
                    <a16:creationId xmlns:a16="http://schemas.microsoft.com/office/drawing/2014/main" id="{AEB31118-083F-D63C-C220-D37A0FB1DB2C}"/>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0" name="Flowchart: Connector 234">
                <a:extLst>
                  <a:ext uri="{FF2B5EF4-FFF2-40B4-BE49-F238E27FC236}">
                    <a16:creationId xmlns:a16="http://schemas.microsoft.com/office/drawing/2014/main" id="{5FBE68FB-E401-14E5-99B7-05513584AC82}"/>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28" name="Picture 27" descr="A close up of a logo&#10;&#10;Description automatically generated">
              <a:extLst>
                <a:ext uri="{FF2B5EF4-FFF2-40B4-BE49-F238E27FC236}">
                  <a16:creationId xmlns:a16="http://schemas.microsoft.com/office/drawing/2014/main" id="{D633D2DC-9169-05A1-42AC-A1D303EBDBF3}"/>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nvGrpSpPr>
          <p:cNvPr id="31" name="Group 30">
            <a:extLst>
              <a:ext uri="{FF2B5EF4-FFF2-40B4-BE49-F238E27FC236}">
                <a16:creationId xmlns:a16="http://schemas.microsoft.com/office/drawing/2014/main" id="{078B1DEB-97BC-5C19-4F23-55C2394D1F4A}"/>
              </a:ext>
            </a:extLst>
          </p:cNvPr>
          <p:cNvGrpSpPr/>
          <p:nvPr/>
        </p:nvGrpSpPr>
        <p:grpSpPr>
          <a:xfrm>
            <a:off x="5256304" y="4330380"/>
            <a:ext cx="430683" cy="426695"/>
            <a:chOff x="3082827" y="2589559"/>
            <a:chExt cx="291825" cy="291825"/>
          </a:xfrm>
        </p:grpSpPr>
        <p:grpSp>
          <p:nvGrpSpPr>
            <p:cNvPr id="32" name="Group 31">
              <a:extLst>
                <a:ext uri="{FF2B5EF4-FFF2-40B4-BE49-F238E27FC236}">
                  <a16:creationId xmlns:a16="http://schemas.microsoft.com/office/drawing/2014/main" id="{A7300F41-8C92-5EA6-9473-F871F2ED3008}"/>
                </a:ext>
              </a:extLst>
            </p:cNvPr>
            <p:cNvGrpSpPr/>
            <p:nvPr/>
          </p:nvGrpSpPr>
          <p:grpSpPr>
            <a:xfrm>
              <a:off x="3082827" y="2589559"/>
              <a:ext cx="291825" cy="291825"/>
              <a:chOff x="4624074" y="2498789"/>
              <a:chExt cx="483861" cy="483861"/>
            </a:xfrm>
          </p:grpSpPr>
          <p:sp>
            <p:nvSpPr>
              <p:cNvPr id="35" name="Flowchart: Connector 233">
                <a:extLst>
                  <a:ext uri="{FF2B5EF4-FFF2-40B4-BE49-F238E27FC236}">
                    <a16:creationId xmlns:a16="http://schemas.microsoft.com/office/drawing/2014/main" id="{99B7BEA3-59BC-FE11-3746-35011F221959}"/>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6" name="Flowchart: Connector 234">
                <a:extLst>
                  <a:ext uri="{FF2B5EF4-FFF2-40B4-BE49-F238E27FC236}">
                    <a16:creationId xmlns:a16="http://schemas.microsoft.com/office/drawing/2014/main" id="{133E2D86-A458-249B-B2A6-856050187EA6}"/>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34" name="Picture 33" descr="A close up of a logo&#10;&#10;Description automatically generated">
              <a:extLst>
                <a:ext uri="{FF2B5EF4-FFF2-40B4-BE49-F238E27FC236}">
                  <a16:creationId xmlns:a16="http://schemas.microsoft.com/office/drawing/2014/main" id="{1CA84868-A86F-DE8D-8523-B028DF06EBAC}"/>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nvGrpSpPr>
          <p:cNvPr id="38" name="Group 37">
            <a:extLst>
              <a:ext uri="{FF2B5EF4-FFF2-40B4-BE49-F238E27FC236}">
                <a16:creationId xmlns:a16="http://schemas.microsoft.com/office/drawing/2014/main" id="{E15CE35F-4DDF-A302-14A5-74BE43CCCEF6}"/>
              </a:ext>
            </a:extLst>
          </p:cNvPr>
          <p:cNvGrpSpPr/>
          <p:nvPr/>
        </p:nvGrpSpPr>
        <p:grpSpPr>
          <a:xfrm>
            <a:off x="5257662" y="4941198"/>
            <a:ext cx="430683" cy="426695"/>
            <a:chOff x="3082827" y="2589559"/>
            <a:chExt cx="291825" cy="291825"/>
          </a:xfrm>
        </p:grpSpPr>
        <p:grpSp>
          <p:nvGrpSpPr>
            <p:cNvPr id="45" name="Group 44">
              <a:extLst>
                <a:ext uri="{FF2B5EF4-FFF2-40B4-BE49-F238E27FC236}">
                  <a16:creationId xmlns:a16="http://schemas.microsoft.com/office/drawing/2014/main" id="{86311466-E969-7FF8-13E7-996D6D8A0D9D}"/>
                </a:ext>
              </a:extLst>
            </p:cNvPr>
            <p:cNvGrpSpPr/>
            <p:nvPr/>
          </p:nvGrpSpPr>
          <p:grpSpPr>
            <a:xfrm>
              <a:off x="3082827" y="2589559"/>
              <a:ext cx="291825" cy="291825"/>
              <a:chOff x="4624074" y="2498789"/>
              <a:chExt cx="483861" cy="483861"/>
            </a:xfrm>
          </p:grpSpPr>
          <p:sp>
            <p:nvSpPr>
              <p:cNvPr id="47" name="Flowchart: Connector 233">
                <a:extLst>
                  <a:ext uri="{FF2B5EF4-FFF2-40B4-BE49-F238E27FC236}">
                    <a16:creationId xmlns:a16="http://schemas.microsoft.com/office/drawing/2014/main" id="{2276416E-15BB-3E02-9BCC-C07EB539A327}"/>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8" name="Flowchart: Connector 234">
                <a:extLst>
                  <a:ext uri="{FF2B5EF4-FFF2-40B4-BE49-F238E27FC236}">
                    <a16:creationId xmlns:a16="http://schemas.microsoft.com/office/drawing/2014/main" id="{A2C25D8B-AD4D-EB5B-69BE-6F17747E891D}"/>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46" name="Picture 45" descr="A close up of a logo&#10;&#10;Description automatically generated">
              <a:extLst>
                <a:ext uri="{FF2B5EF4-FFF2-40B4-BE49-F238E27FC236}">
                  <a16:creationId xmlns:a16="http://schemas.microsoft.com/office/drawing/2014/main" id="{93F81294-C497-45F9-D10B-714AD916A0E1}"/>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nvGrpSpPr>
          <p:cNvPr id="55" name="Group 54">
            <a:extLst>
              <a:ext uri="{FF2B5EF4-FFF2-40B4-BE49-F238E27FC236}">
                <a16:creationId xmlns:a16="http://schemas.microsoft.com/office/drawing/2014/main" id="{7A56753C-71F7-45C9-193B-8932D3D7DABA}"/>
              </a:ext>
            </a:extLst>
          </p:cNvPr>
          <p:cNvGrpSpPr/>
          <p:nvPr/>
        </p:nvGrpSpPr>
        <p:grpSpPr>
          <a:xfrm>
            <a:off x="5259845" y="5650810"/>
            <a:ext cx="430683" cy="426695"/>
            <a:chOff x="3082827" y="2589559"/>
            <a:chExt cx="291825" cy="291825"/>
          </a:xfrm>
        </p:grpSpPr>
        <p:grpSp>
          <p:nvGrpSpPr>
            <p:cNvPr id="56" name="Group 55">
              <a:extLst>
                <a:ext uri="{FF2B5EF4-FFF2-40B4-BE49-F238E27FC236}">
                  <a16:creationId xmlns:a16="http://schemas.microsoft.com/office/drawing/2014/main" id="{CE8CC631-3D2F-7FF0-48E5-CFD88BB4B6F6}"/>
                </a:ext>
              </a:extLst>
            </p:cNvPr>
            <p:cNvGrpSpPr/>
            <p:nvPr/>
          </p:nvGrpSpPr>
          <p:grpSpPr>
            <a:xfrm>
              <a:off x="3082827" y="2589559"/>
              <a:ext cx="291825" cy="291825"/>
              <a:chOff x="4624074" y="2498789"/>
              <a:chExt cx="483861" cy="483861"/>
            </a:xfrm>
          </p:grpSpPr>
          <p:sp>
            <p:nvSpPr>
              <p:cNvPr id="144" name="Flowchart: Connector 233">
                <a:extLst>
                  <a:ext uri="{FF2B5EF4-FFF2-40B4-BE49-F238E27FC236}">
                    <a16:creationId xmlns:a16="http://schemas.microsoft.com/office/drawing/2014/main" id="{CE85B737-93A6-825E-A93E-BA4C25285D03}"/>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5" name="Flowchart: Connector 234">
                <a:extLst>
                  <a:ext uri="{FF2B5EF4-FFF2-40B4-BE49-F238E27FC236}">
                    <a16:creationId xmlns:a16="http://schemas.microsoft.com/office/drawing/2014/main" id="{899DC9C0-81A9-A8B7-88B8-84C248BDFA59}"/>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37" name="Picture 136" descr="A close up of a logo&#10;&#10;Description automatically generated">
              <a:extLst>
                <a:ext uri="{FF2B5EF4-FFF2-40B4-BE49-F238E27FC236}">
                  <a16:creationId xmlns:a16="http://schemas.microsoft.com/office/drawing/2014/main" id="{259796E1-F87B-218D-999D-CB086B21502A}"/>
                </a:ext>
              </a:extLst>
            </p:cNvPr>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2" name="Rectangle 1">
            <a:extLst>
              <a:ext uri="{FF2B5EF4-FFF2-40B4-BE49-F238E27FC236}">
                <a16:creationId xmlns:a16="http://schemas.microsoft.com/office/drawing/2014/main" id="{24C32151-1F4C-4806-F9EE-EC610DCD835D}"/>
              </a:ext>
            </a:extLst>
          </p:cNvPr>
          <p:cNvSpPr/>
          <p:nvPr/>
        </p:nvSpPr>
        <p:spPr>
          <a:xfrm>
            <a:off x="11281622" y="1393363"/>
            <a:ext cx="121026" cy="4782063"/>
          </a:xfrm>
          <a:prstGeom prst="rect">
            <a:avLst/>
          </a:prstGeom>
          <a:solidFill>
            <a:srgbClr val="60D9A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9559F2E0-A2A0-F9F0-F09E-87E46A39B116}"/>
              </a:ext>
            </a:extLst>
          </p:cNvPr>
          <p:cNvSpPr/>
          <p:nvPr/>
        </p:nvSpPr>
        <p:spPr>
          <a:xfrm>
            <a:off x="11303947" y="1428613"/>
            <a:ext cx="78335" cy="75575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94542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Speech Bubble: Rectangle 17">
            <a:extLst>
              <a:ext uri="{FF2B5EF4-FFF2-40B4-BE49-F238E27FC236}">
                <a16:creationId xmlns:a16="http://schemas.microsoft.com/office/drawing/2014/main" id="{A9E6B15C-001D-C11A-C36E-86BD0987BD94}"/>
              </a:ext>
            </a:extLst>
          </p:cNvPr>
          <p:cNvSpPr/>
          <p:nvPr/>
        </p:nvSpPr>
        <p:spPr>
          <a:xfrm>
            <a:off x="8736834" y="117003"/>
            <a:ext cx="2647660" cy="279284"/>
          </a:xfrm>
          <a:prstGeom prst="wedgeRectCallout">
            <a:avLst>
              <a:gd name="adj1" fmla="val 23212"/>
              <a:gd name="adj2" fmla="val 110248"/>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solidFill>
                  <a:schemeClr val="tx1"/>
                </a:solidFill>
                <a:latin typeface="Helvetica" panose="020B0604020202020204" pitchFamily="34" charset="0"/>
                <a:cs typeface="Helvetica" panose="020B0604020202020204" pitchFamily="34" charset="0"/>
              </a:rPr>
              <a:t>Language can be changed here.</a:t>
            </a:r>
          </a:p>
        </p:txBody>
      </p:sp>
      <p:sp>
        <p:nvSpPr>
          <p:cNvPr id="21" name="Rectangle: Rounded Corners 20">
            <a:extLst>
              <a:ext uri="{FF2B5EF4-FFF2-40B4-BE49-F238E27FC236}">
                <a16:creationId xmlns:a16="http://schemas.microsoft.com/office/drawing/2014/main" id="{1B5864E9-F7CA-3F3C-0249-4E4C4DF4864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23" name="Rectangle: Rounded Corners 18">
            <a:extLst>
              <a:ext uri="{FF2B5EF4-FFF2-40B4-BE49-F238E27FC236}">
                <a16:creationId xmlns:a16="http://schemas.microsoft.com/office/drawing/2014/main" id="{0637B511-92B9-7802-183D-A9BADEF10A4E}"/>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37" name="TextBox 36">
            <a:extLst>
              <a:ext uri="{FF2B5EF4-FFF2-40B4-BE49-F238E27FC236}">
                <a16:creationId xmlns:a16="http://schemas.microsoft.com/office/drawing/2014/main" id="{59D67917-E2E5-8240-E864-7694D15CAAC0}"/>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49" name="Rectangle: Rounded Corners 220">
            <a:extLst>
              <a:ext uri="{FF2B5EF4-FFF2-40B4-BE49-F238E27FC236}">
                <a16:creationId xmlns:a16="http://schemas.microsoft.com/office/drawing/2014/main" id="{F40E904D-4FB7-377F-4B0A-B95EBD9DC4BF}"/>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50" name="Rectangle: Rounded Corners 220">
            <a:extLst>
              <a:ext uri="{FF2B5EF4-FFF2-40B4-BE49-F238E27FC236}">
                <a16:creationId xmlns:a16="http://schemas.microsoft.com/office/drawing/2014/main" id="{9E0FA669-444C-C3F9-D19A-B4CD6EFD3057}"/>
              </a:ext>
            </a:extLst>
          </p:cNvPr>
          <p:cNvSpPr/>
          <p:nvPr/>
        </p:nvSpPr>
        <p:spPr>
          <a:xfrm>
            <a:off x="10015083" y="719161"/>
            <a:ext cx="1357354"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sp>
        <p:nvSpPr>
          <p:cNvPr id="51" name="Rectangle: Rounded Corners 220">
            <a:extLst>
              <a:ext uri="{FF2B5EF4-FFF2-40B4-BE49-F238E27FC236}">
                <a16:creationId xmlns:a16="http://schemas.microsoft.com/office/drawing/2014/main" id="{959EEF38-0CAA-9D31-CA94-E7D6C51C32A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52" name="Rectangle: Rounded Corners 220">
            <a:extLst>
              <a:ext uri="{FF2B5EF4-FFF2-40B4-BE49-F238E27FC236}">
                <a16:creationId xmlns:a16="http://schemas.microsoft.com/office/drawing/2014/main" id="{59A77B4B-D1CE-6686-2014-9E5202488C48}"/>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53" name="Rectangle: Rounded Corners 220">
            <a:extLst>
              <a:ext uri="{FF2B5EF4-FFF2-40B4-BE49-F238E27FC236}">
                <a16:creationId xmlns:a16="http://schemas.microsoft.com/office/drawing/2014/main" id="{FEAE3F71-6A8F-99DF-A735-73AB3653325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54" name="Graphic 53" descr="Add with solid fill">
            <a:extLst>
              <a:ext uri="{FF2B5EF4-FFF2-40B4-BE49-F238E27FC236}">
                <a16:creationId xmlns:a16="http://schemas.microsoft.com/office/drawing/2014/main" id="{2C151D60-3C01-BFEB-5443-21E9399F10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57" name="Graphic 56" descr="Play with solid fill">
            <a:extLst>
              <a:ext uri="{FF2B5EF4-FFF2-40B4-BE49-F238E27FC236}">
                <a16:creationId xmlns:a16="http://schemas.microsoft.com/office/drawing/2014/main" id="{5E940CAC-7E36-62AA-5367-D6F4EBC9DC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58" name="Graphic 57" descr="Play with solid fill">
            <a:extLst>
              <a:ext uri="{FF2B5EF4-FFF2-40B4-BE49-F238E27FC236}">
                <a16:creationId xmlns:a16="http://schemas.microsoft.com/office/drawing/2014/main" id="{79E008E3-6C50-64F0-6650-0E72FFE3FB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59" name="Graphic 58" descr="Play with solid fill">
            <a:extLst>
              <a:ext uri="{FF2B5EF4-FFF2-40B4-BE49-F238E27FC236}">
                <a16:creationId xmlns:a16="http://schemas.microsoft.com/office/drawing/2014/main" id="{9486BE99-EC0D-11E7-B72D-97B2B89389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60" name="Graphic 59" descr="Play with solid fill">
            <a:extLst>
              <a:ext uri="{FF2B5EF4-FFF2-40B4-BE49-F238E27FC236}">
                <a16:creationId xmlns:a16="http://schemas.microsoft.com/office/drawing/2014/main" id="{48B9ADB7-8038-BBA7-969F-BF4EDA004B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pic>
        <p:nvPicPr>
          <p:cNvPr id="61" name="Graphic 60" descr="Earth globe: Americas with solid fill">
            <a:extLst>
              <a:ext uri="{FF2B5EF4-FFF2-40B4-BE49-F238E27FC236}">
                <a16:creationId xmlns:a16="http://schemas.microsoft.com/office/drawing/2014/main" id="{FC609D5F-13D2-3FDD-7EB0-87D65BA2A42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85930" y="745162"/>
            <a:ext cx="214216" cy="214216"/>
          </a:xfrm>
          <a:prstGeom prst="rect">
            <a:avLst/>
          </a:prstGeom>
        </p:spPr>
      </p:pic>
      <p:pic>
        <p:nvPicPr>
          <p:cNvPr id="62" name="Graphic 61" descr="Eye with solid fill">
            <a:extLst>
              <a:ext uri="{FF2B5EF4-FFF2-40B4-BE49-F238E27FC236}">
                <a16:creationId xmlns:a16="http://schemas.microsoft.com/office/drawing/2014/main" id="{A6A680DA-3BAC-5675-0B5F-ADDD020563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28" name="Graphic 127" descr="Blueprint with solid fill">
            <a:extLst>
              <a:ext uri="{FF2B5EF4-FFF2-40B4-BE49-F238E27FC236}">
                <a16:creationId xmlns:a16="http://schemas.microsoft.com/office/drawing/2014/main" id="{E5B0F6FA-35A6-7AD6-41DE-8D0CA7E1947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129" name="Graphic 128" descr="Eraser with solid fill">
            <a:extLst>
              <a:ext uri="{FF2B5EF4-FFF2-40B4-BE49-F238E27FC236}">
                <a16:creationId xmlns:a16="http://schemas.microsoft.com/office/drawing/2014/main" id="{7BE1EA72-7714-F8C2-8C0D-5097D9AE8D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pic>
        <p:nvPicPr>
          <p:cNvPr id="22" name="Graphic 21" descr="Cursor with solid fill">
            <a:extLst>
              <a:ext uri="{FF2B5EF4-FFF2-40B4-BE49-F238E27FC236}">
                <a16:creationId xmlns:a16="http://schemas.microsoft.com/office/drawing/2014/main" id="{EFFD167B-DEE9-F3B3-4451-FD27F8B6E9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23067" y="787430"/>
            <a:ext cx="312187" cy="312187"/>
          </a:xfrm>
          <a:prstGeom prst="rect">
            <a:avLst/>
          </a:prstGeom>
        </p:spPr>
      </p:pic>
      <p:sp>
        <p:nvSpPr>
          <p:cNvPr id="130" name="Rectangle: Rounded Corners 60">
            <a:extLst>
              <a:ext uri="{FF2B5EF4-FFF2-40B4-BE49-F238E27FC236}">
                <a16:creationId xmlns:a16="http://schemas.microsoft.com/office/drawing/2014/main" id="{29C759D7-1EB4-B1AD-B574-0B6929CF867A}"/>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31" name="Straight Connector 130">
            <a:extLst>
              <a:ext uri="{FF2B5EF4-FFF2-40B4-BE49-F238E27FC236}">
                <a16:creationId xmlns:a16="http://schemas.microsoft.com/office/drawing/2014/main" id="{AFC4F8F3-E34B-39FC-D9C5-637F994C1288}"/>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1A5475D-428D-115E-62DE-C64837027083}"/>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ECE9DFB-43E5-4FAE-795A-E3C303E8EB3B}"/>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A669B61-F2C7-0501-58ED-F510CE447F8E}"/>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3FDDC90-C03B-1A4F-C2BA-EE5C3442C93C}"/>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A1D6172-425B-DF31-925F-C05D947DE6A9}"/>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CA92C39-72AD-0CA3-B3B8-EC1089217EA6}"/>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4A1E081-B47E-A53B-2632-305A36241D57}"/>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9AC94E6-C05A-89FF-07B7-D418A9BCFD40}"/>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4F06289-6A89-6A85-4FC5-7CB89CCAB02F}"/>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FB49925-30FB-5585-E308-15FA5F28DCED}"/>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42" name="TextBox 141">
            <a:extLst>
              <a:ext uri="{FF2B5EF4-FFF2-40B4-BE49-F238E27FC236}">
                <a16:creationId xmlns:a16="http://schemas.microsoft.com/office/drawing/2014/main" id="{08ACCA0C-FCB9-038B-309D-9F213449F44E}"/>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43" name="TextBox 142">
            <a:extLst>
              <a:ext uri="{FF2B5EF4-FFF2-40B4-BE49-F238E27FC236}">
                <a16:creationId xmlns:a16="http://schemas.microsoft.com/office/drawing/2014/main" id="{2A325127-0FB1-2785-8DAF-C7490ECCB35D}"/>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44" name="TextBox 143">
            <a:extLst>
              <a:ext uri="{FF2B5EF4-FFF2-40B4-BE49-F238E27FC236}">
                <a16:creationId xmlns:a16="http://schemas.microsoft.com/office/drawing/2014/main" id="{9F1055C1-AC85-2991-3CEE-69B3A9A8739D}"/>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145" name="TextBox 144">
            <a:extLst>
              <a:ext uri="{FF2B5EF4-FFF2-40B4-BE49-F238E27FC236}">
                <a16:creationId xmlns:a16="http://schemas.microsoft.com/office/drawing/2014/main" id="{1C7B8E4C-F068-742E-FB5F-42513A052B04}"/>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46" name="TextBox 145">
            <a:extLst>
              <a:ext uri="{FF2B5EF4-FFF2-40B4-BE49-F238E27FC236}">
                <a16:creationId xmlns:a16="http://schemas.microsoft.com/office/drawing/2014/main" id="{D9B8C209-BAAC-CE6E-8888-C6C79B7B17A3}"/>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47" name="TextBox 146">
            <a:extLst>
              <a:ext uri="{FF2B5EF4-FFF2-40B4-BE49-F238E27FC236}">
                <a16:creationId xmlns:a16="http://schemas.microsoft.com/office/drawing/2014/main" id="{FA8612D7-2DB3-44D8-8CB5-FEA01C0054D0}"/>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48" name="TextBox 147">
            <a:extLst>
              <a:ext uri="{FF2B5EF4-FFF2-40B4-BE49-F238E27FC236}">
                <a16:creationId xmlns:a16="http://schemas.microsoft.com/office/drawing/2014/main" id="{87C3876D-67B0-E8FB-7FEB-2A507E3F531F}"/>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49" name="TextBox 148">
            <a:extLst>
              <a:ext uri="{FF2B5EF4-FFF2-40B4-BE49-F238E27FC236}">
                <a16:creationId xmlns:a16="http://schemas.microsoft.com/office/drawing/2014/main" id="{C4F33922-0E2A-761D-870B-6D69B7818B7D}"/>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50" name="TextBox 149">
            <a:extLst>
              <a:ext uri="{FF2B5EF4-FFF2-40B4-BE49-F238E27FC236}">
                <a16:creationId xmlns:a16="http://schemas.microsoft.com/office/drawing/2014/main" id="{C718DF5A-2D76-CEB9-C939-C23FDD804946}"/>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51" name="TextBox 150">
            <a:extLst>
              <a:ext uri="{FF2B5EF4-FFF2-40B4-BE49-F238E27FC236}">
                <a16:creationId xmlns:a16="http://schemas.microsoft.com/office/drawing/2014/main" id="{029F9106-6FF4-1BF1-B822-DD59358BDAB9}"/>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52" name="Rectangle: Rounded Corners 123">
            <a:extLst>
              <a:ext uri="{FF2B5EF4-FFF2-40B4-BE49-F238E27FC236}">
                <a16:creationId xmlns:a16="http://schemas.microsoft.com/office/drawing/2014/main" id="{FC15F54D-4CF0-1DF5-C601-0C677F5C5572}"/>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53" name="Straight Connector 152">
            <a:extLst>
              <a:ext uri="{FF2B5EF4-FFF2-40B4-BE49-F238E27FC236}">
                <a16:creationId xmlns:a16="http://schemas.microsoft.com/office/drawing/2014/main" id="{8BE4F294-8803-2DEB-2315-B05345E8E011}"/>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12A73A7D-C6E3-4673-2212-5A990F092AA7}"/>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58" name="TextBox 157">
            <a:extLst>
              <a:ext uri="{FF2B5EF4-FFF2-40B4-BE49-F238E27FC236}">
                <a16:creationId xmlns:a16="http://schemas.microsoft.com/office/drawing/2014/main" id="{81BE335F-07B3-9081-3A1C-A42C3EDAFA0A}"/>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62" name="TextBox 161">
            <a:extLst>
              <a:ext uri="{FF2B5EF4-FFF2-40B4-BE49-F238E27FC236}">
                <a16:creationId xmlns:a16="http://schemas.microsoft.com/office/drawing/2014/main" id="{F8E52172-B1E7-BAC8-B6E6-DCF5ACC6BE89}"/>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64" name="TextBox 163">
            <a:extLst>
              <a:ext uri="{FF2B5EF4-FFF2-40B4-BE49-F238E27FC236}">
                <a16:creationId xmlns:a16="http://schemas.microsoft.com/office/drawing/2014/main" id="{4F9EA7AA-EB33-7FC5-2680-2A5E75EAE741}"/>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65" name="TextBox 164">
            <a:extLst>
              <a:ext uri="{FF2B5EF4-FFF2-40B4-BE49-F238E27FC236}">
                <a16:creationId xmlns:a16="http://schemas.microsoft.com/office/drawing/2014/main" id="{E9538F4F-01E7-2258-2463-F1D807EDC4F4}"/>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66" name="TextBox 165">
            <a:extLst>
              <a:ext uri="{FF2B5EF4-FFF2-40B4-BE49-F238E27FC236}">
                <a16:creationId xmlns:a16="http://schemas.microsoft.com/office/drawing/2014/main" id="{053C8A36-46C0-4A5C-5C1F-E9AC4E8EDC3A}"/>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68" name="Straight Connector 167">
            <a:extLst>
              <a:ext uri="{FF2B5EF4-FFF2-40B4-BE49-F238E27FC236}">
                <a16:creationId xmlns:a16="http://schemas.microsoft.com/office/drawing/2014/main" id="{2448699B-506D-4DE7-FB11-FA0DA11CA600}"/>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9096340-BBBD-0A82-D53E-201C6816A5F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430A8C2-FD56-905E-C845-8B8D5CB94D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B5C4A30-3121-1A8D-2271-B523D927FCFB}"/>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05D9DA8-3B7C-C402-5B3D-AEA06C7711A1}"/>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Rectangle: Rounded Corners 59">
            <a:extLst>
              <a:ext uri="{FF2B5EF4-FFF2-40B4-BE49-F238E27FC236}">
                <a16:creationId xmlns:a16="http://schemas.microsoft.com/office/drawing/2014/main" id="{CD983A5A-8C03-336D-6A56-E5999CEDA61B}"/>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5" name="Rectangle: Rounded Corners 60">
            <a:extLst>
              <a:ext uri="{FF2B5EF4-FFF2-40B4-BE49-F238E27FC236}">
                <a16:creationId xmlns:a16="http://schemas.microsoft.com/office/drawing/2014/main" id="{23B6F6D2-1B09-A9B3-A6BD-8DDEC9D9577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56" name="Straight Connector 155">
            <a:extLst>
              <a:ext uri="{FF2B5EF4-FFF2-40B4-BE49-F238E27FC236}">
                <a16:creationId xmlns:a16="http://schemas.microsoft.com/office/drawing/2014/main" id="{E00B94BE-1BCC-1723-52D0-ED740AA8F889}"/>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DDED9ED2-2DD4-7738-7682-9EEA320D9858}"/>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A66308E0-C503-2AF1-9E3E-1514B67B089D}"/>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DF94A9A-B497-4753-B898-DC83E45333E4}"/>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3CF736A3-865A-B9FD-38C1-BDE1922797E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D8535BC-BEB4-8591-427A-22D0A8AC1FD5}"/>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7E192F0-FB5B-F169-39B3-C004D26A42ED}"/>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0E19A05C-3834-2F14-E006-7BEE7F37FAFB}"/>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F44311D-B0BD-03C0-A565-ECAF53A78057}"/>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D29CE33-8D9E-F4E5-2B33-1323BAAF58B4}"/>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D354B9A2-4922-253E-F032-864425C7C19A}"/>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77" name="TextBox 176">
            <a:extLst>
              <a:ext uri="{FF2B5EF4-FFF2-40B4-BE49-F238E27FC236}">
                <a16:creationId xmlns:a16="http://schemas.microsoft.com/office/drawing/2014/main" id="{C19F73F7-7835-4C9F-2D77-812941B2A920}"/>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78" name="TextBox 177">
            <a:extLst>
              <a:ext uri="{FF2B5EF4-FFF2-40B4-BE49-F238E27FC236}">
                <a16:creationId xmlns:a16="http://schemas.microsoft.com/office/drawing/2014/main" id="{18D78753-4E03-5564-69FF-3923A594EC4D}"/>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79" name="TextBox 178">
            <a:extLst>
              <a:ext uri="{FF2B5EF4-FFF2-40B4-BE49-F238E27FC236}">
                <a16:creationId xmlns:a16="http://schemas.microsoft.com/office/drawing/2014/main" id="{53BE9C57-D096-19ED-52C2-C5BE76A15363}"/>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80" name="TextBox 179">
            <a:extLst>
              <a:ext uri="{FF2B5EF4-FFF2-40B4-BE49-F238E27FC236}">
                <a16:creationId xmlns:a16="http://schemas.microsoft.com/office/drawing/2014/main" id="{784ADB17-39E9-9764-C1B9-277C98683EA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81" name="TextBox 180">
            <a:extLst>
              <a:ext uri="{FF2B5EF4-FFF2-40B4-BE49-F238E27FC236}">
                <a16:creationId xmlns:a16="http://schemas.microsoft.com/office/drawing/2014/main" id="{400B7BA0-6EFA-396D-076B-C2BFC831FDBC}"/>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182" name="TextBox 181">
            <a:extLst>
              <a:ext uri="{FF2B5EF4-FFF2-40B4-BE49-F238E27FC236}">
                <a16:creationId xmlns:a16="http://schemas.microsoft.com/office/drawing/2014/main" id="{C05F43D4-0633-CF55-E24E-F1A7ADE026F7}"/>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183" name="TextBox 182">
            <a:extLst>
              <a:ext uri="{FF2B5EF4-FFF2-40B4-BE49-F238E27FC236}">
                <a16:creationId xmlns:a16="http://schemas.microsoft.com/office/drawing/2014/main" id="{1336EA43-1892-3857-0056-4C8AF66866E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84" name="TextBox 183">
            <a:extLst>
              <a:ext uri="{FF2B5EF4-FFF2-40B4-BE49-F238E27FC236}">
                <a16:creationId xmlns:a16="http://schemas.microsoft.com/office/drawing/2014/main" id="{CD10AADE-09E5-2C01-7BCE-9EA4A2E1D5E7}"/>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85" name="TextBox 184">
            <a:extLst>
              <a:ext uri="{FF2B5EF4-FFF2-40B4-BE49-F238E27FC236}">
                <a16:creationId xmlns:a16="http://schemas.microsoft.com/office/drawing/2014/main" id="{E974EAA3-7D67-79F2-BD82-CA6C3265DEC1}"/>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86" name="TextBox 185">
            <a:extLst>
              <a:ext uri="{FF2B5EF4-FFF2-40B4-BE49-F238E27FC236}">
                <a16:creationId xmlns:a16="http://schemas.microsoft.com/office/drawing/2014/main" id="{AE4091DD-FB25-C0F3-7127-1D159B52F48F}"/>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87" name="TextBox 186">
            <a:extLst>
              <a:ext uri="{FF2B5EF4-FFF2-40B4-BE49-F238E27FC236}">
                <a16:creationId xmlns:a16="http://schemas.microsoft.com/office/drawing/2014/main" id="{42E24BA9-EC22-E4C4-020E-0409D70840AD}"/>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88" name="TextBox 187">
            <a:extLst>
              <a:ext uri="{FF2B5EF4-FFF2-40B4-BE49-F238E27FC236}">
                <a16:creationId xmlns:a16="http://schemas.microsoft.com/office/drawing/2014/main" id="{E154A6E8-3625-009C-B42A-7FFC1F384F5E}"/>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189" name="Straight Connector 188">
            <a:extLst>
              <a:ext uri="{FF2B5EF4-FFF2-40B4-BE49-F238E27FC236}">
                <a16:creationId xmlns:a16="http://schemas.microsoft.com/office/drawing/2014/main" id="{1B0F0CDF-4473-1ED3-F3EC-6F52FD61275D}"/>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4BAB7608-211E-D657-AEBC-7A36F254280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91" name="TextBox 190">
            <a:extLst>
              <a:ext uri="{FF2B5EF4-FFF2-40B4-BE49-F238E27FC236}">
                <a16:creationId xmlns:a16="http://schemas.microsoft.com/office/drawing/2014/main" id="{3979CF04-FB45-2F2A-B80E-EF07A7018450}"/>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92" name="TextBox 191">
            <a:extLst>
              <a:ext uri="{FF2B5EF4-FFF2-40B4-BE49-F238E27FC236}">
                <a16:creationId xmlns:a16="http://schemas.microsoft.com/office/drawing/2014/main" id="{1CBD5066-91D5-CEA5-3B17-EF7E6261E7A0}"/>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93" name="TextBox 192">
            <a:extLst>
              <a:ext uri="{FF2B5EF4-FFF2-40B4-BE49-F238E27FC236}">
                <a16:creationId xmlns:a16="http://schemas.microsoft.com/office/drawing/2014/main" id="{4AA0A60B-AE93-F382-AF74-DE8B5F5DCE98}"/>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94" name="TextBox 193">
            <a:extLst>
              <a:ext uri="{FF2B5EF4-FFF2-40B4-BE49-F238E27FC236}">
                <a16:creationId xmlns:a16="http://schemas.microsoft.com/office/drawing/2014/main" id="{8CEE219E-01C8-2EB6-FE1D-D4353065495A}"/>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95" name="TextBox 194">
            <a:extLst>
              <a:ext uri="{FF2B5EF4-FFF2-40B4-BE49-F238E27FC236}">
                <a16:creationId xmlns:a16="http://schemas.microsoft.com/office/drawing/2014/main" id="{69A7B6D3-054D-3759-799C-D3CE8FE69C99}"/>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196" name="Straight Connector 195">
            <a:extLst>
              <a:ext uri="{FF2B5EF4-FFF2-40B4-BE49-F238E27FC236}">
                <a16:creationId xmlns:a16="http://schemas.microsoft.com/office/drawing/2014/main" id="{2AF7985D-A952-57C0-1E2F-EBBE7C398164}"/>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31B9B048-5D1D-77C6-B8C6-023837709FE4}"/>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27E1E6F-5073-A638-44D1-0322C007A4D2}"/>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51C1C10A-2D30-96F2-B837-ADB08EED05E8}"/>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4D02F574-8895-EA4B-2B8F-B4B86F8C0F0E}"/>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BC843B8F-B378-86EF-24A8-8E32B2B7E8AB}"/>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49042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eech Bubble: Rectangle 19">
            <a:extLst>
              <a:ext uri="{FF2B5EF4-FFF2-40B4-BE49-F238E27FC236}">
                <a16:creationId xmlns:a16="http://schemas.microsoft.com/office/drawing/2014/main" id="{E9B27253-F927-454F-AA06-CCE1CB8DFCC0}"/>
              </a:ext>
            </a:extLst>
          </p:cNvPr>
          <p:cNvSpPr/>
          <p:nvPr/>
        </p:nvSpPr>
        <p:spPr>
          <a:xfrm>
            <a:off x="-76200" y="76175"/>
            <a:ext cx="12347248"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Fourth and final one is map view, with increasing transportation cost, and for the sake of convenience it could greatly help user view what tasks are located near each other, as they are able to realize that they could kill two birds with one stone in their trips and perhaps clear task 1 and 4 on the same day, elevating user experience.</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35117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a:t>
            </a:r>
            <a:r>
              <a:rPr lang="en-SG" sz="1000" b="1" dirty="0">
                <a:solidFill>
                  <a:schemeClr val="tx1">
                    <a:lumMod val="50000"/>
                    <a:lumOff val="50000"/>
                  </a:schemeClr>
                </a:solidFill>
                <a:latin typeface="Helvetica" panose="020B0604020202020204" pitchFamily="34" charset="0"/>
                <a:cs typeface="Helvetica" panose="020B0604020202020204" pitchFamily="34" charset="0"/>
              </a:rPr>
              <a:t>Map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815899" y="1118344"/>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159" name="Rectangle: Rounded Corners 220">
            <a:extLst>
              <a:ext uri="{FF2B5EF4-FFF2-40B4-BE49-F238E27FC236}">
                <a16:creationId xmlns:a16="http://schemas.microsoft.com/office/drawing/2014/main" id="{665A0D6B-2BD8-F0EC-72A6-C3853EF54753}"/>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161" name="Graphic 160" descr="Play with solid fill">
            <a:extLst>
              <a:ext uri="{FF2B5EF4-FFF2-40B4-BE49-F238E27FC236}">
                <a16:creationId xmlns:a16="http://schemas.microsoft.com/office/drawing/2014/main" id="{7AB5CA01-B87B-8BC0-867B-AA4C3360CE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79" name="Graphic 178" descr="Earth globe: Americas with solid fill">
            <a:extLst>
              <a:ext uri="{FF2B5EF4-FFF2-40B4-BE49-F238E27FC236}">
                <a16:creationId xmlns:a16="http://schemas.microsoft.com/office/drawing/2014/main" id="{578B5C38-647C-8BA2-BB55-65A0F628D1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85930" y="745162"/>
            <a:ext cx="214216" cy="214216"/>
          </a:xfrm>
          <a:prstGeom prst="rect">
            <a:avLst/>
          </a:prstGeom>
        </p:spPr>
      </p:pic>
      <p:pic>
        <p:nvPicPr>
          <p:cNvPr id="2" name="Picture 1">
            <a:extLst>
              <a:ext uri="{FF2B5EF4-FFF2-40B4-BE49-F238E27FC236}">
                <a16:creationId xmlns:a16="http://schemas.microsoft.com/office/drawing/2014/main" id="{D25CF1E4-2C47-4209-9F8B-74A2C986A2A4}"/>
              </a:ext>
            </a:extLst>
          </p:cNvPr>
          <p:cNvPicPr>
            <a:picLocks noChangeAspect="1"/>
          </p:cNvPicPr>
          <p:nvPr/>
        </p:nvPicPr>
        <p:blipFill rotWithShape="1">
          <a:blip r:embed="rId16"/>
          <a:srcRect l="8867" t="18758" r="7995" b="20902"/>
          <a:stretch/>
        </p:blipFill>
        <p:spPr>
          <a:xfrm>
            <a:off x="733640" y="1372452"/>
            <a:ext cx="10718828" cy="4869092"/>
          </a:xfrm>
          <a:prstGeom prst="rect">
            <a:avLst/>
          </a:prstGeom>
          <a:ln w="12700">
            <a:solidFill>
              <a:schemeClr val="tx1">
                <a:lumMod val="50000"/>
                <a:lumOff val="50000"/>
              </a:schemeClr>
            </a:solidFill>
          </a:ln>
        </p:spPr>
      </p:pic>
      <p:pic>
        <p:nvPicPr>
          <p:cNvPr id="18" name="Graphic 17" descr="Marker with solid fill">
            <a:extLst>
              <a:ext uri="{FF2B5EF4-FFF2-40B4-BE49-F238E27FC236}">
                <a16:creationId xmlns:a16="http://schemas.microsoft.com/office/drawing/2014/main" id="{83E7F1C9-A8A7-B0B6-4CAA-5105B748BB1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957851" y="2876512"/>
            <a:ext cx="955589" cy="955589"/>
          </a:xfrm>
          <a:prstGeom prst="rect">
            <a:avLst/>
          </a:prstGeom>
        </p:spPr>
      </p:pic>
      <p:graphicFrame>
        <p:nvGraphicFramePr>
          <p:cNvPr id="19" name="Table 4">
            <a:extLst>
              <a:ext uri="{FF2B5EF4-FFF2-40B4-BE49-F238E27FC236}">
                <a16:creationId xmlns:a16="http://schemas.microsoft.com/office/drawing/2014/main" id="{64A7CDD4-AC13-3021-DB5E-A2D1DF7A5281}"/>
              </a:ext>
            </a:extLst>
          </p:cNvPr>
          <p:cNvGraphicFramePr>
            <a:graphicFrameLocks noGrp="1"/>
          </p:cNvGraphicFramePr>
          <p:nvPr>
            <p:extLst>
              <p:ext uri="{D42A27DB-BD31-4B8C-83A1-F6EECF244321}">
                <p14:modId xmlns:p14="http://schemas.microsoft.com/office/powerpoint/2010/main" val="377685915"/>
              </p:ext>
            </p:extLst>
          </p:nvPr>
        </p:nvGraphicFramePr>
        <p:xfrm>
          <a:off x="739532" y="1387339"/>
          <a:ext cx="2403718" cy="4854206"/>
        </p:xfrm>
        <a:graphic>
          <a:graphicData uri="http://schemas.openxmlformats.org/drawingml/2006/table">
            <a:tbl>
              <a:tblPr firstRow="1" bandRow="1">
                <a:tableStyleId>{5C22544A-7EE6-4342-B048-85BDC9FD1C3A}</a:tableStyleId>
              </a:tblPr>
              <a:tblGrid>
                <a:gridCol w="2403718">
                  <a:extLst>
                    <a:ext uri="{9D8B030D-6E8A-4147-A177-3AD203B41FA5}">
                      <a16:colId xmlns:a16="http://schemas.microsoft.com/office/drawing/2014/main" val="2717904688"/>
                    </a:ext>
                  </a:extLst>
                </a:gridCol>
              </a:tblGrid>
              <a:tr h="693458">
                <a:tc>
                  <a:txBody>
                    <a:bodyPr/>
                    <a:lstStyle/>
                    <a:p>
                      <a:pPr lvl="0" algn="ctr"/>
                      <a:r>
                        <a:rPr lang="en-US" sz="1200" b="1" dirty="0">
                          <a:solidFill>
                            <a:schemeClr val="tx1">
                              <a:lumMod val="65000"/>
                              <a:lumOff val="35000"/>
                            </a:schemeClr>
                          </a:solidFill>
                          <a:latin typeface="Helvetica" panose="020B0604020202020204" pitchFamily="34" charset="0"/>
                          <a:cs typeface="Helvetica" panose="020B0604020202020204" pitchFamily="34" charset="0"/>
                        </a:rPr>
                        <a:t>1. AAA</a:t>
                      </a:r>
                      <a:endParaRPr lang="en-SG" sz="1200" b="1" dirty="0">
                        <a:solidFill>
                          <a:schemeClr val="tx1">
                            <a:lumMod val="65000"/>
                            <a:lumOff val="35000"/>
                          </a:schemeClr>
                        </a:solidFill>
                        <a:latin typeface="Helvetica" panose="020B0604020202020204" pitchFamily="34" charset="0"/>
                        <a:cs typeface="Helvetica" panose="020B0604020202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574C"/>
                    </a:solidFill>
                  </a:tcPr>
                </a:tc>
                <a:extLst>
                  <a:ext uri="{0D108BD9-81ED-4DB2-BD59-A6C34878D82A}">
                    <a16:rowId xmlns:a16="http://schemas.microsoft.com/office/drawing/2014/main" val="3479346740"/>
                  </a:ext>
                </a:extLst>
              </a:tr>
              <a:tr h="693458">
                <a:tc>
                  <a:txBody>
                    <a:bodyPr/>
                    <a:lstStyle/>
                    <a:p>
                      <a:pPr lvl="0" algn="ctr"/>
                      <a:r>
                        <a:rPr lang="en-US" sz="1200" b="1" dirty="0">
                          <a:solidFill>
                            <a:schemeClr val="tx1">
                              <a:lumMod val="65000"/>
                              <a:lumOff val="35000"/>
                            </a:schemeClr>
                          </a:solidFill>
                          <a:latin typeface="Helvetica" panose="020B0604020202020204" pitchFamily="34" charset="0"/>
                          <a:cs typeface="Helvetica" panose="020B0604020202020204" pitchFamily="34" charset="0"/>
                        </a:rPr>
                        <a:t>2. BBB</a:t>
                      </a:r>
                      <a:endParaRPr lang="en-SG" sz="1200" b="1" dirty="0">
                        <a:solidFill>
                          <a:schemeClr val="tx1">
                            <a:lumMod val="65000"/>
                            <a:lumOff val="35000"/>
                          </a:schemeClr>
                        </a:solidFill>
                        <a:latin typeface="Helvetica" panose="020B0604020202020204" pitchFamily="34" charset="0"/>
                        <a:cs typeface="Helvetica" panose="020B0604020202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984812206"/>
                  </a:ext>
                </a:extLst>
              </a:tr>
              <a:tr h="693458">
                <a:tc>
                  <a:txBody>
                    <a:bodyPr/>
                    <a:lstStyle/>
                    <a:p>
                      <a:pPr lvl="0" algn="ctr"/>
                      <a:r>
                        <a:rPr lang="en-US" sz="1200" b="1" dirty="0">
                          <a:solidFill>
                            <a:schemeClr val="tx1">
                              <a:lumMod val="65000"/>
                              <a:lumOff val="35000"/>
                            </a:schemeClr>
                          </a:solidFill>
                          <a:latin typeface="Helvetica" panose="020B0604020202020204" pitchFamily="34" charset="0"/>
                          <a:cs typeface="Helvetica" panose="020B0604020202020204" pitchFamily="34" charset="0"/>
                        </a:rPr>
                        <a:t>3. CCC</a:t>
                      </a:r>
                      <a:endParaRPr lang="en-SG" sz="1200" b="1" dirty="0">
                        <a:solidFill>
                          <a:schemeClr val="tx1">
                            <a:lumMod val="65000"/>
                            <a:lumOff val="35000"/>
                          </a:schemeClr>
                        </a:solidFill>
                        <a:latin typeface="Helvetica" panose="020B0604020202020204" pitchFamily="34" charset="0"/>
                        <a:cs typeface="Helvetica" panose="020B0604020202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785318692"/>
                  </a:ext>
                </a:extLst>
              </a:tr>
              <a:tr h="693458">
                <a:tc>
                  <a:txBody>
                    <a:bodyPr/>
                    <a:lstStyle/>
                    <a:p>
                      <a:pPr lvl="0" algn="ctr"/>
                      <a:r>
                        <a:rPr lang="en-US" sz="1200" b="1" dirty="0">
                          <a:solidFill>
                            <a:schemeClr val="tx1">
                              <a:lumMod val="65000"/>
                              <a:lumOff val="35000"/>
                            </a:schemeClr>
                          </a:solidFill>
                          <a:latin typeface="Helvetica" panose="020B0604020202020204" pitchFamily="34" charset="0"/>
                          <a:cs typeface="Helvetica" panose="020B0604020202020204" pitchFamily="34" charset="0"/>
                        </a:rPr>
                        <a:t>4. GGG</a:t>
                      </a:r>
                      <a:endParaRPr lang="en-SG" sz="1200" b="1" dirty="0">
                        <a:solidFill>
                          <a:schemeClr val="tx1">
                            <a:lumMod val="65000"/>
                            <a:lumOff val="35000"/>
                          </a:schemeClr>
                        </a:solidFill>
                        <a:latin typeface="Helvetica" panose="020B0604020202020204" pitchFamily="34" charset="0"/>
                        <a:cs typeface="Helvetica" panose="020B0604020202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339079710"/>
                  </a:ext>
                </a:extLst>
              </a:tr>
              <a:tr h="693458">
                <a:tc>
                  <a:txBody>
                    <a:bodyPr/>
                    <a:lstStyle/>
                    <a:p>
                      <a:pPr lvl="0" algn="ctr"/>
                      <a:r>
                        <a:rPr lang="en-US" sz="1200" b="1" dirty="0">
                          <a:solidFill>
                            <a:schemeClr val="tx1">
                              <a:lumMod val="65000"/>
                              <a:lumOff val="35000"/>
                            </a:schemeClr>
                          </a:solidFill>
                          <a:latin typeface="Helvetica" panose="020B0604020202020204" pitchFamily="34" charset="0"/>
                          <a:cs typeface="Helvetica" panose="020B0604020202020204" pitchFamily="34" charset="0"/>
                        </a:rPr>
                        <a:t>5. DDD</a:t>
                      </a:r>
                      <a:endParaRPr lang="en-SG" sz="1200" b="1" dirty="0">
                        <a:solidFill>
                          <a:schemeClr val="tx1">
                            <a:lumMod val="65000"/>
                            <a:lumOff val="35000"/>
                          </a:schemeClr>
                        </a:solidFill>
                        <a:latin typeface="Helvetica" panose="020B0604020202020204" pitchFamily="34" charset="0"/>
                        <a:cs typeface="Helvetica" panose="020B0604020202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319316283"/>
                  </a:ext>
                </a:extLst>
              </a:tr>
              <a:tr h="693458">
                <a:tc>
                  <a:txBody>
                    <a:bodyPr/>
                    <a:lstStyle/>
                    <a:p>
                      <a:pPr lvl="0" algn="ctr"/>
                      <a:r>
                        <a:rPr lang="en-US" sz="1200" b="1" dirty="0">
                          <a:solidFill>
                            <a:schemeClr val="tx1">
                              <a:lumMod val="65000"/>
                              <a:lumOff val="35000"/>
                            </a:schemeClr>
                          </a:solidFill>
                          <a:latin typeface="Helvetica" panose="020B0604020202020204" pitchFamily="34" charset="0"/>
                          <a:cs typeface="Helvetica" panose="020B0604020202020204" pitchFamily="34" charset="0"/>
                        </a:rPr>
                        <a:t>6. FFF</a:t>
                      </a:r>
                      <a:endParaRPr lang="en-SG" sz="1200" b="1" dirty="0">
                        <a:solidFill>
                          <a:schemeClr val="tx1">
                            <a:lumMod val="65000"/>
                            <a:lumOff val="35000"/>
                          </a:schemeClr>
                        </a:solidFill>
                        <a:latin typeface="Helvetica" panose="020B0604020202020204" pitchFamily="34" charset="0"/>
                        <a:cs typeface="Helvetica" panose="020B0604020202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305173358"/>
                  </a:ext>
                </a:extLst>
              </a:tr>
              <a:tr h="693458">
                <a:tc>
                  <a:txBody>
                    <a:bodyPr/>
                    <a:lstStyle/>
                    <a:p>
                      <a:pPr lvl="0" algn="ctr"/>
                      <a:r>
                        <a:rPr lang="en-US" sz="1200" b="1" dirty="0">
                          <a:solidFill>
                            <a:schemeClr val="tx1">
                              <a:lumMod val="65000"/>
                              <a:lumOff val="35000"/>
                            </a:schemeClr>
                          </a:solidFill>
                          <a:latin typeface="Helvetica" panose="020B0604020202020204" pitchFamily="34" charset="0"/>
                          <a:cs typeface="Helvetica" panose="020B0604020202020204" pitchFamily="34" charset="0"/>
                        </a:rPr>
                        <a:t>7. EEE</a:t>
                      </a:r>
                      <a:endParaRPr lang="en-SG" sz="1200" b="1" dirty="0">
                        <a:solidFill>
                          <a:schemeClr val="tx1">
                            <a:lumMod val="65000"/>
                            <a:lumOff val="35000"/>
                          </a:schemeClr>
                        </a:solidFill>
                        <a:latin typeface="Helvetica" panose="020B0604020202020204" pitchFamily="34" charset="0"/>
                        <a:cs typeface="Helvetica" panose="020B0604020202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260672644"/>
                  </a:ext>
                </a:extLst>
              </a:tr>
            </a:tbl>
          </a:graphicData>
        </a:graphic>
      </p:graphicFrame>
      <p:grpSp>
        <p:nvGrpSpPr>
          <p:cNvPr id="21" name="Group 20">
            <a:extLst>
              <a:ext uri="{FF2B5EF4-FFF2-40B4-BE49-F238E27FC236}">
                <a16:creationId xmlns:a16="http://schemas.microsoft.com/office/drawing/2014/main" id="{5F4E3554-8CFE-45C6-7341-ED6FEB5F8E7D}"/>
              </a:ext>
            </a:extLst>
          </p:cNvPr>
          <p:cNvGrpSpPr/>
          <p:nvPr/>
        </p:nvGrpSpPr>
        <p:grpSpPr>
          <a:xfrm>
            <a:off x="1122175" y="1490107"/>
            <a:ext cx="430683" cy="426695"/>
            <a:chOff x="3082827" y="2589559"/>
            <a:chExt cx="291825" cy="291825"/>
          </a:xfrm>
        </p:grpSpPr>
        <p:grpSp>
          <p:nvGrpSpPr>
            <p:cNvPr id="24" name="Group 23">
              <a:extLst>
                <a:ext uri="{FF2B5EF4-FFF2-40B4-BE49-F238E27FC236}">
                  <a16:creationId xmlns:a16="http://schemas.microsoft.com/office/drawing/2014/main" id="{6DA97A18-7A87-A90C-5060-AAB1CF9CE73E}"/>
                </a:ext>
              </a:extLst>
            </p:cNvPr>
            <p:cNvGrpSpPr/>
            <p:nvPr/>
          </p:nvGrpSpPr>
          <p:grpSpPr>
            <a:xfrm>
              <a:off x="3082827" y="2589559"/>
              <a:ext cx="291825" cy="291825"/>
              <a:chOff x="4624074" y="2498789"/>
              <a:chExt cx="483861" cy="483861"/>
            </a:xfrm>
          </p:grpSpPr>
          <p:sp>
            <p:nvSpPr>
              <p:cNvPr id="37" name="Flowchart: Connector 233">
                <a:extLst>
                  <a:ext uri="{FF2B5EF4-FFF2-40B4-BE49-F238E27FC236}">
                    <a16:creationId xmlns:a16="http://schemas.microsoft.com/office/drawing/2014/main" id="{6AE19DED-5F3E-C147-BC43-FF5BBC9CDD5D}"/>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Flowchart: Connector 234">
                <a:extLst>
                  <a:ext uri="{FF2B5EF4-FFF2-40B4-BE49-F238E27FC236}">
                    <a16:creationId xmlns:a16="http://schemas.microsoft.com/office/drawing/2014/main" id="{F98465C9-1C9B-5AA4-BBC6-E44AF88FC30F}"/>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33" name="Picture 32" descr="A close up of a logo&#10;&#10;Description automatically generated">
              <a:extLst>
                <a:ext uri="{FF2B5EF4-FFF2-40B4-BE49-F238E27FC236}">
                  <a16:creationId xmlns:a16="http://schemas.microsoft.com/office/drawing/2014/main" id="{FFCEB2A8-97B1-7534-199C-E155E41B4F4A}"/>
                </a:ext>
              </a:extLst>
            </p:cNvPr>
            <p:cNvPicPr>
              <a:picLocks noChangeAspect="1"/>
            </p:cNvPicPr>
            <p:nvPr/>
          </p:nvPicPr>
          <p:blipFill>
            <a:blip r:embed="rId1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nvGrpSpPr>
          <p:cNvPr id="40" name="Group 39">
            <a:extLst>
              <a:ext uri="{FF2B5EF4-FFF2-40B4-BE49-F238E27FC236}">
                <a16:creationId xmlns:a16="http://schemas.microsoft.com/office/drawing/2014/main" id="{91DB3253-02CC-A646-CD21-C8A71573D470}"/>
              </a:ext>
            </a:extLst>
          </p:cNvPr>
          <p:cNvGrpSpPr/>
          <p:nvPr/>
        </p:nvGrpSpPr>
        <p:grpSpPr>
          <a:xfrm>
            <a:off x="1122175" y="2199719"/>
            <a:ext cx="430683" cy="426695"/>
            <a:chOff x="3082827" y="2589559"/>
            <a:chExt cx="291825" cy="291825"/>
          </a:xfrm>
        </p:grpSpPr>
        <p:grpSp>
          <p:nvGrpSpPr>
            <p:cNvPr id="41" name="Group 40">
              <a:extLst>
                <a:ext uri="{FF2B5EF4-FFF2-40B4-BE49-F238E27FC236}">
                  <a16:creationId xmlns:a16="http://schemas.microsoft.com/office/drawing/2014/main" id="{CE33DEFB-F284-94B6-7E62-058F00FE0490}"/>
                </a:ext>
              </a:extLst>
            </p:cNvPr>
            <p:cNvGrpSpPr/>
            <p:nvPr/>
          </p:nvGrpSpPr>
          <p:grpSpPr>
            <a:xfrm>
              <a:off x="3082827" y="2589559"/>
              <a:ext cx="291825" cy="291825"/>
              <a:chOff x="4624074" y="2498789"/>
              <a:chExt cx="483861" cy="483861"/>
            </a:xfrm>
          </p:grpSpPr>
          <p:sp>
            <p:nvSpPr>
              <p:cNvPr id="43" name="Flowchart: Connector 233">
                <a:extLst>
                  <a:ext uri="{FF2B5EF4-FFF2-40B4-BE49-F238E27FC236}">
                    <a16:creationId xmlns:a16="http://schemas.microsoft.com/office/drawing/2014/main" id="{B314B976-AF1F-7B86-76E7-12C8E172DFD1}"/>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Flowchart: Connector 234">
                <a:extLst>
                  <a:ext uri="{FF2B5EF4-FFF2-40B4-BE49-F238E27FC236}">
                    <a16:creationId xmlns:a16="http://schemas.microsoft.com/office/drawing/2014/main" id="{9C45ED0B-2879-52F9-95CF-4BCBB186049E}"/>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42" name="Picture 41" descr="A close up of a logo&#10;&#10;Description automatically generated">
              <a:extLst>
                <a:ext uri="{FF2B5EF4-FFF2-40B4-BE49-F238E27FC236}">
                  <a16:creationId xmlns:a16="http://schemas.microsoft.com/office/drawing/2014/main" id="{E0591933-5907-F14B-47D4-D9A9C78D07E9}"/>
                </a:ext>
              </a:extLst>
            </p:cNvPr>
            <p:cNvPicPr>
              <a:picLocks noChangeAspect="1"/>
            </p:cNvPicPr>
            <p:nvPr/>
          </p:nvPicPr>
          <p:blipFill>
            <a:blip r:embed="rId1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nvGrpSpPr>
          <p:cNvPr id="50" name="Group 49">
            <a:extLst>
              <a:ext uri="{FF2B5EF4-FFF2-40B4-BE49-F238E27FC236}">
                <a16:creationId xmlns:a16="http://schemas.microsoft.com/office/drawing/2014/main" id="{B0457C8F-DC42-BEDC-5DA8-0CD7634C8F1B}"/>
              </a:ext>
            </a:extLst>
          </p:cNvPr>
          <p:cNvGrpSpPr/>
          <p:nvPr/>
        </p:nvGrpSpPr>
        <p:grpSpPr>
          <a:xfrm>
            <a:off x="1141506" y="2911156"/>
            <a:ext cx="430683" cy="426695"/>
            <a:chOff x="3082827" y="2589559"/>
            <a:chExt cx="291825" cy="291825"/>
          </a:xfrm>
        </p:grpSpPr>
        <p:grpSp>
          <p:nvGrpSpPr>
            <p:cNvPr id="51" name="Group 50">
              <a:extLst>
                <a:ext uri="{FF2B5EF4-FFF2-40B4-BE49-F238E27FC236}">
                  <a16:creationId xmlns:a16="http://schemas.microsoft.com/office/drawing/2014/main" id="{7EA5EDD6-D5EE-2705-0618-30077699C526}"/>
                </a:ext>
              </a:extLst>
            </p:cNvPr>
            <p:cNvGrpSpPr/>
            <p:nvPr/>
          </p:nvGrpSpPr>
          <p:grpSpPr>
            <a:xfrm>
              <a:off x="3082827" y="2589559"/>
              <a:ext cx="291825" cy="291825"/>
              <a:chOff x="4624074" y="2498789"/>
              <a:chExt cx="483861" cy="483861"/>
            </a:xfrm>
          </p:grpSpPr>
          <p:sp>
            <p:nvSpPr>
              <p:cNvPr id="53" name="Flowchart: Connector 233">
                <a:extLst>
                  <a:ext uri="{FF2B5EF4-FFF2-40B4-BE49-F238E27FC236}">
                    <a16:creationId xmlns:a16="http://schemas.microsoft.com/office/drawing/2014/main" id="{236F6681-BB16-4B2B-2EFE-34FDDB21141E}"/>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4" name="Flowchart: Connector 234">
                <a:extLst>
                  <a:ext uri="{FF2B5EF4-FFF2-40B4-BE49-F238E27FC236}">
                    <a16:creationId xmlns:a16="http://schemas.microsoft.com/office/drawing/2014/main" id="{018EBD6A-CA7D-5340-9C35-A7A7DE46E523}"/>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2" name="Picture 51" descr="A close up of a logo&#10;&#10;Description automatically generated">
              <a:extLst>
                <a:ext uri="{FF2B5EF4-FFF2-40B4-BE49-F238E27FC236}">
                  <a16:creationId xmlns:a16="http://schemas.microsoft.com/office/drawing/2014/main" id="{A0E8DEC3-5591-9902-2911-7C77579BCDBA}"/>
                </a:ext>
              </a:extLst>
            </p:cNvPr>
            <p:cNvPicPr>
              <a:picLocks noChangeAspect="1"/>
            </p:cNvPicPr>
            <p:nvPr/>
          </p:nvPicPr>
          <p:blipFill>
            <a:blip r:embed="rId1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nvGrpSpPr>
          <p:cNvPr id="57" name="Group 56">
            <a:extLst>
              <a:ext uri="{FF2B5EF4-FFF2-40B4-BE49-F238E27FC236}">
                <a16:creationId xmlns:a16="http://schemas.microsoft.com/office/drawing/2014/main" id="{21EB954A-1C6E-00A8-7D91-623401BBE964}"/>
              </a:ext>
            </a:extLst>
          </p:cNvPr>
          <p:cNvGrpSpPr/>
          <p:nvPr/>
        </p:nvGrpSpPr>
        <p:grpSpPr>
          <a:xfrm>
            <a:off x="1141504" y="3620768"/>
            <a:ext cx="430683" cy="426695"/>
            <a:chOff x="3082827" y="2589559"/>
            <a:chExt cx="291825" cy="291825"/>
          </a:xfrm>
        </p:grpSpPr>
        <p:grpSp>
          <p:nvGrpSpPr>
            <p:cNvPr id="58" name="Group 57">
              <a:extLst>
                <a:ext uri="{FF2B5EF4-FFF2-40B4-BE49-F238E27FC236}">
                  <a16:creationId xmlns:a16="http://schemas.microsoft.com/office/drawing/2014/main" id="{9F3548F5-A056-25DD-1362-A5654BEE4692}"/>
                </a:ext>
              </a:extLst>
            </p:cNvPr>
            <p:cNvGrpSpPr/>
            <p:nvPr/>
          </p:nvGrpSpPr>
          <p:grpSpPr>
            <a:xfrm>
              <a:off x="3082827" y="2589559"/>
              <a:ext cx="291825" cy="291825"/>
              <a:chOff x="4624074" y="2498789"/>
              <a:chExt cx="483861" cy="483861"/>
            </a:xfrm>
          </p:grpSpPr>
          <p:sp>
            <p:nvSpPr>
              <p:cNvPr id="60" name="Flowchart: Connector 233">
                <a:extLst>
                  <a:ext uri="{FF2B5EF4-FFF2-40B4-BE49-F238E27FC236}">
                    <a16:creationId xmlns:a16="http://schemas.microsoft.com/office/drawing/2014/main" id="{84EA3764-BEC3-F740-7AB7-EB9EFE9D82F1}"/>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1" name="Flowchart: Connector 234">
                <a:extLst>
                  <a:ext uri="{FF2B5EF4-FFF2-40B4-BE49-F238E27FC236}">
                    <a16:creationId xmlns:a16="http://schemas.microsoft.com/office/drawing/2014/main" id="{82559C08-2267-0EE1-4458-B25AF1AF6419}"/>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9" name="Picture 58" descr="A close up of a logo&#10;&#10;Description automatically generated">
              <a:extLst>
                <a:ext uri="{FF2B5EF4-FFF2-40B4-BE49-F238E27FC236}">
                  <a16:creationId xmlns:a16="http://schemas.microsoft.com/office/drawing/2014/main" id="{7A5437D9-DB66-30D5-79B0-F664851DFA6A}"/>
                </a:ext>
              </a:extLst>
            </p:cNvPr>
            <p:cNvPicPr>
              <a:picLocks noChangeAspect="1"/>
            </p:cNvPicPr>
            <p:nvPr/>
          </p:nvPicPr>
          <p:blipFill>
            <a:blip r:embed="rId1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nvGrpSpPr>
          <p:cNvPr id="62" name="Group 61">
            <a:extLst>
              <a:ext uri="{FF2B5EF4-FFF2-40B4-BE49-F238E27FC236}">
                <a16:creationId xmlns:a16="http://schemas.microsoft.com/office/drawing/2014/main" id="{622151FE-5EE4-118E-69DA-85E3E01190D5}"/>
              </a:ext>
            </a:extLst>
          </p:cNvPr>
          <p:cNvGrpSpPr/>
          <p:nvPr/>
        </p:nvGrpSpPr>
        <p:grpSpPr>
          <a:xfrm>
            <a:off x="1141504" y="4330380"/>
            <a:ext cx="430683" cy="426695"/>
            <a:chOff x="3082827" y="2589559"/>
            <a:chExt cx="291825" cy="291825"/>
          </a:xfrm>
        </p:grpSpPr>
        <p:grpSp>
          <p:nvGrpSpPr>
            <p:cNvPr id="63" name="Group 62">
              <a:extLst>
                <a:ext uri="{FF2B5EF4-FFF2-40B4-BE49-F238E27FC236}">
                  <a16:creationId xmlns:a16="http://schemas.microsoft.com/office/drawing/2014/main" id="{7325B832-1AA3-FF61-4FD7-D43695BAAE72}"/>
                </a:ext>
              </a:extLst>
            </p:cNvPr>
            <p:cNvGrpSpPr/>
            <p:nvPr/>
          </p:nvGrpSpPr>
          <p:grpSpPr>
            <a:xfrm>
              <a:off x="3082827" y="2589559"/>
              <a:ext cx="291825" cy="291825"/>
              <a:chOff x="4624074" y="2498789"/>
              <a:chExt cx="483861" cy="483861"/>
            </a:xfrm>
          </p:grpSpPr>
          <p:sp>
            <p:nvSpPr>
              <p:cNvPr id="130" name="Flowchart: Connector 233">
                <a:extLst>
                  <a:ext uri="{FF2B5EF4-FFF2-40B4-BE49-F238E27FC236}">
                    <a16:creationId xmlns:a16="http://schemas.microsoft.com/office/drawing/2014/main" id="{80B282FC-9542-2682-2FDA-EDBE45C524A3}"/>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1" name="Flowchart: Connector 234">
                <a:extLst>
                  <a:ext uri="{FF2B5EF4-FFF2-40B4-BE49-F238E27FC236}">
                    <a16:creationId xmlns:a16="http://schemas.microsoft.com/office/drawing/2014/main" id="{51221226-04D9-FD9A-5E82-3AAC6C01D5EF}"/>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29" name="Picture 128" descr="A close up of a logo&#10;&#10;Description automatically generated">
              <a:extLst>
                <a:ext uri="{FF2B5EF4-FFF2-40B4-BE49-F238E27FC236}">
                  <a16:creationId xmlns:a16="http://schemas.microsoft.com/office/drawing/2014/main" id="{256AD3AE-F00B-DE02-F578-3875DC82F219}"/>
                </a:ext>
              </a:extLst>
            </p:cNvPr>
            <p:cNvPicPr>
              <a:picLocks noChangeAspect="1"/>
            </p:cNvPicPr>
            <p:nvPr/>
          </p:nvPicPr>
          <p:blipFill>
            <a:blip r:embed="rId1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nvGrpSpPr>
          <p:cNvPr id="132" name="Group 131">
            <a:extLst>
              <a:ext uri="{FF2B5EF4-FFF2-40B4-BE49-F238E27FC236}">
                <a16:creationId xmlns:a16="http://schemas.microsoft.com/office/drawing/2014/main" id="{404DAB9D-1B47-1DCE-AD5A-39DF2D6805AE}"/>
              </a:ext>
            </a:extLst>
          </p:cNvPr>
          <p:cNvGrpSpPr/>
          <p:nvPr/>
        </p:nvGrpSpPr>
        <p:grpSpPr>
          <a:xfrm>
            <a:off x="1142862" y="4941198"/>
            <a:ext cx="430683" cy="426695"/>
            <a:chOff x="3082827" y="2589559"/>
            <a:chExt cx="291825" cy="291825"/>
          </a:xfrm>
        </p:grpSpPr>
        <p:grpSp>
          <p:nvGrpSpPr>
            <p:cNvPr id="133" name="Group 132">
              <a:extLst>
                <a:ext uri="{FF2B5EF4-FFF2-40B4-BE49-F238E27FC236}">
                  <a16:creationId xmlns:a16="http://schemas.microsoft.com/office/drawing/2014/main" id="{5D4AAF1A-8FDC-4D30-D2F1-761BBCE05001}"/>
                </a:ext>
              </a:extLst>
            </p:cNvPr>
            <p:cNvGrpSpPr/>
            <p:nvPr/>
          </p:nvGrpSpPr>
          <p:grpSpPr>
            <a:xfrm>
              <a:off x="3082827" y="2589559"/>
              <a:ext cx="291825" cy="291825"/>
              <a:chOff x="4624074" y="2498789"/>
              <a:chExt cx="483861" cy="483861"/>
            </a:xfrm>
          </p:grpSpPr>
          <p:sp>
            <p:nvSpPr>
              <p:cNvPr id="150" name="Flowchart: Connector 233">
                <a:extLst>
                  <a:ext uri="{FF2B5EF4-FFF2-40B4-BE49-F238E27FC236}">
                    <a16:creationId xmlns:a16="http://schemas.microsoft.com/office/drawing/2014/main" id="{132AC965-7201-681D-CB45-E0C7E48E819A}"/>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1" name="Flowchart: Connector 234">
                <a:extLst>
                  <a:ext uri="{FF2B5EF4-FFF2-40B4-BE49-F238E27FC236}">
                    <a16:creationId xmlns:a16="http://schemas.microsoft.com/office/drawing/2014/main" id="{EEA2F372-93FE-1D28-C8BB-22D69DDE43D8}"/>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34" name="Picture 133" descr="A close up of a logo&#10;&#10;Description automatically generated">
              <a:extLst>
                <a:ext uri="{FF2B5EF4-FFF2-40B4-BE49-F238E27FC236}">
                  <a16:creationId xmlns:a16="http://schemas.microsoft.com/office/drawing/2014/main" id="{947E02A5-63AB-8339-FB9B-B8B2FB88BA01}"/>
                </a:ext>
              </a:extLst>
            </p:cNvPr>
            <p:cNvPicPr>
              <a:picLocks noChangeAspect="1"/>
            </p:cNvPicPr>
            <p:nvPr/>
          </p:nvPicPr>
          <p:blipFill>
            <a:blip r:embed="rId1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grpSp>
        <p:nvGrpSpPr>
          <p:cNvPr id="152" name="Group 151">
            <a:extLst>
              <a:ext uri="{FF2B5EF4-FFF2-40B4-BE49-F238E27FC236}">
                <a16:creationId xmlns:a16="http://schemas.microsoft.com/office/drawing/2014/main" id="{0A408B68-0B2C-5076-80DB-03A9F7A60ECE}"/>
              </a:ext>
            </a:extLst>
          </p:cNvPr>
          <p:cNvGrpSpPr/>
          <p:nvPr/>
        </p:nvGrpSpPr>
        <p:grpSpPr>
          <a:xfrm>
            <a:off x="1145045" y="5650810"/>
            <a:ext cx="430683" cy="426695"/>
            <a:chOff x="3082827" y="2589559"/>
            <a:chExt cx="291825" cy="291825"/>
          </a:xfrm>
        </p:grpSpPr>
        <p:grpSp>
          <p:nvGrpSpPr>
            <p:cNvPr id="153" name="Group 152">
              <a:extLst>
                <a:ext uri="{FF2B5EF4-FFF2-40B4-BE49-F238E27FC236}">
                  <a16:creationId xmlns:a16="http://schemas.microsoft.com/office/drawing/2014/main" id="{A28E9253-271B-6A4C-D3FD-643D81D7CCE8}"/>
                </a:ext>
              </a:extLst>
            </p:cNvPr>
            <p:cNvGrpSpPr/>
            <p:nvPr/>
          </p:nvGrpSpPr>
          <p:grpSpPr>
            <a:xfrm>
              <a:off x="3082827" y="2589559"/>
              <a:ext cx="291825" cy="291825"/>
              <a:chOff x="4624074" y="2498789"/>
              <a:chExt cx="483861" cy="483861"/>
            </a:xfrm>
          </p:grpSpPr>
          <p:sp>
            <p:nvSpPr>
              <p:cNvPr id="155" name="Flowchart: Connector 233">
                <a:extLst>
                  <a:ext uri="{FF2B5EF4-FFF2-40B4-BE49-F238E27FC236}">
                    <a16:creationId xmlns:a16="http://schemas.microsoft.com/office/drawing/2014/main" id="{02D9DB8A-EE14-362D-18E6-2072185CDC18}"/>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6" name="Flowchart: Connector 234">
                <a:extLst>
                  <a:ext uri="{FF2B5EF4-FFF2-40B4-BE49-F238E27FC236}">
                    <a16:creationId xmlns:a16="http://schemas.microsoft.com/office/drawing/2014/main" id="{0141406D-1114-25E7-7A5A-7F0009EEDFAA}"/>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4" name="Picture 153" descr="A close up of a logo&#10;&#10;Description automatically generated">
              <a:extLst>
                <a:ext uri="{FF2B5EF4-FFF2-40B4-BE49-F238E27FC236}">
                  <a16:creationId xmlns:a16="http://schemas.microsoft.com/office/drawing/2014/main" id="{27C811AD-9D10-0C2C-E521-335EEFAFF49A}"/>
                </a:ext>
              </a:extLst>
            </p:cNvPr>
            <p:cNvPicPr>
              <a:picLocks noChangeAspect="1"/>
            </p:cNvPicPr>
            <p:nvPr/>
          </p:nvPicPr>
          <p:blipFill>
            <a:blip r:embed="rId1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pic>
        <p:nvPicPr>
          <p:cNvPr id="157" name="Graphic 156" descr="Marker with solid fill">
            <a:extLst>
              <a:ext uri="{FF2B5EF4-FFF2-40B4-BE49-F238E27FC236}">
                <a16:creationId xmlns:a16="http://schemas.microsoft.com/office/drawing/2014/main" id="{27E7ED47-BFD8-CD44-CC90-036088B18B2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50952" y="2626414"/>
            <a:ext cx="955589" cy="955589"/>
          </a:xfrm>
          <a:prstGeom prst="rect">
            <a:avLst/>
          </a:prstGeom>
        </p:spPr>
      </p:pic>
      <p:pic>
        <p:nvPicPr>
          <p:cNvPr id="158" name="Graphic 157" descr="Marker with solid fill">
            <a:extLst>
              <a:ext uri="{FF2B5EF4-FFF2-40B4-BE49-F238E27FC236}">
                <a16:creationId xmlns:a16="http://schemas.microsoft.com/office/drawing/2014/main" id="{373C7816-E5A6-38B7-A03C-5DADC6EB447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094961" y="3495926"/>
            <a:ext cx="955589" cy="955589"/>
          </a:xfrm>
          <a:prstGeom prst="rect">
            <a:avLst/>
          </a:prstGeom>
        </p:spPr>
      </p:pic>
      <p:pic>
        <p:nvPicPr>
          <p:cNvPr id="160" name="Graphic 159" descr="Marker with solid fill">
            <a:extLst>
              <a:ext uri="{FF2B5EF4-FFF2-40B4-BE49-F238E27FC236}">
                <a16:creationId xmlns:a16="http://schemas.microsoft.com/office/drawing/2014/main" id="{3E7F4F27-05FE-8A3B-626A-DB55F39B498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496728" y="3801486"/>
            <a:ext cx="955589" cy="955589"/>
          </a:xfrm>
          <a:prstGeom prst="rect">
            <a:avLst/>
          </a:prstGeom>
        </p:spPr>
      </p:pic>
      <p:sp>
        <p:nvSpPr>
          <p:cNvPr id="163" name="Flowchart: Connector 234">
            <a:extLst>
              <a:ext uri="{FF2B5EF4-FFF2-40B4-BE49-F238E27FC236}">
                <a16:creationId xmlns:a16="http://schemas.microsoft.com/office/drawing/2014/main" id="{5ECFB16C-1AE5-CD67-7562-7280325CCE24}"/>
              </a:ext>
            </a:extLst>
          </p:cNvPr>
          <p:cNvSpPr/>
          <p:nvPr/>
        </p:nvSpPr>
        <p:spPr>
          <a:xfrm>
            <a:off x="4399123" y="3680106"/>
            <a:ext cx="318535" cy="31558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595959"/>
                </a:solidFill>
                <a:latin typeface="Helvetica" panose="020B0604020202020204" pitchFamily="34" charset="0"/>
                <a:cs typeface="Helvetica" panose="020B0604020202020204" pitchFamily="34" charset="0"/>
              </a:rPr>
              <a:t>1</a:t>
            </a:r>
            <a:endParaRPr lang="en-SG" sz="1600" b="1" dirty="0">
              <a:solidFill>
                <a:srgbClr val="595959"/>
              </a:solidFill>
              <a:latin typeface="Helvetica" panose="020B0604020202020204" pitchFamily="34" charset="0"/>
              <a:cs typeface="Helvetica" panose="020B0604020202020204" pitchFamily="34" charset="0"/>
            </a:endParaRPr>
          </a:p>
        </p:txBody>
      </p:sp>
      <p:sp>
        <p:nvSpPr>
          <p:cNvPr id="164" name="Flowchart: Connector 234">
            <a:extLst>
              <a:ext uri="{FF2B5EF4-FFF2-40B4-BE49-F238E27FC236}">
                <a16:creationId xmlns:a16="http://schemas.microsoft.com/office/drawing/2014/main" id="{47DBBC2F-FFC9-29BF-EABB-F213AE1C3DA7}"/>
              </a:ext>
            </a:extLst>
          </p:cNvPr>
          <p:cNvSpPr/>
          <p:nvPr/>
        </p:nvSpPr>
        <p:spPr>
          <a:xfrm>
            <a:off x="4820616" y="3978137"/>
            <a:ext cx="318535" cy="31558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595959"/>
                </a:solidFill>
                <a:latin typeface="Helvetica" panose="020B0604020202020204" pitchFamily="34" charset="0"/>
                <a:cs typeface="Helvetica" panose="020B0604020202020204" pitchFamily="34" charset="0"/>
              </a:rPr>
              <a:t>4</a:t>
            </a:r>
            <a:endParaRPr lang="en-SG" sz="1600" b="1" dirty="0">
              <a:solidFill>
                <a:srgbClr val="595959"/>
              </a:solidFill>
              <a:latin typeface="Helvetica" panose="020B0604020202020204" pitchFamily="34" charset="0"/>
              <a:cs typeface="Helvetica" panose="020B0604020202020204" pitchFamily="34" charset="0"/>
            </a:endParaRPr>
          </a:p>
        </p:txBody>
      </p:sp>
      <p:sp>
        <p:nvSpPr>
          <p:cNvPr id="165" name="Flowchart: Connector 234">
            <a:extLst>
              <a:ext uri="{FF2B5EF4-FFF2-40B4-BE49-F238E27FC236}">
                <a16:creationId xmlns:a16="http://schemas.microsoft.com/office/drawing/2014/main" id="{26DC5A1B-58FF-5799-A547-A1CCD0AD7291}"/>
              </a:ext>
            </a:extLst>
          </p:cNvPr>
          <p:cNvSpPr/>
          <p:nvPr/>
        </p:nvSpPr>
        <p:spPr>
          <a:xfrm>
            <a:off x="6765693" y="2806177"/>
            <a:ext cx="318535" cy="31558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595959"/>
                </a:solidFill>
                <a:latin typeface="Helvetica" panose="020B0604020202020204" pitchFamily="34" charset="0"/>
                <a:cs typeface="Helvetica" panose="020B0604020202020204" pitchFamily="34" charset="0"/>
              </a:rPr>
              <a:t>2</a:t>
            </a:r>
            <a:endParaRPr lang="en-SG" sz="1600" b="1" dirty="0">
              <a:solidFill>
                <a:srgbClr val="595959"/>
              </a:solidFill>
              <a:latin typeface="Helvetica" panose="020B0604020202020204" pitchFamily="34" charset="0"/>
              <a:cs typeface="Helvetica" panose="020B0604020202020204" pitchFamily="34" charset="0"/>
            </a:endParaRPr>
          </a:p>
        </p:txBody>
      </p:sp>
      <p:sp>
        <p:nvSpPr>
          <p:cNvPr id="166" name="Flowchart: Connector 234">
            <a:extLst>
              <a:ext uri="{FF2B5EF4-FFF2-40B4-BE49-F238E27FC236}">
                <a16:creationId xmlns:a16="http://schemas.microsoft.com/office/drawing/2014/main" id="{3BB15C98-93EB-56EC-5484-6A6FEF3546A3}"/>
              </a:ext>
            </a:extLst>
          </p:cNvPr>
          <p:cNvSpPr/>
          <p:nvPr/>
        </p:nvSpPr>
        <p:spPr>
          <a:xfrm>
            <a:off x="7255015" y="3069159"/>
            <a:ext cx="318535" cy="31558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595959"/>
                </a:solidFill>
                <a:latin typeface="Helvetica" panose="020B0604020202020204" pitchFamily="34" charset="0"/>
                <a:cs typeface="Helvetica" panose="020B0604020202020204" pitchFamily="34" charset="0"/>
              </a:rPr>
              <a:t>7</a:t>
            </a:r>
            <a:endParaRPr lang="en-SG" sz="1600" b="1" dirty="0">
              <a:solidFill>
                <a:srgbClr val="595959"/>
              </a:solidFill>
              <a:latin typeface="Helvetica" panose="020B0604020202020204" pitchFamily="34" charset="0"/>
              <a:cs typeface="Helvetica" panose="020B0604020202020204" pitchFamily="34" charset="0"/>
            </a:endParaRPr>
          </a:p>
        </p:txBody>
      </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9E0859BF-0A2A-8814-56E8-F1E20B277D7B}"/>
              </a:ext>
            </a:extLst>
          </p:cNvPr>
          <p:cNvSpPr/>
          <p:nvPr/>
        </p:nvSpPr>
        <p:spPr>
          <a:xfrm>
            <a:off x="2984632" y="1402692"/>
            <a:ext cx="121026" cy="4782063"/>
          </a:xfrm>
          <a:prstGeom prst="rect">
            <a:avLst/>
          </a:prstGeom>
          <a:solidFill>
            <a:srgbClr val="60D9A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7D86C882-CB70-BBB4-54A7-A00B2DEFD971}"/>
              </a:ext>
            </a:extLst>
          </p:cNvPr>
          <p:cNvSpPr/>
          <p:nvPr/>
        </p:nvSpPr>
        <p:spPr>
          <a:xfrm>
            <a:off x="3006957" y="1437942"/>
            <a:ext cx="78335" cy="75575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381C0F65-514B-23E7-5590-BE06498323B3}"/>
              </a:ext>
            </a:extLst>
          </p:cNvPr>
          <p:cNvSpPr txBox="1"/>
          <p:nvPr/>
        </p:nvSpPr>
        <p:spPr>
          <a:xfrm>
            <a:off x="1704596" y="6300645"/>
            <a:ext cx="9408124"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Helvetica" panose="020B0604020202020204" pitchFamily="34" charset="0"/>
                <a:ea typeface="+mn-ea"/>
                <a:cs typeface="Helvetica" panose="020B0604020202020204" pitchFamily="34" charset="0"/>
              </a:rPr>
              <a:t>Images sources from Google Maps</a:t>
            </a:r>
          </a:p>
        </p:txBody>
      </p:sp>
    </p:spTree>
    <p:extLst>
      <p:ext uri="{BB962C8B-B14F-4D97-AF65-F5344CB8AC3E}">
        <p14:creationId xmlns:p14="http://schemas.microsoft.com/office/powerpoint/2010/main" val="7248724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60D9A1"/>
        </a:solidFill>
        <a:effectLst/>
      </p:bgPr>
    </p:bg>
    <p:spTree>
      <p:nvGrpSpPr>
        <p:cNvPr id="1" name="Shape 159"/>
        <p:cNvGrpSpPr/>
        <p:nvPr/>
      </p:nvGrpSpPr>
      <p:grpSpPr>
        <a:xfrm>
          <a:off x="0" y="0"/>
          <a:ext cx="0" cy="0"/>
          <a:chOff x="0" y="0"/>
          <a:chExt cx="0" cy="0"/>
        </a:xfrm>
      </p:grpSpPr>
      <p:sp>
        <p:nvSpPr>
          <p:cNvPr id="170" name="Google Shape;170;p25"/>
          <p:cNvSpPr txBox="1">
            <a:spLocks noGrp="1"/>
          </p:cNvSpPr>
          <p:nvPr>
            <p:ph type="ctrTitle"/>
          </p:nvPr>
        </p:nvSpPr>
        <p:spPr>
          <a:xfrm>
            <a:off x="1191433" y="1864333"/>
            <a:ext cx="7953200" cy="2770800"/>
          </a:xfrm>
          <a:prstGeom prst="rect">
            <a:avLst/>
          </a:prstGeom>
        </p:spPr>
        <p:txBody>
          <a:bodyPr spcFirstLastPara="1" wrap="square" lIns="121900" tIns="0" rIns="121900" bIns="121900" anchor="t" anchorCtr="0">
            <a:noAutofit/>
          </a:bodyPr>
          <a:lstStyle/>
          <a:p>
            <a:r>
              <a:rPr lang="fr" sz="9600" dirty="0"/>
              <a:t>Editing and Deleting Task</a:t>
            </a:r>
            <a:endParaRPr sz="9600" dirty="0"/>
          </a:p>
        </p:txBody>
      </p:sp>
      <p:sp>
        <p:nvSpPr>
          <p:cNvPr id="160" name="Google Shape;160;p25"/>
          <p:cNvSpPr/>
          <p:nvPr/>
        </p:nvSpPr>
        <p:spPr>
          <a:xfrm>
            <a:off x="1257300" y="4921629"/>
            <a:ext cx="5856400" cy="520800"/>
          </a:xfrm>
          <a:prstGeom prst="roundRect">
            <a:avLst>
              <a:gd name="adj" fmla="val 23842"/>
            </a:avLst>
          </a:prstGeom>
          <a:gradFill>
            <a:gsLst>
              <a:gs pos="0">
                <a:schemeClr val="accent6">
                  <a:lumMod val="40000"/>
                  <a:lumOff val="60000"/>
                </a:schemeClr>
              </a:gs>
              <a:gs pos="100000">
                <a:schemeClr val="accent6"/>
              </a:gs>
            </a:gsLst>
            <a:lin ang="5400012" scaled="0"/>
          </a:gradFill>
          <a:ln>
            <a:noFill/>
          </a:ln>
          <a:effectLst>
            <a:outerShdw blurRad="157163" dist="9525" dir="5400000" algn="bl" rotWithShape="0">
              <a:schemeClr val="dk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1" name="Google Shape;161;p25"/>
          <p:cNvSpPr txBox="1"/>
          <p:nvPr/>
        </p:nvSpPr>
        <p:spPr>
          <a:xfrm>
            <a:off x="1371600" y="719334"/>
            <a:ext cx="6114400" cy="307777"/>
          </a:xfrm>
          <a:prstGeom prst="rect">
            <a:avLst/>
          </a:prstGeom>
          <a:noFill/>
          <a:ln>
            <a:noFill/>
          </a:ln>
        </p:spPr>
        <p:txBody>
          <a:bodyPr spcFirstLastPara="1" wrap="square" lIns="0" tIns="0" rIns="121900" bIns="0" anchor="t" anchorCtr="0">
            <a:spAutoFit/>
          </a:bodyPr>
          <a:lstStyle/>
          <a:p>
            <a:pPr defTabSz="1219170">
              <a:buClr>
                <a:srgbClr val="000000"/>
              </a:buClr>
            </a:pPr>
            <a:r>
              <a:rPr lang="fr" sz="2000" kern="0" dirty="0">
                <a:solidFill>
                  <a:srgbClr val="C7CCE2"/>
                </a:solidFill>
                <a:latin typeface="Questrial"/>
                <a:ea typeface="Questrial"/>
                <a:cs typeface="Questrial"/>
                <a:sym typeface="Questrial"/>
              </a:rPr>
              <a:t>UPCOMING FEATURE</a:t>
            </a:r>
            <a:endParaRPr sz="2000" kern="0" dirty="0">
              <a:solidFill>
                <a:srgbClr val="C7CCE2"/>
              </a:solidFill>
              <a:latin typeface="Questrial"/>
              <a:ea typeface="Questrial"/>
              <a:cs typeface="Questrial"/>
              <a:sym typeface="Questrial"/>
            </a:endParaRPr>
          </a:p>
        </p:txBody>
      </p:sp>
      <p:sp>
        <p:nvSpPr>
          <p:cNvPr id="163" name="Google Shape;163;p25"/>
          <p:cNvSpPr/>
          <p:nvPr/>
        </p:nvSpPr>
        <p:spPr>
          <a:xfrm>
            <a:off x="8133751" y="4922478"/>
            <a:ext cx="448964" cy="449351"/>
          </a:xfrm>
          <a:custGeom>
            <a:avLst/>
            <a:gdLst/>
            <a:ahLst/>
            <a:cxnLst/>
            <a:rect l="l" t="t" r="r" b="b"/>
            <a:pathLst>
              <a:path w="18565" h="18581" extrusionOk="0">
                <a:moveTo>
                  <a:pt x="15647" y="1454"/>
                </a:moveTo>
                <a:cubicBezTo>
                  <a:pt x="16021" y="1454"/>
                  <a:pt x="16397" y="1593"/>
                  <a:pt x="16687" y="1871"/>
                </a:cubicBezTo>
                <a:cubicBezTo>
                  <a:pt x="16942" y="2150"/>
                  <a:pt x="17104" y="2520"/>
                  <a:pt x="17104" y="2891"/>
                </a:cubicBezTo>
                <a:cubicBezTo>
                  <a:pt x="17104" y="3285"/>
                  <a:pt x="16965" y="3656"/>
                  <a:pt x="16687" y="3934"/>
                </a:cubicBezTo>
                <a:lnTo>
                  <a:pt x="5331" y="15336"/>
                </a:lnTo>
                <a:lnTo>
                  <a:pt x="3268" y="13274"/>
                </a:lnTo>
                <a:lnTo>
                  <a:pt x="11055" y="5464"/>
                </a:lnTo>
                <a:lnTo>
                  <a:pt x="12237" y="6646"/>
                </a:lnTo>
                <a:lnTo>
                  <a:pt x="13257" y="5626"/>
                </a:lnTo>
                <a:lnTo>
                  <a:pt x="12075" y="4444"/>
                </a:lnTo>
                <a:lnTo>
                  <a:pt x="13164" y="3331"/>
                </a:lnTo>
                <a:lnTo>
                  <a:pt x="14369" y="4513"/>
                </a:lnTo>
                <a:lnTo>
                  <a:pt x="15389" y="3494"/>
                </a:lnTo>
                <a:lnTo>
                  <a:pt x="14184" y="2312"/>
                </a:lnTo>
                <a:lnTo>
                  <a:pt x="14624" y="1871"/>
                </a:lnTo>
                <a:cubicBezTo>
                  <a:pt x="14902" y="1593"/>
                  <a:pt x="15273" y="1454"/>
                  <a:pt x="15647" y="1454"/>
                </a:cubicBezTo>
                <a:close/>
                <a:moveTo>
                  <a:pt x="2411" y="14479"/>
                </a:moveTo>
                <a:lnTo>
                  <a:pt x="4103" y="16171"/>
                </a:lnTo>
                <a:lnTo>
                  <a:pt x="2550" y="16518"/>
                </a:lnTo>
                <a:lnTo>
                  <a:pt x="2063" y="16031"/>
                </a:lnTo>
                <a:lnTo>
                  <a:pt x="2411" y="14479"/>
                </a:lnTo>
                <a:close/>
                <a:moveTo>
                  <a:pt x="15647" y="0"/>
                </a:moveTo>
                <a:cubicBezTo>
                  <a:pt x="14902" y="0"/>
                  <a:pt x="14161" y="284"/>
                  <a:pt x="13605" y="852"/>
                </a:cubicBezTo>
                <a:lnTo>
                  <a:pt x="1901" y="12602"/>
                </a:lnTo>
                <a:cubicBezTo>
                  <a:pt x="1507" y="12972"/>
                  <a:pt x="1229" y="13459"/>
                  <a:pt x="1044" y="13946"/>
                </a:cubicBezTo>
                <a:lnTo>
                  <a:pt x="1044" y="13992"/>
                </a:lnTo>
                <a:lnTo>
                  <a:pt x="1" y="18581"/>
                </a:lnTo>
                <a:lnTo>
                  <a:pt x="4613" y="17561"/>
                </a:lnTo>
                <a:lnTo>
                  <a:pt x="4636" y="17538"/>
                </a:lnTo>
                <a:cubicBezTo>
                  <a:pt x="5146" y="17376"/>
                  <a:pt x="5632" y="17074"/>
                  <a:pt x="6003" y="16704"/>
                </a:cubicBezTo>
                <a:lnTo>
                  <a:pt x="17707" y="4954"/>
                </a:lnTo>
                <a:cubicBezTo>
                  <a:pt x="18263" y="4398"/>
                  <a:pt x="18564" y="3679"/>
                  <a:pt x="18564" y="2891"/>
                </a:cubicBezTo>
                <a:cubicBezTo>
                  <a:pt x="18564" y="2126"/>
                  <a:pt x="18263" y="1385"/>
                  <a:pt x="17707" y="852"/>
                </a:cubicBezTo>
                <a:cubicBezTo>
                  <a:pt x="17139" y="284"/>
                  <a:pt x="16391" y="0"/>
                  <a:pt x="15647" y="0"/>
                </a:cubicBezTo>
                <a:close/>
                <a:moveTo>
                  <a:pt x="7625" y="17121"/>
                </a:moveTo>
                <a:lnTo>
                  <a:pt x="6189" y="18581"/>
                </a:lnTo>
                <a:lnTo>
                  <a:pt x="18564" y="18581"/>
                </a:lnTo>
                <a:lnTo>
                  <a:pt x="18564" y="1712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4" name="Google Shape;164;p25"/>
          <p:cNvSpPr/>
          <p:nvPr/>
        </p:nvSpPr>
        <p:spPr>
          <a:xfrm flipH="1">
            <a:off x="7399256" y="4957563"/>
            <a:ext cx="448939" cy="448939"/>
          </a:xfrm>
          <a:custGeom>
            <a:avLst/>
            <a:gdLst/>
            <a:ahLst/>
            <a:cxnLst/>
            <a:rect l="l" t="t" r="r" b="b"/>
            <a:pathLst>
              <a:path w="18587" h="18587" extrusionOk="0">
                <a:moveTo>
                  <a:pt x="10522" y="4265"/>
                </a:moveTo>
                <a:lnTo>
                  <a:pt x="5493" y="9294"/>
                </a:lnTo>
                <a:lnTo>
                  <a:pt x="10522" y="14300"/>
                </a:lnTo>
                <a:lnTo>
                  <a:pt x="11542" y="13280"/>
                </a:lnTo>
                <a:lnTo>
                  <a:pt x="7556" y="9294"/>
                </a:lnTo>
                <a:lnTo>
                  <a:pt x="11542" y="5284"/>
                </a:lnTo>
                <a:lnTo>
                  <a:pt x="10522" y="4265"/>
                </a:lnTo>
                <a:close/>
                <a:moveTo>
                  <a:pt x="9294" y="1437"/>
                </a:moveTo>
                <a:cubicBezTo>
                  <a:pt x="13604" y="1437"/>
                  <a:pt x="17127" y="4960"/>
                  <a:pt x="17127" y="9294"/>
                </a:cubicBezTo>
                <a:cubicBezTo>
                  <a:pt x="17127" y="13604"/>
                  <a:pt x="13604" y="17127"/>
                  <a:pt x="9294" y="17127"/>
                </a:cubicBezTo>
                <a:cubicBezTo>
                  <a:pt x="4960" y="17127"/>
                  <a:pt x="1437" y="13604"/>
                  <a:pt x="1437" y="9294"/>
                </a:cubicBezTo>
                <a:cubicBezTo>
                  <a:pt x="1437" y="4960"/>
                  <a:pt x="4960" y="1437"/>
                  <a:pt x="9294" y="1437"/>
                </a:cubicBezTo>
                <a:close/>
                <a:moveTo>
                  <a:pt x="9294" y="0"/>
                </a:moveTo>
                <a:cubicBezTo>
                  <a:pt x="6814" y="0"/>
                  <a:pt x="4473" y="951"/>
                  <a:pt x="2712" y="2712"/>
                </a:cubicBezTo>
                <a:cubicBezTo>
                  <a:pt x="951" y="4473"/>
                  <a:pt x="0" y="6814"/>
                  <a:pt x="0" y="9294"/>
                </a:cubicBezTo>
                <a:cubicBezTo>
                  <a:pt x="0" y="11773"/>
                  <a:pt x="951" y="14114"/>
                  <a:pt x="2712" y="15852"/>
                </a:cubicBezTo>
                <a:cubicBezTo>
                  <a:pt x="4473" y="17614"/>
                  <a:pt x="6814" y="18587"/>
                  <a:pt x="9294" y="18587"/>
                </a:cubicBezTo>
                <a:cubicBezTo>
                  <a:pt x="11773" y="18587"/>
                  <a:pt x="14114" y="17614"/>
                  <a:pt x="15852" y="15852"/>
                </a:cubicBezTo>
                <a:cubicBezTo>
                  <a:pt x="17614" y="14114"/>
                  <a:pt x="18587" y="11773"/>
                  <a:pt x="18587" y="9294"/>
                </a:cubicBezTo>
                <a:cubicBezTo>
                  <a:pt x="18587" y="6814"/>
                  <a:pt x="17614" y="4473"/>
                  <a:pt x="15852" y="2712"/>
                </a:cubicBezTo>
                <a:cubicBezTo>
                  <a:pt x="14114" y="951"/>
                  <a:pt x="11773" y="0"/>
                  <a:pt x="929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5" name="Google Shape;165;p25"/>
          <p:cNvSpPr/>
          <p:nvPr/>
        </p:nvSpPr>
        <p:spPr>
          <a:xfrm>
            <a:off x="10851018" y="868826"/>
            <a:ext cx="619567" cy="620333"/>
          </a:xfrm>
          <a:custGeom>
            <a:avLst/>
            <a:gdLst/>
            <a:ahLst/>
            <a:cxnLst/>
            <a:rect l="l" t="t" r="r" b="b"/>
            <a:pathLst>
              <a:path w="18587" h="18610" extrusionOk="0">
                <a:moveTo>
                  <a:pt x="5307" y="5678"/>
                </a:moveTo>
                <a:lnTo>
                  <a:pt x="5307" y="7115"/>
                </a:lnTo>
                <a:lnTo>
                  <a:pt x="13280" y="7115"/>
                </a:lnTo>
                <a:lnTo>
                  <a:pt x="13280" y="5678"/>
                </a:lnTo>
                <a:close/>
                <a:moveTo>
                  <a:pt x="5307" y="8575"/>
                </a:moveTo>
                <a:lnTo>
                  <a:pt x="5307" y="10035"/>
                </a:lnTo>
                <a:lnTo>
                  <a:pt x="13280" y="10035"/>
                </a:lnTo>
                <a:lnTo>
                  <a:pt x="13280" y="8575"/>
                </a:lnTo>
                <a:close/>
                <a:moveTo>
                  <a:pt x="5307" y="11472"/>
                </a:moveTo>
                <a:lnTo>
                  <a:pt x="5307" y="12932"/>
                </a:lnTo>
                <a:lnTo>
                  <a:pt x="13280" y="12932"/>
                </a:lnTo>
                <a:lnTo>
                  <a:pt x="13280" y="11472"/>
                </a:lnTo>
                <a:close/>
                <a:moveTo>
                  <a:pt x="9294" y="1460"/>
                </a:moveTo>
                <a:cubicBezTo>
                  <a:pt x="13627" y="1460"/>
                  <a:pt x="17127" y="4983"/>
                  <a:pt x="17127" y="9316"/>
                </a:cubicBezTo>
                <a:cubicBezTo>
                  <a:pt x="17127" y="13627"/>
                  <a:pt x="13627" y="17150"/>
                  <a:pt x="9294" y="17150"/>
                </a:cubicBezTo>
                <a:cubicBezTo>
                  <a:pt x="4960" y="17150"/>
                  <a:pt x="1437" y="13627"/>
                  <a:pt x="1437" y="9316"/>
                </a:cubicBezTo>
                <a:cubicBezTo>
                  <a:pt x="1437" y="4983"/>
                  <a:pt x="4960" y="1460"/>
                  <a:pt x="9294" y="1460"/>
                </a:cubicBezTo>
                <a:close/>
                <a:moveTo>
                  <a:pt x="9294" y="0"/>
                </a:moveTo>
                <a:cubicBezTo>
                  <a:pt x="6814" y="0"/>
                  <a:pt x="4473" y="973"/>
                  <a:pt x="2712" y="2735"/>
                </a:cubicBezTo>
                <a:cubicBezTo>
                  <a:pt x="974" y="4496"/>
                  <a:pt x="0" y="6814"/>
                  <a:pt x="0" y="9293"/>
                </a:cubicBezTo>
                <a:cubicBezTo>
                  <a:pt x="0" y="11796"/>
                  <a:pt x="974" y="14114"/>
                  <a:pt x="2712" y="15875"/>
                </a:cubicBezTo>
                <a:cubicBezTo>
                  <a:pt x="4473" y="17636"/>
                  <a:pt x="6814" y="18610"/>
                  <a:pt x="9294" y="18610"/>
                </a:cubicBezTo>
                <a:cubicBezTo>
                  <a:pt x="11773" y="18610"/>
                  <a:pt x="14114" y="17636"/>
                  <a:pt x="15875" y="15875"/>
                </a:cubicBezTo>
                <a:cubicBezTo>
                  <a:pt x="17613" y="14114"/>
                  <a:pt x="18587" y="11796"/>
                  <a:pt x="18587" y="9293"/>
                </a:cubicBezTo>
                <a:cubicBezTo>
                  <a:pt x="18587" y="6814"/>
                  <a:pt x="17613" y="4496"/>
                  <a:pt x="15875" y="2735"/>
                </a:cubicBezTo>
                <a:cubicBezTo>
                  <a:pt x="14114" y="973"/>
                  <a:pt x="11773" y="0"/>
                  <a:pt x="929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cxnSp>
        <p:nvCxnSpPr>
          <p:cNvPr id="169" name="Google Shape;169;p25"/>
          <p:cNvCxnSpPr/>
          <p:nvPr/>
        </p:nvCxnSpPr>
        <p:spPr>
          <a:xfrm>
            <a:off x="1305100" y="1052033"/>
            <a:ext cx="8293600" cy="0"/>
          </a:xfrm>
          <a:prstGeom prst="straightConnector1">
            <a:avLst/>
          </a:prstGeom>
          <a:noFill/>
          <a:ln w="9525" cap="flat" cmpd="sng">
            <a:solidFill>
              <a:schemeClr val="accent3"/>
            </a:solidFill>
            <a:prstDash val="solid"/>
            <a:round/>
            <a:headEnd type="none" w="med" len="med"/>
            <a:tailEnd type="none" w="med" len="med"/>
          </a:ln>
        </p:spPr>
      </p:cxnSp>
      <p:sp>
        <p:nvSpPr>
          <p:cNvPr id="171" name="Google Shape;171;p25"/>
          <p:cNvSpPr txBox="1">
            <a:spLocks noGrp="1"/>
          </p:cNvSpPr>
          <p:nvPr>
            <p:ph type="subTitle" idx="1"/>
          </p:nvPr>
        </p:nvSpPr>
        <p:spPr>
          <a:xfrm>
            <a:off x="1257300" y="4992229"/>
            <a:ext cx="5742590" cy="379600"/>
          </a:xfrm>
          <a:prstGeom prst="rect">
            <a:avLst/>
          </a:prstGeom>
        </p:spPr>
        <p:txBody>
          <a:bodyPr spcFirstLastPara="1" wrap="square" lIns="182867" tIns="0" rIns="121900" bIns="121900" anchor="t" anchorCtr="0">
            <a:noAutofit/>
          </a:bodyPr>
          <a:lstStyle/>
          <a:p>
            <a:pPr marL="0" indent="0"/>
            <a:r>
              <a:rPr lang="fr" dirty="0">
                <a:solidFill>
                  <a:schemeClr val="tx1"/>
                </a:solidFill>
                <a:latin typeface="Helvetica" panose="020B0604020202020204" pitchFamily="34" charset="0"/>
                <a:cs typeface="Helvetica" panose="020B0604020202020204" pitchFamily="34" charset="0"/>
              </a:rPr>
              <a:t>LET’S GO</a:t>
            </a:r>
            <a:endParaRPr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781968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4952777" y="76175"/>
            <a:ext cx="3354112"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Now back to the classics, we will look at how we can edit and delete tasks.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78541" y="4907691"/>
            <a:ext cx="312187" cy="312187"/>
          </a:xfrm>
          <a:prstGeom prst="rect">
            <a:avLst/>
          </a:prstGeom>
        </p:spPr>
      </p:pic>
      <p:sp>
        <p:nvSpPr>
          <p:cNvPr id="18" name="Rectangle: Rounded Corners 220">
            <a:extLst>
              <a:ext uri="{FF2B5EF4-FFF2-40B4-BE49-F238E27FC236}">
                <a16:creationId xmlns:a16="http://schemas.microsoft.com/office/drawing/2014/main" id="{FFF37145-E381-41C4-0B8D-DCFBA61FB6C7}"/>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21" name="Graphic 20" descr="Play with solid fill">
            <a:extLst>
              <a:ext uri="{FF2B5EF4-FFF2-40B4-BE49-F238E27FC236}">
                <a16:creationId xmlns:a16="http://schemas.microsoft.com/office/drawing/2014/main" id="{38B530B0-0932-DDBE-04D5-7C69CDA838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33" name="Graphic 32" descr="Earth globe: Americas with solid fill">
            <a:extLst>
              <a:ext uri="{FF2B5EF4-FFF2-40B4-BE49-F238E27FC236}">
                <a16:creationId xmlns:a16="http://schemas.microsoft.com/office/drawing/2014/main" id="{28043E47-B070-0573-5C8F-96689BCB3F4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930" y="745162"/>
            <a:ext cx="214216" cy="214216"/>
          </a:xfrm>
          <a:prstGeom prst="rect">
            <a:avLst/>
          </a:prstGeom>
        </p:spPr>
      </p:pic>
      <p:sp>
        <p:nvSpPr>
          <p:cNvPr id="37" name="Rectangle: Rounded Corners 59">
            <a:extLst>
              <a:ext uri="{FF2B5EF4-FFF2-40B4-BE49-F238E27FC236}">
                <a16:creationId xmlns:a16="http://schemas.microsoft.com/office/drawing/2014/main" id="{768A780C-1361-D9AF-0DEC-9D4D3F7F851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Rectangle: Rounded Corners 60">
            <a:extLst>
              <a:ext uri="{FF2B5EF4-FFF2-40B4-BE49-F238E27FC236}">
                <a16:creationId xmlns:a16="http://schemas.microsoft.com/office/drawing/2014/main" id="{FCB908B9-C10A-6EF8-B65D-5991A03886E8}"/>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0" name="Straight Connector 59">
            <a:extLst>
              <a:ext uri="{FF2B5EF4-FFF2-40B4-BE49-F238E27FC236}">
                <a16:creationId xmlns:a16="http://schemas.microsoft.com/office/drawing/2014/main" id="{F51B537E-E435-DBF6-26DA-EE355BFD6613}"/>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584AFDD-16CB-6EA7-2B98-8E5F2C41116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5CA89EA-E014-463D-AD3B-0A2206B87BC9}"/>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7A93DFB-0B23-ECDC-73D2-80541348D78D}"/>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6F0D7F0-902F-E0CD-0ADC-DD88FF52344C}"/>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7E23C8E-050B-7854-D0B1-1F4D0BFDFF58}"/>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15E2F69-25A9-8B18-6B56-94A4EFEF7F3C}"/>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ECB1697-A701-111D-533B-9263A0D9D5B3}"/>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D4EA541-48E1-6F2C-8E6F-3EEA67E16C48}"/>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AFA8F0A-8D45-8F8B-4D77-45878D7407A3}"/>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0F739F54-C205-1A9A-7622-ECAA6BA073C0}"/>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44" name="TextBox 143">
            <a:extLst>
              <a:ext uri="{FF2B5EF4-FFF2-40B4-BE49-F238E27FC236}">
                <a16:creationId xmlns:a16="http://schemas.microsoft.com/office/drawing/2014/main" id="{43DD42CC-8D0D-ADFA-5082-CFB42C5A9FC1}"/>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45" name="TextBox 144">
            <a:extLst>
              <a:ext uri="{FF2B5EF4-FFF2-40B4-BE49-F238E27FC236}">
                <a16:creationId xmlns:a16="http://schemas.microsoft.com/office/drawing/2014/main" id="{AAA31FF2-EFD3-781D-4F67-C05436FB637A}"/>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53" name="TextBox 152">
            <a:extLst>
              <a:ext uri="{FF2B5EF4-FFF2-40B4-BE49-F238E27FC236}">
                <a16:creationId xmlns:a16="http://schemas.microsoft.com/office/drawing/2014/main" id="{80B43CCF-8F15-466E-1701-A10149B504B1}"/>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54" name="TextBox 153">
            <a:extLst>
              <a:ext uri="{FF2B5EF4-FFF2-40B4-BE49-F238E27FC236}">
                <a16:creationId xmlns:a16="http://schemas.microsoft.com/office/drawing/2014/main" id="{A202C3BE-44EB-A8B8-E9D2-7A3535CC3D59}"/>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55" name="TextBox 154">
            <a:extLst>
              <a:ext uri="{FF2B5EF4-FFF2-40B4-BE49-F238E27FC236}">
                <a16:creationId xmlns:a16="http://schemas.microsoft.com/office/drawing/2014/main" id="{DD4CA3D3-853E-E4FF-B58C-85C0F3FC27F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56" name="TextBox 155">
            <a:extLst>
              <a:ext uri="{FF2B5EF4-FFF2-40B4-BE49-F238E27FC236}">
                <a16:creationId xmlns:a16="http://schemas.microsoft.com/office/drawing/2014/main" id="{DAB1A170-6FE7-2543-4BAC-DD9358A0EB29}"/>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57" name="TextBox 156">
            <a:extLst>
              <a:ext uri="{FF2B5EF4-FFF2-40B4-BE49-F238E27FC236}">
                <a16:creationId xmlns:a16="http://schemas.microsoft.com/office/drawing/2014/main" id="{3FF87332-BB0A-3609-3812-71C6F0B73EB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58" name="TextBox 157">
            <a:extLst>
              <a:ext uri="{FF2B5EF4-FFF2-40B4-BE49-F238E27FC236}">
                <a16:creationId xmlns:a16="http://schemas.microsoft.com/office/drawing/2014/main" id="{7811945D-C932-94F2-090E-DAA22A882957}"/>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59" name="TextBox 158">
            <a:extLst>
              <a:ext uri="{FF2B5EF4-FFF2-40B4-BE49-F238E27FC236}">
                <a16:creationId xmlns:a16="http://schemas.microsoft.com/office/drawing/2014/main" id="{E0000102-56AC-95FE-78A7-27DFC7BC2A1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0" name="TextBox 159">
            <a:extLst>
              <a:ext uri="{FF2B5EF4-FFF2-40B4-BE49-F238E27FC236}">
                <a16:creationId xmlns:a16="http://schemas.microsoft.com/office/drawing/2014/main" id="{20ADFB01-75CC-28CB-DDF8-8A1058781BBD}"/>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1" name="TextBox 160">
            <a:extLst>
              <a:ext uri="{FF2B5EF4-FFF2-40B4-BE49-F238E27FC236}">
                <a16:creationId xmlns:a16="http://schemas.microsoft.com/office/drawing/2014/main" id="{FEB4177D-AEB7-6C20-B33E-8FB984FE92F3}"/>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62" name="TextBox 161">
            <a:extLst>
              <a:ext uri="{FF2B5EF4-FFF2-40B4-BE49-F238E27FC236}">
                <a16:creationId xmlns:a16="http://schemas.microsoft.com/office/drawing/2014/main" id="{809784A4-0109-DF89-D727-2A85839DEBDF}"/>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3" name="Straight Connector 162">
            <a:extLst>
              <a:ext uri="{FF2B5EF4-FFF2-40B4-BE49-F238E27FC236}">
                <a16:creationId xmlns:a16="http://schemas.microsoft.com/office/drawing/2014/main" id="{83250F51-F77F-5A79-1CDF-79ACFD0804D2}"/>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81804D6A-34CB-AD67-EE6D-E957E39B796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65" name="TextBox 164">
            <a:extLst>
              <a:ext uri="{FF2B5EF4-FFF2-40B4-BE49-F238E27FC236}">
                <a16:creationId xmlns:a16="http://schemas.microsoft.com/office/drawing/2014/main" id="{F4475BD3-A2DE-51A1-0F3A-F27D604DAAE1}"/>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66" name="TextBox 165">
            <a:extLst>
              <a:ext uri="{FF2B5EF4-FFF2-40B4-BE49-F238E27FC236}">
                <a16:creationId xmlns:a16="http://schemas.microsoft.com/office/drawing/2014/main" id="{C4E228D9-9D63-88BB-AC93-A6087349AEAC}"/>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68" name="TextBox 167">
            <a:extLst>
              <a:ext uri="{FF2B5EF4-FFF2-40B4-BE49-F238E27FC236}">
                <a16:creationId xmlns:a16="http://schemas.microsoft.com/office/drawing/2014/main" id="{1E1D4DF0-B70D-DBAC-860D-542909502A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69" name="TextBox 168">
            <a:extLst>
              <a:ext uri="{FF2B5EF4-FFF2-40B4-BE49-F238E27FC236}">
                <a16:creationId xmlns:a16="http://schemas.microsoft.com/office/drawing/2014/main" id="{64B0D1D2-F010-6159-B533-EFF6078CDA5D}"/>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71" name="TextBox 170">
            <a:extLst>
              <a:ext uri="{FF2B5EF4-FFF2-40B4-BE49-F238E27FC236}">
                <a16:creationId xmlns:a16="http://schemas.microsoft.com/office/drawing/2014/main" id="{BDF9EBC6-1815-36C3-54BC-303E8B5DDD13}"/>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72" name="Straight Connector 171">
            <a:extLst>
              <a:ext uri="{FF2B5EF4-FFF2-40B4-BE49-F238E27FC236}">
                <a16:creationId xmlns:a16="http://schemas.microsoft.com/office/drawing/2014/main" id="{0177A64D-4074-4044-FC09-3DED56BFD2F2}"/>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4CF872B-5716-3EBF-6E88-0CBB9B17C64E}"/>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AB7AFFD-6B43-0A70-A774-270302939911}"/>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253A76E-8F4C-695C-C400-20D0E187150D}"/>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D6ADC10-6C6E-05D9-C494-C7C61E28D4F9}"/>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A4565D2-A86B-917A-0E30-63C14FBE493E}"/>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8" name="Rectangle: Rounded Corners 59">
            <a:extLst>
              <a:ext uri="{FF2B5EF4-FFF2-40B4-BE49-F238E27FC236}">
                <a16:creationId xmlns:a16="http://schemas.microsoft.com/office/drawing/2014/main" id="{E1C6579E-90F3-DB68-D095-95BC14222BF4}"/>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9" name="Rectangle: Rounded Corners 60">
            <a:extLst>
              <a:ext uri="{FF2B5EF4-FFF2-40B4-BE49-F238E27FC236}">
                <a16:creationId xmlns:a16="http://schemas.microsoft.com/office/drawing/2014/main" id="{7B782FAB-39F9-EFDA-5270-85ED8293EC23}"/>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80" name="Straight Connector 179">
            <a:extLst>
              <a:ext uri="{FF2B5EF4-FFF2-40B4-BE49-F238E27FC236}">
                <a16:creationId xmlns:a16="http://schemas.microsoft.com/office/drawing/2014/main" id="{28015DFF-93C8-9ED8-3A46-82EAE5C4F3B3}"/>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28A4DB5-6F9F-C74B-6522-E6AD12AC5EBB}"/>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90C2D99-018F-B553-A1E2-EC02506A8942}"/>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B8AE5A1-ED68-7F5D-C813-3D6860E6E4DF}"/>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D1F41B7-5897-D918-3546-6BE8E73E65CA}"/>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CC6B9FC0-46C4-8861-B2E9-3496E1E8F951}"/>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1C418689-C340-AE1D-5CD5-B91324E34163}"/>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AD46CC8-DFCF-2671-5038-F18C68FE3623}"/>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3E2CCA7-4839-BE02-94A1-7248E698017B}"/>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0C3A9D0-9BE8-EAF6-17CF-84C02BE0D59A}"/>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B89DB686-C9CE-2B09-E0D7-1AD961024EA4}"/>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1" name="TextBox 190">
            <a:extLst>
              <a:ext uri="{FF2B5EF4-FFF2-40B4-BE49-F238E27FC236}">
                <a16:creationId xmlns:a16="http://schemas.microsoft.com/office/drawing/2014/main" id="{4CF57C92-D59F-5026-5253-13D9488B52BC}"/>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2" name="TextBox 191">
            <a:extLst>
              <a:ext uri="{FF2B5EF4-FFF2-40B4-BE49-F238E27FC236}">
                <a16:creationId xmlns:a16="http://schemas.microsoft.com/office/drawing/2014/main" id="{A47F9AA3-B3E5-8BCB-4A4A-B9888D80575C}"/>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3" name="TextBox 192">
            <a:extLst>
              <a:ext uri="{FF2B5EF4-FFF2-40B4-BE49-F238E27FC236}">
                <a16:creationId xmlns:a16="http://schemas.microsoft.com/office/drawing/2014/main" id="{D7816226-259F-4A3A-07C6-3A3C0E20736A}"/>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94" name="TextBox 193">
            <a:extLst>
              <a:ext uri="{FF2B5EF4-FFF2-40B4-BE49-F238E27FC236}">
                <a16:creationId xmlns:a16="http://schemas.microsoft.com/office/drawing/2014/main" id="{DEFAA2F8-CD07-AEBF-05D9-1A236C866402}"/>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95" name="TextBox 194">
            <a:extLst>
              <a:ext uri="{FF2B5EF4-FFF2-40B4-BE49-F238E27FC236}">
                <a16:creationId xmlns:a16="http://schemas.microsoft.com/office/drawing/2014/main" id="{DC040B55-9209-7D01-A0E1-C967F708BF31}"/>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96" name="TextBox 195">
            <a:extLst>
              <a:ext uri="{FF2B5EF4-FFF2-40B4-BE49-F238E27FC236}">
                <a16:creationId xmlns:a16="http://schemas.microsoft.com/office/drawing/2014/main" id="{71D551C6-2097-670E-B7A0-A2BB166E657D}"/>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7" name="TextBox 196">
            <a:extLst>
              <a:ext uri="{FF2B5EF4-FFF2-40B4-BE49-F238E27FC236}">
                <a16:creationId xmlns:a16="http://schemas.microsoft.com/office/drawing/2014/main" id="{3DE269AB-9E49-F088-8EA9-86B6BDF60EA6}"/>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8" name="TextBox 197">
            <a:extLst>
              <a:ext uri="{FF2B5EF4-FFF2-40B4-BE49-F238E27FC236}">
                <a16:creationId xmlns:a16="http://schemas.microsoft.com/office/drawing/2014/main" id="{3E7BFDF4-CAEE-DD4C-29B0-F935958C6FD1}"/>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99" name="TextBox 198">
            <a:extLst>
              <a:ext uri="{FF2B5EF4-FFF2-40B4-BE49-F238E27FC236}">
                <a16:creationId xmlns:a16="http://schemas.microsoft.com/office/drawing/2014/main" id="{77168AF5-693E-CD3D-A9A7-4CC6468ED8E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0" name="TextBox 199">
            <a:extLst>
              <a:ext uri="{FF2B5EF4-FFF2-40B4-BE49-F238E27FC236}">
                <a16:creationId xmlns:a16="http://schemas.microsoft.com/office/drawing/2014/main" id="{D96059D2-57F9-AA92-238E-06EA8B8F0A31}"/>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1" name="TextBox 200">
            <a:extLst>
              <a:ext uri="{FF2B5EF4-FFF2-40B4-BE49-F238E27FC236}">
                <a16:creationId xmlns:a16="http://schemas.microsoft.com/office/drawing/2014/main" id="{69B993FA-C6F3-B023-2141-28EA16A5C0FE}"/>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02" name="TextBox 201">
            <a:extLst>
              <a:ext uri="{FF2B5EF4-FFF2-40B4-BE49-F238E27FC236}">
                <a16:creationId xmlns:a16="http://schemas.microsoft.com/office/drawing/2014/main" id="{357B774E-7A91-C52A-A357-BC2F1CC2405E}"/>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03" name="Straight Connector 202">
            <a:extLst>
              <a:ext uri="{FF2B5EF4-FFF2-40B4-BE49-F238E27FC236}">
                <a16:creationId xmlns:a16="http://schemas.microsoft.com/office/drawing/2014/main" id="{D4B1D816-23F2-8434-A57D-F3D071B1BFF1}"/>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43EAC979-DE01-4F31-C2BA-CE6E55850F8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05" name="TextBox 204">
            <a:extLst>
              <a:ext uri="{FF2B5EF4-FFF2-40B4-BE49-F238E27FC236}">
                <a16:creationId xmlns:a16="http://schemas.microsoft.com/office/drawing/2014/main" id="{717F7AB5-C8A7-693B-7172-D5F110BB153C}"/>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06" name="TextBox 205">
            <a:extLst>
              <a:ext uri="{FF2B5EF4-FFF2-40B4-BE49-F238E27FC236}">
                <a16:creationId xmlns:a16="http://schemas.microsoft.com/office/drawing/2014/main" id="{9003F04E-E92A-043F-386E-D27A31AC1C1C}"/>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07" name="TextBox 206">
            <a:extLst>
              <a:ext uri="{FF2B5EF4-FFF2-40B4-BE49-F238E27FC236}">
                <a16:creationId xmlns:a16="http://schemas.microsoft.com/office/drawing/2014/main" id="{A13953CA-6329-CC9C-442E-E2261E3F9452}"/>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08" name="TextBox 207">
            <a:extLst>
              <a:ext uri="{FF2B5EF4-FFF2-40B4-BE49-F238E27FC236}">
                <a16:creationId xmlns:a16="http://schemas.microsoft.com/office/drawing/2014/main" id="{F247A29D-BCE1-A766-CCFC-4F3AF2A15F24}"/>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09" name="TextBox 208">
            <a:extLst>
              <a:ext uri="{FF2B5EF4-FFF2-40B4-BE49-F238E27FC236}">
                <a16:creationId xmlns:a16="http://schemas.microsoft.com/office/drawing/2014/main" id="{BD53DDBA-25E4-5AF4-D1A2-D2297065FBF9}"/>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10" name="Straight Connector 209">
            <a:extLst>
              <a:ext uri="{FF2B5EF4-FFF2-40B4-BE49-F238E27FC236}">
                <a16:creationId xmlns:a16="http://schemas.microsoft.com/office/drawing/2014/main" id="{1F67A909-3728-2E51-6E32-21B6226463CC}"/>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E280277-8F4B-AABA-3CFA-364AF5DE0CB4}"/>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535BAC3-CDAA-2B29-7550-B5E70BCD790D}"/>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D948E300-2B40-452D-5443-2EBC04ABA25C}"/>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C93DB10A-8C57-7081-7A25-D5A8DA198B18}"/>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272CBE80-B772-433C-999F-0503A5588B9D}"/>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6" name="Rectangle: Rounded Corners 59">
            <a:extLst>
              <a:ext uri="{FF2B5EF4-FFF2-40B4-BE49-F238E27FC236}">
                <a16:creationId xmlns:a16="http://schemas.microsoft.com/office/drawing/2014/main" id="{46B8E812-3CE6-B063-75D1-6AD659F79D02}"/>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7" name="Rectangle: Rounded Corners 60">
            <a:extLst>
              <a:ext uri="{FF2B5EF4-FFF2-40B4-BE49-F238E27FC236}">
                <a16:creationId xmlns:a16="http://schemas.microsoft.com/office/drawing/2014/main" id="{2B957087-7A18-EAF3-417C-ADB23B648D02}"/>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8" name="Straight Connector 217">
            <a:extLst>
              <a:ext uri="{FF2B5EF4-FFF2-40B4-BE49-F238E27FC236}">
                <a16:creationId xmlns:a16="http://schemas.microsoft.com/office/drawing/2014/main" id="{A489F5A7-223C-CA81-BAE6-DE20AAFBD8AB}"/>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7060D80-804A-0C2B-D104-31F3E5C8C8A0}"/>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BA4723EF-F550-9056-6269-F380513DEE2E}"/>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5026273F-375B-3B79-2E2F-026DF3BE7BFC}"/>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2368440-FCE5-2429-B828-C4F0ACCC002D}"/>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12CC6A82-67B4-A498-A4E0-BF22EE876657}"/>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FE91E0F-DCFD-4F30-EBCC-F9FC3642BC57}"/>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4103630-B9DC-8392-A3FD-C4D5F4418767}"/>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0367722-0C52-3B4D-0CFF-DDA99F47FE6E}"/>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9F81B9E8-5D4F-F4AD-6CD2-164F447E4859}"/>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D7A4B1DF-9831-BE7F-6E07-D51AA5A66978}"/>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29" name="TextBox 228">
            <a:extLst>
              <a:ext uri="{FF2B5EF4-FFF2-40B4-BE49-F238E27FC236}">
                <a16:creationId xmlns:a16="http://schemas.microsoft.com/office/drawing/2014/main" id="{E99DD0A6-77A5-F187-A61E-323B32BDFB4C}"/>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30" name="TextBox 229">
            <a:extLst>
              <a:ext uri="{FF2B5EF4-FFF2-40B4-BE49-F238E27FC236}">
                <a16:creationId xmlns:a16="http://schemas.microsoft.com/office/drawing/2014/main" id="{15D2A487-FCB3-2A8C-DA8D-0316EBCC7FBC}"/>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31" name="TextBox 230">
            <a:extLst>
              <a:ext uri="{FF2B5EF4-FFF2-40B4-BE49-F238E27FC236}">
                <a16:creationId xmlns:a16="http://schemas.microsoft.com/office/drawing/2014/main" id="{ECEA9966-C66D-5294-8BC6-7F05DEB7E11E}"/>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32" name="TextBox 231">
            <a:extLst>
              <a:ext uri="{FF2B5EF4-FFF2-40B4-BE49-F238E27FC236}">
                <a16:creationId xmlns:a16="http://schemas.microsoft.com/office/drawing/2014/main" id="{5B6B804F-05EA-27F5-D1BC-6C2E63910FD3}"/>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33" name="TextBox 232">
            <a:extLst>
              <a:ext uri="{FF2B5EF4-FFF2-40B4-BE49-F238E27FC236}">
                <a16:creationId xmlns:a16="http://schemas.microsoft.com/office/drawing/2014/main" id="{D580C532-3E1A-A563-C1B0-966F818F5E4B}"/>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34" name="TextBox 233">
            <a:extLst>
              <a:ext uri="{FF2B5EF4-FFF2-40B4-BE49-F238E27FC236}">
                <a16:creationId xmlns:a16="http://schemas.microsoft.com/office/drawing/2014/main" id="{9A894565-F000-44D4-159C-3DAFEB5ED94D}"/>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35" name="TextBox 234">
            <a:extLst>
              <a:ext uri="{FF2B5EF4-FFF2-40B4-BE49-F238E27FC236}">
                <a16:creationId xmlns:a16="http://schemas.microsoft.com/office/drawing/2014/main" id="{CAFCDFB8-4F75-D9CE-303F-8C24B56B8AE4}"/>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36" name="TextBox 235">
            <a:extLst>
              <a:ext uri="{FF2B5EF4-FFF2-40B4-BE49-F238E27FC236}">
                <a16:creationId xmlns:a16="http://schemas.microsoft.com/office/drawing/2014/main" id="{EF6D34CE-0C13-3B40-ED89-A53CADCFA917}"/>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37" name="TextBox 236">
            <a:extLst>
              <a:ext uri="{FF2B5EF4-FFF2-40B4-BE49-F238E27FC236}">
                <a16:creationId xmlns:a16="http://schemas.microsoft.com/office/drawing/2014/main" id="{CFB4035F-0C97-0AE8-7562-D243C779D412}"/>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38" name="TextBox 237">
            <a:extLst>
              <a:ext uri="{FF2B5EF4-FFF2-40B4-BE49-F238E27FC236}">
                <a16:creationId xmlns:a16="http://schemas.microsoft.com/office/drawing/2014/main" id="{C1C0B60E-A5E2-FE0C-D6D5-C37399EF0D0D}"/>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39" name="TextBox 238">
            <a:extLst>
              <a:ext uri="{FF2B5EF4-FFF2-40B4-BE49-F238E27FC236}">
                <a16:creationId xmlns:a16="http://schemas.microsoft.com/office/drawing/2014/main" id="{83EC5E1C-3EA4-E9A5-C403-E975FD1D5A19}"/>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0" name="TextBox 239">
            <a:extLst>
              <a:ext uri="{FF2B5EF4-FFF2-40B4-BE49-F238E27FC236}">
                <a16:creationId xmlns:a16="http://schemas.microsoft.com/office/drawing/2014/main" id="{706A233F-F5A1-9A40-54BC-2E2DBA7494B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41" name="Straight Connector 240">
            <a:extLst>
              <a:ext uri="{FF2B5EF4-FFF2-40B4-BE49-F238E27FC236}">
                <a16:creationId xmlns:a16="http://schemas.microsoft.com/office/drawing/2014/main" id="{5C010C5D-3BD5-91AB-2DB6-98AA94C2BBEE}"/>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9A490349-282D-14FD-0AB2-C8382CB1FAF0}"/>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43" name="TextBox 242">
            <a:extLst>
              <a:ext uri="{FF2B5EF4-FFF2-40B4-BE49-F238E27FC236}">
                <a16:creationId xmlns:a16="http://schemas.microsoft.com/office/drawing/2014/main" id="{27A638C9-CD2C-79BB-C53E-456AE0926B86}"/>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44" name="TextBox 243">
            <a:extLst>
              <a:ext uri="{FF2B5EF4-FFF2-40B4-BE49-F238E27FC236}">
                <a16:creationId xmlns:a16="http://schemas.microsoft.com/office/drawing/2014/main" id="{F931D679-0BE2-31D4-9AE0-6AE739BAC80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45" name="TextBox 244">
            <a:extLst>
              <a:ext uri="{FF2B5EF4-FFF2-40B4-BE49-F238E27FC236}">
                <a16:creationId xmlns:a16="http://schemas.microsoft.com/office/drawing/2014/main" id="{0034B69F-00D8-9D16-7331-5BF1F7FA39BE}"/>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46" name="TextBox 245">
            <a:extLst>
              <a:ext uri="{FF2B5EF4-FFF2-40B4-BE49-F238E27FC236}">
                <a16:creationId xmlns:a16="http://schemas.microsoft.com/office/drawing/2014/main" id="{3101FEF3-68F1-84EF-0136-A377050C1D7F}"/>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47" name="TextBox 246">
            <a:extLst>
              <a:ext uri="{FF2B5EF4-FFF2-40B4-BE49-F238E27FC236}">
                <a16:creationId xmlns:a16="http://schemas.microsoft.com/office/drawing/2014/main" id="{FC54C50E-C721-A02D-83AE-340FD3BCABBE}"/>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48" name="Straight Connector 247">
            <a:extLst>
              <a:ext uri="{FF2B5EF4-FFF2-40B4-BE49-F238E27FC236}">
                <a16:creationId xmlns:a16="http://schemas.microsoft.com/office/drawing/2014/main" id="{88661E2B-236B-29A3-4E10-BCC6EFF68559}"/>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DAE805D-FEBE-7BF4-B1D2-82D8875A5FB8}"/>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E27D884-F907-DDBE-1F58-B254D21F9328}"/>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D64B46A-CF8B-57CC-6EA2-493B9D46F488}"/>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03825AE-713F-9262-D3B0-CFC34A0154B9}"/>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76CE5AF1-1F13-59B5-6A9D-333B70030EE3}"/>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61308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4952777" y="76175"/>
            <a:ext cx="3354112"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To view more details of tasks, click on it.</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80172" y="3268330"/>
            <a:ext cx="312187" cy="312187"/>
          </a:xfrm>
          <a:prstGeom prst="rect">
            <a:avLst/>
          </a:prstGeom>
        </p:spPr>
      </p:pic>
      <p:sp>
        <p:nvSpPr>
          <p:cNvPr id="18" name="Rectangle: Rounded Corners 220">
            <a:extLst>
              <a:ext uri="{FF2B5EF4-FFF2-40B4-BE49-F238E27FC236}">
                <a16:creationId xmlns:a16="http://schemas.microsoft.com/office/drawing/2014/main" id="{FFF37145-E381-41C4-0B8D-DCFBA61FB6C7}"/>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21" name="Graphic 20" descr="Play with solid fill">
            <a:extLst>
              <a:ext uri="{FF2B5EF4-FFF2-40B4-BE49-F238E27FC236}">
                <a16:creationId xmlns:a16="http://schemas.microsoft.com/office/drawing/2014/main" id="{38B530B0-0932-DDBE-04D5-7C69CDA838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33" name="Graphic 32" descr="Earth globe: Americas with solid fill">
            <a:extLst>
              <a:ext uri="{FF2B5EF4-FFF2-40B4-BE49-F238E27FC236}">
                <a16:creationId xmlns:a16="http://schemas.microsoft.com/office/drawing/2014/main" id="{28043E47-B070-0573-5C8F-96689BCB3F4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930" y="745162"/>
            <a:ext cx="214216" cy="214216"/>
          </a:xfrm>
          <a:prstGeom prst="rect">
            <a:avLst/>
          </a:prstGeom>
        </p:spPr>
      </p:pic>
      <p:sp>
        <p:nvSpPr>
          <p:cNvPr id="37" name="Rectangle: Rounded Corners 59">
            <a:extLst>
              <a:ext uri="{FF2B5EF4-FFF2-40B4-BE49-F238E27FC236}">
                <a16:creationId xmlns:a16="http://schemas.microsoft.com/office/drawing/2014/main" id="{44E5FF22-ACC2-B2B6-97DC-CB96DD1F3EED}"/>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Rectangle: Rounded Corners 60">
            <a:extLst>
              <a:ext uri="{FF2B5EF4-FFF2-40B4-BE49-F238E27FC236}">
                <a16:creationId xmlns:a16="http://schemas.microsoft.com/office/drawing/2014/main" id="{35B06055-8AFF-6918-705C-449994572EFB}"/>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0" name="Straight Connector 59">
            <a:extLst>
              <a:ext uri="{FF2B5EF4-FFF2-40B4-BE49-F238E27FC236}">
                <a16:creationId xmlns:a16="http://schemas.microsoft.com/office/drawing/2014/main" id="{75CE311C-1549-AE2E-6B28-304AD94DC51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C133339-7045-AF4B-1AF8-9AE38E3E0C8D}"/>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8808291-BC32-B42C-8D89-823F78A7146F}"/>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4BBEE90-993E-F627-5F53-847FE7280FEC}"/>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2655AE0-58FD-AB09-676E-C50C20DE5B46}"/>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B21ED1F-A752-D229-AA53-435CFEC68E97}"/>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C1D38AF-BBE1-59A9-3872-EA0BB59B50A4}"/>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59235D0-B8B2-6345-9BAD-4368D3BAA89B}"/>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77B4093-EDBC-B5E3-DD57-B8D7D116779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321F014-694F-59AF-A4C7-E09C507693A3}"/>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ADEE7C76-111F-B8BE-9AAC-89BD8D516C7D}"/>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44" name="TextBox 143">
            <a:extLst>
              <a:ext uri="{FF2B5EF4-FFF2-40B4-BE49-F238E27FC236}">
                <a16:creationId xmlns:a16="http://schemas.microsoft.com/office/drawing/2014/main" id="{3DB6F215-E7ED-93E0-C6C0-57D23B35BCD5}"/>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45" name="TextBox 144">
            <a:extLst>
              <a:ext uri="{FF2B5EF4-FFF2-40B4-BE49-F238E27FC236}">
                <a16:creationId xmlns:a16="http://schemas.microsoft.com/office/drawing/2014/main" id="{4E45707A-1709-290F-8E7C-DB76D0B3EC53}"/>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53" name="TextBox 152">
            <a:extLst>
              <a:ext uri="{FF2B5EF4-FFF2-40B4-BE49-F238E27FC236}">
                <a16:creationId xmlns:a16="http://schemas.microsoft.com/office/drawing/2014/main" id="{96F42AE3-C2BF-2DDD-D9BB-36BE788FA73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54" name="TextBox 153">
            <a:extLst>
              <a:ext uri="{FF2B5EF4-FFF2-40B4-BE49-F238E27FC236}">
                <a16:creationId xmlns:a16="http://schemas.microsoft.com/office/drawing/2014/main" id="{BDB1B445-15DB-C2BA-361E-A17417C3AF6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55" name="TextBox 154">
            <a:extLst>
              <a:ext uri="{FF2B5EF4-FFF2-40B4-BE49-F238E27FC236}">
                <a16:creationId xmlns:a16="http://schemas.microsoft.com/office/drawing/2014/main" id="{DF150213-B163-B96E-4AF7-6881D067E130}"/>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56" name="TextBox 155">
            <a:extLst>
              <a:ext uri="{FF2B5EF4-FFF2-40B4-BE49-F238E27FC236}">
                <a16:creationId xmlns:a16="http://schemas.microsoft.com/office/drawing/2014/main" id="{D03ED94A-6CD1-5D80-F4A1-85BCA07AAF2D}"/>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57" name="TextBox 156">
            <a:extLst>
              <a:ext uri="{FF2B5EF4-FFF2-40B4-BE49-F238E27FC236}">
                <a16:creationId xmlns:a16="http://schemas.microsoft.com/office/drawing/2014/main" id="{684D846D-9F28-FFC7-D292-297390B4426A}"/>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58" name="TextBox 157">
            <a:extLst>
              <a:ext uri="{FF2B5EF4-FFF2-40B4-BE49-F238E27FC236}">
                <a16:creationId xmlns:a16="http://schemas.microsoft.com/office/drawing/2014/main" id="{E7AB2620-03FE-FDFA-1F6E-BE5E22A97312}"/>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59" name="TextBox 158">
            <a:extLst>
              <a:ext uri="{FF2B5EF4-FFF2-40B4-BE49-F238E27FC236}">
                <a16:creationId xmlns:a16="http://schemas.microsoft.com/office/drawing/2014/main" id="{8BBF50DF-BEEB-32F1-91C7-38235C4573B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0" name="TextBox 159">
            <a:extLst>
              <a:ext uri="{FF2B5EF4-FFF2-40B4-BE49-F238E27FC236}">
                <a16:creationId xmlns:a16="http://schemas.microsoft.com/office/drawing/2014/main" id="{241FB8BE-AAA9-A369-77D6-535F05DA2DF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1" name="TextBox 160">
            <a:extLst>
              <a:ext uri="{FF2B5EF4-FFF2-40B4-BE49-F238E27FC236}">
                <a16:creationId xmlns:a16="http://schemas.microsoft.com/office/drawing/2014/main" id="{9AA2CA03-A6EF-6553-49E7-FCA9C423AD0F}"/>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62" name="TextBox 161">
            <a:extLst>
              <a:ext uri="{FF2B5EF4-FFF2-40B4-BE49-F238E27FC236}">
                <a16:creationId xmlns:a16="http://schemas.microsoft.com/office/drawing/2014/main" id="{DE7D48D0-C9D4-8940-AF7B-FDD57F8EB245}"/>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3" name="Straight Connector 162">
            <a:extLst>
              <a:ext uri="{FF2B5EF4-FFF2-40B4-BE49-F238E27FC236}">
                <a16:creationId xmlns:a16="http://schemas.microsoft.com/office/drawing/2014/main" id="{50AF6AC5-EBB5-65F5-4443-66888353FB5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CC09864D-8AF6-8401-A1DB-3871BBA66672}"/>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65" name="TextBox 164">
            <a:extLst>
              <a:ext uri="{FF2B5EF4-FFF2-40B4-BE49-F238E27FC236}">
                <a16:creationId xmlns:a16="http://schemas.microsoft.com/office/drawing/2014/main" id="{1CFFBD83-633F-EC74-D15A-FF3F2DD382D4}"/>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66" name="TextBox 165">
            <a:extLst>
              <a:ext uri="{FF2B5EF4-FFF2-40B4-BE49-F238E27FC236}">
                <a16:creationId xmlns:a16="http://schemas.microsoft.com/office/drawing/2014/main" id="{214F6671-7A85-4A5E-5836-BF79B584E478}"/>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68" name="TextBox 167">
            <a:extLst>
              <a:ext uri="{FF2B5EF4-FFF2-40B4-BE49-F238E27FC236}">
                <a16:creationId xmlns:a16="http://schemas.microsoft.com/office/drawing/2014/main" id="{D4D1172E-6582-8643-36F9-6A9E7BB20A04}"/>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69" name="TextBox 168">
            <a:extLst>
              <a:ext uri="{FF2B5EF4-FFF2-40B4-BE49-F238E27FC236}">
                <a16:creationId xmlns:a16="http://schemas.microsoft.com/office/drawing/2014/main" id="{7183F047-FBE4-185B-4E3E-5171C747619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71" name="TextBox 170">
            <a:extLst>
              <a:ext uri="{FF2B5EF4-FFF2-40B4-BE49-F238E27FC236}">
                <a16:creationId xmlns:a16="http://schemas.microsoft.com/office/drawing/2014/main" id="{BC084DF8-1F45-13F6-2968-9F09922E265F}"/>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72" name="Straight Connector 171">
            <a:extLst>
              <a:ext uri="{FF2B5EF4-FFF2-40B4-BE49-F238E27FC236}">
                <a16:creationId xmlns:a16="http://schemas.microsoft.com/office/drawing/2014/main" id="{FC102529-9ECD-E2E7-E7AB-6D4175A565B6}"/>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C0B0285-AB53-7EA6-490E-D2049865897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5EFC967-AC5E-832B-2D63-D47A19787ADE}"/>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F716156-F899-78A0-1E7C-69B467751EA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6B105B6-BE9B-3B64-1B78-F5B4DE236940}"/>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905B67D-F037-FFB9-4E23-6578A4DE73A3}"/>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8" name="Rectangle: Rounded Corners 59">
            <a:extLst>
              <a:ext uri="{FF2B5EF4-FFF2-40B4-BE49-F238E27FC236}">
                <a16:creationId xmlns:a16="http://schemas.microsoft.com/office/drawing/2014/main" id="{A4D2111D-70EA-5CD6-AC51-D4012D5A0C5B}"/>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9" name="Rectangle: Rounded Corners 60">
            <a:extLst>
              <a:ext uri="{FF2B5EF4-FFF2-40B4-BE49-F238E27FC236}">
                <a16:creationId xmlns:a16="http://schemas.microsoft.com/office/drawing/2014/main" id="{C09FF852-E18F-5A71-DA32-1035871B8129}"/>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80" name="Straight Connector 179">
            <a:extLst>
              <a:ext uri="{FF2B5EF4-FFF2-40B4-BE49-F238E27FC236}">
                <a16:creationId xmlns:a16="http://schemas.microsoft.com/office/drawing/2014/main" id="{78A38DA2-1136-A3FF-DD09-9D1EEFE5758D}"/>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C431030-806C-9A02-6D1A-A299AC495CC6}"/>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F8424A2-78EE-2B24-DE9B-8088E3688D5C}"/>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3099207-57FC-15F4-E9DD-D04E816C81CD}"/>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6EB6A4A-C098-B9EF-4729-CC394D17436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3A5BA92-922A-A887-B15B-15C2AF36F296}"/>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41A6934-C7F7-4D93-6463-A333E8A4E7F1}"/>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27F8D5B-8B63-C6A7-047F-C817A191709B}"/>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88DE012A-0CC6-A7B8-A937-A2AC7F0917EF}"/>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F30AFDDC-C42F-CEC5-F792-E9D1E7C36581}"/>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04E3398D-F2E6-ED85-6046-71EAB6593877}"/>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1" name="TextBox 190">
            <a:extLst>
              <a:ext uri="{FF2B5EF4-FFF2-40B4-BE49-F238E27FC236}">
                <a16:creationId xmlns:a16="http://schemas.microsoft.com/office/drawing/2014/main" id="{B345DDE5-6805-1014-CE84-C20623346D1C}"/>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2" name="TextBox 191">
            <a:extLst>
              <a:ext uri="{FF2B5EF4-FFF2-40B4-BE49-F238E27FC236}">
                <a16:creationId xmlns:a16="http://schemas.microsoft.com/office/drawing/2014/main" id="{509616AC-2D17-27D9-B38A-BAA3EA4C2E8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3" name="TextBox 192">
            <a:extLst>
              <a:ext uri="{FF2B5EF4-FFF2-40B4-BE49-F238E27FC236}">
                <a16:creationId xmlns:a16="http://schemas.microsoft.com/office/drawing/2014/main" id="{E95817E6-76D3-BFDE-83E8-33F9952A04E4}"/>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94" name="TextBox 193">
            <a:extLst>
              <a:ext uri="{FF2B5EF4-FFF2-40B4-BE49-F238E27FC236}">
                <a16:creationId xmlns:a16="http://schemas.microsoft.com/office/drawing/2014/main" id="{EDB90AE2-E6D8-AD3A-77A1-3F1A42B36D11}"/>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95" name="TextBox 194">
            <a:extLst>
              <a:ext uri="{FF2B5EF4-FFF2-40B4-BE49-F238E27FC236}">
                <a16:creationId xmlns:a16="http://schemas.microsoft.com/office/drawing/2014/main" id="{EC9C939A-98C2-FF51-98B9-3B08CB0902DA}"/>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96" name="TextBox 195">
            <a:extLst>
              <a:ext uri="{FF2B5EF4-FFF2-40B4-BE49-F238E27FC236}">
                <a16:creationId xmlns:a16="http://schemas.microsoft.com/office/drawing/2014/main" id="{0EF89E9E-D9A0-C5B2-DFFD-7927187D754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7" name="TextBox 196">
            <a:extLst>
              <a:ext uri="{FF2B5EF4-FFF2-40B4-BE49-F238E27FC236}">
                <a16:creationId xmlns:a16="http://schemas.microsoft.com/office/drawing/2014/main" id="{FA7AA9EE-701C-056E-BF19-6CA0407D2A22}"/>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8" name="TextBox 197">
            <a:extLst>
              <a:ext uri="{FF2B5EF4-FFF2-40B4-BE49-F238E27FC236}">
                <a16:creationId xmlns:a16="http://schemas.microsoft.com/office/drawing/2014/main" id="{B123F4D1-CC3D-3F9D-C80C-FBB5312D7475}"/>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99" name="TextBox 198">
            <a:extLst>
              <a:ext uri="{FF2B5EF4-FFF2-40B4-BE49-F238E27FC236}">
                <a16:creationId xmlns:a16="http://schemas.microsoft.com/office/drawing/2014/main" id="{F4DFE4E6-F1A7-F8D5-266F-0E94EE42B01A}"/>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0" name="TextBox 199">
            <a:extLst>
              <a:ext uri="{FF2B5EF4-FFF2-40B4-BE49-F238E27FC236}">
                <a16:creationId xmlns:a16="http://schemas.microsoft.com/office/drawing/2014/main" id="{72E30E16-F2A8-DB1A-51F0-073E8CDC4B09}"/>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1" name="TextBox 200">
            <a:extLst>
              <a:ext uri="{FF2B5EF4-FFF2-40B4-BE49-F238E27FC236}">
                <a16:creationId xmlns:a16="http://schemas.microsoft.com/office/drawing/2014/main" id="{F5901C56-8D01-CBD6-A0CF-5F0B232B898F}"/>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02" name="TextBox 201">
            <a:extLst>
              <a:ext uri="{FF2B5EF4-FFF2-40B4-BE49-F238E27FC236}">
                <a16:creationId xmlns:a16="http://schemas.microsoft.com/office/drawing/2014/main" id="{9C5A2C61-8DED-54DB-A0BF-F9B1656F8D2A}"/>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03" name="Straight Connector 202">
            <a:extLst>
              <a:ext uri="{FF2B5EF4-FFF2-40B4-BE49-F238E27FC236}">
                <a16:creationId xmlns:a16="http://schemas.microsoft.com/office/drawing/2014/main" id="{96B98525-8559-73FC-74B5-96B96FCFC803}"/>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61170F3B-71F6-EAD3-603E-04F69F65833A}"/>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05" name="TextBox 204">
            <a:extLst>
              <a:ext uri="{FF2B5EF4-FFF2-40B4-BE49-F238E27FC236}">
                <a16:creationId xmlns:a16="http://schemas.microsoft.com/office/drawing/2014/main" id="{E870745F-2FD0-9FCA-9597-5ECC4E8BD04E}"/>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06" name="TextBox 205">
            <a:extLst>
              <a:ext uri="{FF2B5EF4-FFF2-40B4-BE49-F238E27FC236}">
                <a16:creationId xmlns:a16="http://schemas.microsoft.com/office/drawing/2014/main" id="{99929532-EA76-1948-015D-D51E7CF0A938}"/>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07" name="TextBox 206">
            <a:extLst>
              <a:ext uri="{FF2B5EF4-FFF2-40B4-BE49-F238E27FC236}">
                <a16:creationId xmlns:a16="http://schemas.microsoft.com/office/drawing/2014/main" id="{1638769A-EA4E-ECCE-8ABE-75D763B62BE9}"/>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08" name="TextBox 207">
            <a:extLst>
              <a:ext uri="{FF2B5EF4-FFF2-40B4-BE49-F238E27FC236}">
                <a16:creationId xmlns:a16="http://schemas.microsoft.com/office/drawing/2014/main" id="{43D057B5-CE00-0F93-1591-95E84E53E4A5}"/>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09" name="TextBox 208">
            <a:extLst>
              <a:ext uri="{FF2B5EF4-FFF2-40B4-BE49-F238E27FC236}">
                <a16:creationId xmlns:a16="http://schemas.microsoft.com/office/drawing/2014/main" id="{B492148D-9D01-0050-051C-16553BFCE89B}"/>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10" name="Straight Connector 209">
            <a:extLst>
              <a:ext uri="{FF2B5EF4-FFF2-40B4-BE49-F238E27FC236}">
                <a16:creationId xmlns:a16="http://schemas.microsoft.com/office/drawing/2014/main" id="{0C8228C0-4C12-0D0F-726F-0B0FC128D318}"/>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1A0EBC0B-D420-9897-3BB3-7D89249FBD56}"/>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222AC596-2DF0-C432-E20F-EFC4EA204DF9}"/>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AD41589C-C032-F211-AAB7-CE40C08DEB00}"/>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4BAF108C-FF20-C94A-436C-F2898CC7B0BA}"/>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CF9DB1B2-75E9-1C50-C74E-A7715FA60D47}"/>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6" name="Rectangle: Rounded Corners 59">
            <a:extLst>
              <a:ext uri="{FF2B5EF4-FFF2-40B4-BE49-F238E27FC236}">
                <a16:creationId xmlns:a16="http://schemas.microsoft.com/office/drawing/2014/main" id="{1DAD5938-BDB4-0BEE-6C15-020115DE46F4}"/>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7" name="Rectangle: Rounded Corners 60">
            <a:extLst>
              <a:ext uri="{FF2B5EF4-FFF2-40B4-BE49-F238E27FC236}">
                <a16:creationId xmlns:a16="http://schemas.microsoft.com/office/drawing/2014/main" id="{4722DC73-C2B2-6EC2-98C7-9E2B026CAE85}"/>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8" name="Straight Connector 217">
            <a:extLst>
              <a:ext uri="{FF2B5EF4-FFF2-40B4-BE49-F238E27FC236}">
                <a16:creationId xmlns:a16="http://schemas.microsoft.com/office/drawing/2014/main" id="{0595F2DF-6F18-9045-3D6F-10F47FC3A1FB}"/>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E59D7F98-BACE-6860-4CF3-4D90A9025C1D}"/>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422A6F1-112C-51C0-4A3D-C33E47C6C651}"/>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E4C3DA2F-6306-1D19-242F-4636C6DFC764}"/>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CC2B0C68-4DE3-E08E-9FD0-B18F4436F9A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AF7582F-0FDB-828D-A4D9-503908DC52D2}"/>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0034352-320E-A3C7-9D43-6D495BACC896}"/>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61CD0B4-A47F-EDD5-C738-82C5D68E95FC}"/>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2D16724-1211-2E0C-6A13-5BDC70B419BE}"/>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A3F0168C-CA1B-24C8-D97B-F29C33A384C5}"/>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2A1811C7-083F-D6C3-6F1C-C25233083215}"/>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29" name="TextBox 228">
            <a:extLst>
              <a:ext uri="{FF2B5EF4-FFF2-40B4-BE49-F238E27FC236}">
                <a16:creationId xmlns:a16="http://schemas.microsoft.com/office/drawing/2014/main" id="{89653A5F-8FF6-C435-664C-7B6F26A4F430}"/>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30" name="TextBox 229">
            <a:extLst>
              <a:ext uri="{FF2B5EF4-FFF2-40B4-BE49-F238E27FC236}">
                <a16:creationId xmlns:a16="http://schemas.microsoft.com/office/drawing/2014/main" id="{8CD59567-98FB-FF76-DCB7-8656EB914A5C}"/>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31" name="TextBox 230">
            <a:extLst>
              <a:ext uri="{FF2B5EF4-FFF2-40B4-BE49-F238E27FC236}">
                <a16:creationId xmlns:a16="http://schemas.microsoft.com/office/drawing/2014/main" id="{4FC53570-6424-22A7-BC22-AAB98CA709FA}"/>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32" name="TextBox 231">
            <a:extLst>
              <a:ext uri="{FF2B5EF4-FFF2-40B4-BE49-F238E27FC236}">
                <a16:creationId xmlns:a16="http://schemas.microsoft.com/office/drawing/2014/main" id="{24657190-846B-EF61-DED1-20024D18C43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33" name="TextBox 232">
            <a:extLst>
              <a:ext uri="{FF2B5EF4-FFF2-40B4-BE49-F238E27FC236}">
                <a16:creationId xmlns:a16="http://schemas.microsoft.com/office/drawing/2014/main" id="{2440AEBC-8BB5-E5CD-1F8B-EBD6F9A0A453}"/>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34" name="TextBox 233">
            <a:extLst>
              <a:ext uri="{FF2B5EF4-FFF2-40B4-BE49-F238E27FC236}">
                <a16:creationId xmlns:a16="http://schemas.microsoft.com/office/drawing/2014/main" id="{2B784E93-5844-D6D6-2B83-F29D60CC0CA4}"/>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35" name="TextBox 234">
            <a:extLst>
              <a:ext uri="{FF2B5EF4-FFF2-40B4-BE49-F238E27FC236}">
                <a16:creationId xmlns:a16="http://schemas.microsoft.com/office/drawing/2014/main" id="{A1A38A2C-4638-6D17-BA50-706D529F8416}"/>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36" name="TextBox 235">
            <a:extLst>
              <a:ext uri="{FF2B5EF4-FFF2-40B4-BE49-F238E27FC236}">
                <a16:creationId xmlns:a16="http://schemas.microsoft.com/office/drawing/2014/main" id="{BEEC17D9-242E-7AAD-54C8-28159ADE9236}"/>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37" name="TextBox 236">
            <a:extLst>
              <a:ext uri="{FF2B5EF4-FFF2-40B4-BE49-F238E27FC236}">
                <a16:creationId xmlns:a16="http://schemas.microsoft.com/office/drawing/2014/main" id="{D379ECCE-1EB6-189F-A73B-256F962FCA0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38" name="TextBox 237">
            <a:extLst>
              <a:ext uri="{FF2B5EF4-FFF2-40B4-BE49-F238E27FC236}">
                <a16:creationId xmlns:a16="http://schemas.microsoft.com/office/drawing/2014/main" id="{7B608D04-4066-424D-023A-183880CF4E57}"/>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39" name="TextBox 238">
            <a:extLst>
              <a:ext uri="{FF2B5EF4-FFF2-40B4-BE49-F238E27FC236}">
                <a16:creationId xmlns:a16="http://schemas.microsoft.com/office/drawing/2014/main" id="{A666EAD5-DF88-D1DC-A211-1BA9655C3A16}"/>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0" name="TextBox 239">
            <a:extLst>
              <a:ext uri="{FF2B5EF4-FFF2-40B4-BE49-F238E27FC236}">
                <a16:creationId xmlns:a16="http://schemas.microsoft.com/office/drawing/2014/main" id="{8458ACF5-A8C9-7118-651E-CE98EC5717BF}"/>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41" name="Straight Connector 240">
            <a:extLst>
              <a:ext uri="{FF2B5EF4-FFF2-40B4-BE49-F238E27FC236}">
                <a16:creationId xmlns:a16="http://schemas.microsoft.com/office/drawing/2014/main" id="{7F6CECFD-9BD0-2948-8A85-4C0ECF3C0AD4}"/>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B99C0B46-96B6-E0A2-A948-E591A784732A}"/>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43" name="TextBox 242">
            <a:extLst>
              <a:ext uri="{FF2B5EF4-FFF2-40B4-BE49-F238E27FC236}">
                <a16:creationId xmlns:a16="http://schemas.microsoft.com/office/drawing/2014/main" id="{7129DA5E-7AF7-50DA-29AB-BBC409BFEBFD}"/>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44" name="TextBox 243">
            <a:extLst>
              <a:ext uri="{FF2B5EF4-FFF2-40B4-BE49-F238E27FC236}">
                <a16:creationId xmlns:a16="http://schemas.microsoft.com/office/drawing/2014/main" id="{89F56DB6-4569-9E2E-DD38-D7D1027CA02C}"/>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45" name="TextBox 244">
            <a:extLst>
              <a:ext uri="{FF2B5EF4-FFF2-40B4-BE49-F238E27FC236}">
                <a16:creationId xmlns:a16="http://schemas.microsoft.com/office/drawing/2014/main" id="{BEB9858F-EBBC-CE11-B6CC-987C1AE6FEE8}"/>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46" name="TextBox 245">
            <a:extLst>
              <a:ext uri="{FF2B5EF4-FFF2-40B4-BE49-F238E27FC236}">
                <a16:creationId xmlns:a16="http://schemas.microsoft.com/office/drawing/2014/main" id="{757FF5F7-7C6F-C0C4-724C-EC7F7B4B8847}"/>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47" name="TextBox 246">
            <a:extLst>
              <a:ext uri="{FF2B5EF4-FFF2-40B4-BE49-F238E27FC236}">
                <a16:creationId xmlns:a16="http://schemas.microsoft.com/office/drawing/2014/main" id="{ADD281DE-EDA0-CB44-35E0-461497D13E76}"/>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48" name="Straight Connector 247">
            <a:extLst>
              <a:ext uri="{FF2B5EF4-FFF2-40B4-BE49-F238E27FC236}">
                <a16:creationId xmlns:a16="http://schemas.microsoft.com/office/drawing/2014/main" id="{A2A88625-3239-BA25-2C38-F2C9EB8C652B}"/>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9A16AF50-A4CE-8DB8-3F71-D2BA589D63F0}"/>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5A320B03-FD54-72E7-C8E2-8EB8B56E00C2}"/>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C00D49AB-44DB-073A-40B9-274A70D2E17A}"/>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4C50B80-CCA1-F342-8E57-CF7824F15E0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0F83430-3873-19A4-3E02-775E4F1C0110}"/>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6445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70" name="TextBox 169">
            <a:extLst>
              <a:ext uri="{FF2B5EF4-FFF2-40B4-BE49-F238E27FC236}">
                <a16:creationId xmlns:a16="http://schemas.microsoft.com/office/drawing/2014/main" id="{D4A7B12D-8191-E47B-D3F1-A76D5007336D}"/>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4595751" y="76175"/>
            <a:ext cx="4068164"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After clicking, more details will slide in from the left-hand side of the user interface.</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3002122" y="1886279"/>
            <a:ext cx="608834" cy="4370953"/>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3165864"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3338545"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3025297"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3185242"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3404120" y="2962759"/>
            <a:ext cx="800815" cy="461665"/>
          </a:xfrm>
          <a:prstGeom prst="rect">
            <a:avLst/>
          </a:prstGeom>
          <a:noFill/>
          <a:ln w="12700">
            <a:noFill/>
          </a:ln>
        </p:spPr>
        <p:txBody>
          <a:bodyPr wrap="square" rtlCol="0">
            <a:spAutoFit/>
          </a:bodyPr>
          <a:lstStyle/>
          <a:p>
            <a:pPr algn="ctr"/>
            <a:r>
              <a:rPr lang="en-US" sz="800" u="sng" dirty="0">
                <a:solidFill>
                  <a:schemeClr val="tx1">
                    <a:lumMod val="50000"/>
                    <a:lumOff val="50000"/>
                  </a:schemeClr>
                </a:solidFill>
                <a:latin typeface="Helvetica" pitchFamily="2" charset="0"/>
              </a:rPr>
              <a:t>Call bus companies for quotation</a:t>
            </a:r>
            <a:endParaRPr lang="en-SG" sz="800" u="sng"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3024997"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3043841"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46730" y="4907691"/>
            <a:ext cx="312187" cy="312187"/>
          </a:xfrm>
          <a:prstGeom prst="rect">
            <a:avLst/>
          </a:prstGeom>
        </p:spPr>
      </p:pic>
      <p:sp>
        <p:nvSpPr>
          <p:cNvPr id="18" name="Rectangle: Rounded Corners 220">
            <a:extLst>
              <a:ext uri="{FF2B5EF4-FFF2-40B4-BE49-F238E27FC236}">
                <a16:creationId xmlns:a16="http://schemas.microsoft.com/office/drawing/2014/main" id="{FFF37145-E381-41C4-0B8D-DCFBA61FB6C7}"/>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21" name="Graphic 20" descr="Play with solid fill">
            <a:extLst>
              <a:ext uri="{FF2B5EF4-FFF2-40B4-BE49-F238E27FC236}">
                <a16:creationId xmlns:a16="http://schemas.microsoft.com/office/drawing/2014/main" id="{38B530B0-0932-DDBE-04D5-7C69CDA838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33" name="Graphic 32" descr="Earth globe: Americas with solid fill">
            <a:extLst>
              <a:ext uri="{FF2B5EF4-FFF2-40B4-BE49-F238E27FC236}">
                <a16:creationId xmlns:a16="http://schemas.microsoft.com/office/drawing/2014/main" id="{28043E47-B070-0573-5C8F-96689BCB3F4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930" y="745162"/>
            <a:ext cx="214216" cy="214216"/>
          </a:xfrm>
          <a:prstGeom prst="rect">
            <a:avLst/>
          </a:prstGeom>
        </p:spPr>
      </p:pic>
      <p:sp>
        <p:nvSpPr>
          <p:cNvPr id="37" name="Rectangle: Rounded Corners 18">
            <a:extLst>
              <a:ext uri="{FF2B5EF4-FFF2-40B4-BE49-F238E27FC236}">
                <a16:creationId xmlns:a16="http://schemas.microsoft.com/office/drawing/2014/main" id="{982070E6-3F84-A7BF-202C-3DF68EC74357}"/>
              </a:ext>
            </a:extLst>
          </p:cNvPr>
          <p:cNvSpPr/>
          <p:nvPr/>
        </p:nvSpPr>
        <p:spPr>
          <a:xfrm>
            <a:off x="721687" y="1639372"/>
            <a:ext cx="2282045" cy="4611500"/>
          </a:xfrm>
          <a:prstGeom prst="roundRect">
            <a:avLst>
              <a:gd name="adj" fmla="val 0"/>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Title: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Call bus companies for quotation</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Start date (DD/MM/YYYY):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26/06/2022</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Duration: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 day(s)</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End date (DD/MM/YYYY):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27/06/2022</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Progress status: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Not started</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Description: </a:t>
            </a:r>
          </a:p>
          <a:p>
            <a:pPr>
              <a:lnSpc>
                <a:spcPct val="200000"/>
              </a:lnSpc>
            </a:pPr>
            <a:r>
              <a:rPr lang="en-US" sz="900" u="sng" dirty="0">
                <a:solidFill>
                  <a:schemeClr val="tx1">
                    <a:lumMod val="50000"/>
                    <a:lumOff val="50000"/>
                  </a:schemeClr>
                </a:solidFill>
                <a:latin typeface="Helvetica" panose="020B0604020202020204" pitchFamily="34" charset="0"/>
                <a:cs typeface="Helvetica" panose="020B0604020202020204" pitchFamily="34" charset="0"/>
              </a:rPr>
              <a:t>Get list from anna @ 87654321</a:t>
            </a:r>
          </a:p>
          <a:p>
            <a:pPr>
              <a:lnSpc>
                <a:spcPct val="200000"/>
              </a:lnSpc>
            </a:pPr>
            <a:endParaRPr lang="en-SG" sz="900"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7BB93BC8-5DE9-C15F-5E15-A5F88A5DB051}"/>
              </a:ext>
            </a:extLst>
          </p:cNvPr>
          <p:cNvSpPr/>
          <p:nvPr/>
        </p:nvSpPr>
        <p:spPr>
          <a:xfrm>
            <a:off x="776239" y="5905914"/>
            <a:ext cx="693152"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Edit</a:t>
            </a:r>
          </a:p>
        </p:txBody>
      </p:sp>
      <p:sp>
        <p:nvSpPr>
          <p:cNvPr id="61" name="TextBox 60">
            <a:extLst>
              <a:ext uri="{FF2B5EF4-FFF2-40B4-BE49-F238E27FC236}">
                <a16:creationId xmlns:a16="http://schemas.microsoft.com/office/drawing/2014/main" id="{F8C581D4-0C9A-0BAF-396D-5C5DAAFF5B32}"/>
              </a:ext>
            </a:extLst>
          </p:cNvPr>
          <p:cNvSpPr txBox="1"/>
          <p:nvPr/>
        </p:nvSpPr>
        <p:spPr>
          <a:xfrm>
            <a:off x="721688" y="1365532"/>
            <a:ext cx="2279894"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chemeClr val="bg1"/>
                </a:solidFill>
                <a:latin typeface="Helvetica" panose="020B0604020202020204" pitchFamily="34" charset="0"/>
                <a:cs typeface="Helvetica" panose="020B0604020202020204" pitchFamily="34" charset="0"/>
              </a:rPr>
              <a:t>TASK DETAILS</a:t>
            </a:r>
          </a:p>
        </p:txBody>
      </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Rectangle: Rounded Corners 220">
            <a:extLst>
              <a:ext uri="{FF2B5EF4-FFF2-40B4-BE49-F238E27FC236}">
                <a16:creationId xmlns:a16="http://schemas.microsoft.com/office/drawing/2014/main" id="{A9536081-41C8-BD31-A9FB-FF12F21BBB43}"/>
              </a:ext>
            </a:extLst>
          </p:cNvPr>
          <p:cNvSpPr/>
          <p:nvPr/>
        </p:nvSpPr>
        <p:spPr>
          <a:xfrm>
            <a:off x="1531072" y="5905914"/>
            <a:ext cx="806675"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Delete</a:t>
            </a:r>
          </a:p>
        </p:txBody>
      </p:sp>
      <p:pic>
        <p:nvPicPr>
          <p:cNvPr id="132" name="Graphic 131" descr="Pencil with solid fill">
            <a:extLst>
              <a:ext uri="{FF2B5EF4-FFF2-40B4-BE49-F238E27FC236}">
                <a16:creationId xmlns:a16="http://schemas.microsoft.com/office/drawing/2014/main" id="{4546422A-3371-6C57-EE0F-EAE26FD3634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78914" y="5905914"/>
            <a:ext cx="258157" cy="258157"/>
          </a:xfrm>
          <a:prstGeom prst="rect">
            <a:avLst/>
          </a:prstGeom>
        </p:spPr>
      </p:pic>
      <p:pic>
        <p:nvPicPr>
          <p:cNvPr id="134" name="Graphic 133" descr="Garbage with solid fill">
            <a:extLst>
              <a:ext uri="{FF2B5EF4-FFF2-40B4-BE49-F238E27FC236}">
                <a16:creationId xmlns:a16="http://schemas.microsoft.com/office/drawing/2014/main" id="{158AC9F0-5B9E-EF69-316D-9DF811769D1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58224" y="5914385"/>
            <a:ext cx="246364" cy="246364"/>
          </a:xfrm>
          <a:prstGeom prst="rect">
            <a:avLst/>
          </a:prstGeom>
        </p:spPr>
      </p:pic>
      <p:sp>
        <p:nvSpPr>
          <p:cNvPr id="137" name="Rectangle: Rounded Corners 220">
            <a:extLst>
              <a:ext uri="{FF2B5EF4-FFF2-40B4-BE49-F238E27FC236}">
                <a16:creationId xmlns:a16="http://schemas.microsoft.com/office/drawing/2014/main" id="{A37699D4-AC60-F449-FFD9-294B0E812926}"/>
              </a:ext>
            </a:extLst>
          </p:cNvPr>
          <p:cNvSpPr/>
          <p:nvPr/>
        </p:nvSpPr>
        <p:spPr>
          <a:xfrm>
            <a:off x="2390464" y="5902542"/>
            <a:ext cx="565799"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Close</a:t>
            </a:r>
          </a:p>
        </p:txBody>
      </p:sp>
      <p:sp>
        <p:nvSpPr>
          <p:cNvPr id="15" name="Rectangle: Rounded Corners 59">
            <a:extLst>
              <a:ext uri="{FF2B5EF4-FFF2-40B4-BE49-F238E27FC236}">
                <a16:creationId xmlns:a16="http://schemas.microsoft.com/office/drawing/2014/main" id="{045B61B9-57BE-222B-81E6-67FA5E295FA0}"/>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 name="Rectangle: Rounded Corners 60">
            <a:extLst>
              <a:ext uri="{FF2B5EF4-FFF2-40B4-BE49-F238E27FC236}">
                <a16:creationId xmlns:a16="http://schemas.microsoft.com/office/drawing/2014/main" id="{3B652380-AF00-B922-C9F8-529E1E693910}"/>
              </a:ext>
            </a:extLst>
          </p:cNvPr>
          <p:cNvSpPr/>
          <p:nvPr/>
        </p:nvSpPr>
        <p:spPr>
          <a:xfrm>
            <a:off x="3009907" y="1627258"/>
            <a:ext cx="8434540"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5" name="Straight Connector 24">
            <a:extLst>
              <a:ext uri="{FF2B5EF4-FFF2-40B4-BE49-F238E27FC236}">
                <a16:creationId xmlns:a16="http://schemas.microsoft.com/office/drawing/2014/main" id="{9089CF6A-A590-C5CE-536C-E5CAC838A92B}"/>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08B86A8-D4FF-A3AB-D56F-BB545FEF0C90}"/>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F682319-C105-1B1B-F08A-9712B751068C}"/>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0EE74D7-A78A-A862-4FFF-5BD657E52928}"/>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D1F6863-75AB-2B28-E035-364476CC75E0}"/>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39BB652-BCCF-5BC5-5F24-69AA10AE1567}"/>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5DC2BF0-24E6-6F98-CC85-150A43296CD3}"/>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AB020F8-F70A-C547-14F9-57654A51B137}"/>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985AD9A8-2AF8-762A-41B6-7E203F5325BA}"/>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79314325-3457-F686-3095-61DED973AD0B}"/>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D3CEE2A-6AEE-5005-368D-29D68532B13C}"/>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54" name="TextBox 153">
            <a:extLst>
              <a:ext uri="{FF2B5EF4-FFF2-40B4-BE49-F238E27FC236}">
                <a16:creationId xmlns:a16="http://schemas.microsoft.com/office/drawing/2014/main" id="{8601C445-1D02-8B97-D0B9-CF889AFDD095}"/>
              </a:ext>
            </a:extLst>
          </p:cNvPr>
          <p:cNvSpPr txBox="1"/>
          <p:nvPr/>
        </p:nvSpPr>
        <p:spPr>
          <a:xfrm>
            <a:off x="5416584"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55" name="TextBox 154">
            <a:extLst>
              <a:ext uri="{FF2B5EF4-FFF2-40B4-BE49-F238E27FC236}">
                <a16:creationId xmlns:a16="http://schemas.microsoft.com/office/drawing/2014/main" id="{6148266F-8C92-5314-F30E-8A2FAB5E72C7}"/>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56" name="TextBox 155">
            <a:extLst>
              <a:ext uri="{FF2B5EF4-FFF2-40B4-BE49-F238E27FC236}">
                <a16:creationId xmlns:a16="http://schemas.microsoft.com/office/drawing/2014/main" id="{3B868D87-7F83-FE46-C00B-7C068AB5E914}"/>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57" name="TextBox 156">
            <a:extLst>
              <a:ext uri="{FF2B5EF4-FFF2-40B4-BE49-F238E27FC236}">
                <a16:creationId xmlns:a16="http://schemas.microsoft.com/office/drawing/2014/main" id="{9EC67A08-BCC2-AF3E-F913-9F7ED1CAEC5D}"/>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58" name="TextBox 157">
            <a:extLst>
              <a:ext uri="{FF2B5EF4-FFF2-40B4-BE49-F238E27FC236}">
                <a16:creationId xmlns:a16="http://schemas.microsoft.com/office/drawing/2014/main" id="{05A831D5-E553-54DB-2AD5-FE0ECBAD69F2}"/>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59" name="TextBox 158">
            <a:extLst>
              <a:ext uri="{FF2B5EF4-FFF2-40B4-BE49-F238E27FC236}">
                <a16:creationId xmlns:a16="http://schemas.microsoft.com/office/drawing/2014/main" id="{F4E1F1C8-EB05-67BB-E7D6-4FE37CD0731F}"/>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0" name="TextBox 159">
            <a:extLst>
              <a:ext uri="{FF2B5EF4-FFF2-40B4-BE49-F238E27FC236}">
                <a16:creationId xmlns:a16="http://schemas.microsoft.com/office/drawing/2014/main" id="{3E942ABA-8B0E-AC08-AB13-E40D868F1533}"/>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61" name="TextBox 160">
            <a:extLst>
              <a:ext uri="{FF2B5EF4-FFF2-40B4-BE49-F238E27FC236}">
                <a16:creationId xmlns:a16="http://schemas.microsoft.com/office/drawing/2014/main" id="{A26AC988-37FB-CCBB-876C-8EBF330E702E}"/>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62" name="TextBox 161">
            <a:extLst>
              <a:ext uri="{FF2B5EF4-FFF2-40B4-BE49-F238E27FC236}">
                <a16:creationId xmlns:a16="http://schemas.microsoft.com/office/drawing/2014/main" id="{D115032A-28C9-7FFF-F8C6-08847031AB57}"/>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3" name="TextBox 162">
            <a:extLst>
              <a:ext uri="{FF2B5EF4-FFF2-40B4-BE49-F238E27FC236}">
                <a16:creationId xmlns:a16="http://schemas.microsoft.com/office/drawing/2014/main" id="{C5E8A2C7-EBA7-FF77-A988-1E8B7B55E55E}"/>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4" name="TextBox 163">
            <a:extLst>
              <a:ext uri="{FF2B5EF4-FFF2-40B4-BE49-F238E27FC236}">
                <a16:creationId xmlns:a16="http://schemas.microsoft.com/office/drawing/2014/main" id="{3E277C52-7350-4473-DEBD-B94D7504D1CB}"/>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65" name="TextBox 164">
            <a:extLst>
              <a:ext uri="{FF2B5EF4-FFF2-40B4-BE49-F238E27FC236}">
                <a16:creationId xmlns:a16="http://schemas.microsoft.com/office/drawing/2014/main" id="{7ED32399-97A0-5C90-60B0-FF37C9F7C02D}"/>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67" name="TextBox 166">
            <a:extLst>
              <a:ext uri="{FF2B5EF4-FFF2-40B4-BE49-F238E27FC236}">
                <a16:creationId xmlns:a16="http://schemas.microsoft.com/office/drawing/2014/main" id="{E03EC4CC-A31B-056F-1E54-D6DBF3865D20}"/>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68" name="TextBox 167">
            <a:extLst>
              <a:ext uri="{FF2B5EF4-FFF2-40B4-BE49-F238E27FC236}">
                <a16:creationId xmlns:a16="http://schemas.microsoft.com/office/drawing/2014/main" id="{BA7307C8-05EB-BA67-9218-75B9E1D40140}"/>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69" name="TextBox 168">
            <a:extLst>
              <a:ext uri="{FF2B5EF4-FFF2-40B4-BE49-F238E27FC236}">
                <a16:creationId xmlns:a16="http://schemas.microsoft.com/office/drawing/2014/main" id="{393F48EC-D8A7-1920-B90A-1D6D2B7D0D17}"/>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175" name="Straight Connector 174">
            <a:extLst>
              <a:ext uri="{FF2B5EF4-FFF2-40B4-BE49-F238E27FC236}">
                <a16:creationId xmlns:a16="http://schemas.microsoft.com/office/drawing/2014/main" id="{97B0ADB2-3AAE-F518-5B50-6F1C16240691}"/>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688800B-AAEA-ADF8-1E39-C7A3B39B312D}"/>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252BAC6-9767-7640-2DA1-F23B2A6114C2}"/>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B5617BD8-7625-44F3-4F19-F9A7AD3E7AC8}"/>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5CF1630C-EB22-5868-A960-0B66FFA85139}"/>
              </a:ext>
            </a:extLst>
          </p:cNvPr>
          <p:cNvCxnSpPr>
            <a:cxnSpLocks/>
          </p:cNvCxnSpPr>
          <p:nvPr/>
        </p:nvCxnSpPr>
        <p:spPr>
          <a:xfrm>
            <a:off x="5422937"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0" name="Rectangle: Rounded Corners 59">
            <a:extLst>
              <a:ext uri="{FF2B5EF4-FFF2-40B4-BE49-F238E27FC236}">
                <a16:creationId xmlns:a16="http://schemas.microsoft.com/office/drawing/2014/main" id="{73D3A59C-22C6-B916-344A-2493ABEB65AC}"/>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1" name="Rectangle: Rounded Corners 60">
            <a:extLst>
              <a:ext uri="{FF2B5EF4-FFF2-40B4-BE49-F238E27FC236}">
                <a16:creationId xmlns:a16="http://schemas.microsoft.com/office/drawing/2014/main" id="{C7A96021-F386-FED3-FA92-34BB705AD811}"/>
              </a:ext>
            </a:extLst>
          </p:cNvPr>
          <p:cNvSpPr/>
          <p:nvPr/>
        </p:nvSpPr>
        <p:spPr>
          <a:xfrm>
            <a:off x="3009907" y="1627258"/>
            <a:ext cx="8436894"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82" name="Straight Connector 181">
            <a:extLst>
              <a:ext uri="{FF2B5EF4-FFF2-40B4-BE49-F238E27FC236}">
                <a16:creationId xmlns:a16="http://schemas.microsoft.com/office/drawing/2014/main" id="{11F6295E-70EB-471A-468A-EE2ECA18FAAC}"/>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AEDBAE92-C394-0F2D-D272-AD065A96336C}"/>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5D4400B-1DD3-4B12-15C8-5343FE2FC4A5}"/>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571FB03-987F-BE08-1E8C-8AD0C99A9F78}"/>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BE04EB2-A156-5D32-FC19-5D44B3F1A32A}"/>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48F1BC3-1596-8831-BCA2-A0CA7784888B}"/>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2CE5BB80-CCA3-BB0E-A676-8D10E7457D19}"/>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C2F166C0-283E-4922-9B4B-21CC03BFEBE3}"/>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13C88B3-52DC-8FE6-E397-1952E2D6EA41}"/>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17D807D3-0333-8F67-BCC6-2A9806167558}"/>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3894DD34-6CDF-3C97-18C0-C4CB8D8B592E}"/>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3" name="TextBox 192">
            <a:extLst>
              <a:ext uri="{FF2B5EF4-FFF2-40B4-BE49-F238E27FC236}">
                <a16:creationId xmlns:a16="http://schemas.microsoft.com/office/drawing/2014/main" id="{3C22E877-A9D5-4F05-A706-B8703896B8D3}"/>
              </a:ext>
            </a:extLst>
          </p:cNvPr>
          <p:cNvSpPr txBox="1"/>
          <p:nvPr/>
        </p:nvSpPr>
        <p:spPr>
          <a:xfrm>
            <a:off x="5416584"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4" name="TextBox 193">
            <a:extLst>
              <a:ext uri="{FF2B5EF4-FFF2-40B4-BE49-F238E27FC236}">
                <a16:creationId xmlns:a16="http://schemas.microsoft.com/office/drawing/2014/main" id="{83258039-EBE9-6196-E25A-5E0E4ECE6F08}"/>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5" name="TextBox 194">
            <a:extLst>
              <a:ext uri="{FF2B5EF4-FFF2-40B4-BE49-F238E27FC236}">
                <a16:creationId xmlns:a16="http://schemas.microsoft.com/office/drawing/2014/main" id="{D6EBDAB5-CEAF-AB46-CCA2-5D08FAFB7544}"/>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96" name="TextBox 195">
            <a:extLst>
              <a:ext uri="{FF2B5EF4-FFF2-40B4-BE49-F238E27FC236}">
                <a16:creationId xmlns:a16="http://schemas.microsoft.com/office/drawing/2014/main" id="{3082557E-9C73-BC4E-E01F-BF3D236F2363}"/>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97" name="TextBox 196">
            <a:extLst>
              <a:ext uri="{FF2B5EF4-FFF2-40B4-BE49-F238E27FC236}">
                <a16:creationId xmlns:a16="http://schemas.microsoft.com/office/drawing/2014/main" id="{06779968-FC7E-ED26-F650-EF9DB22B65FA}"/>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98" name="TextBox 197">
            <a:extLst>
              <a:ext uri="{FF2B5EF4-FFF2-40B4-BE49-F238E27FC236}">
                <a16:creationId xmlns:a16="http://schemas.microsoft.com/office/drawing/2014/main" id="{99F79658-B7F0-6AB2-7319-505E5845742D}"/>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9" name="TextBox 198">
            <a:extLst>
              <a:ext uri="{FF2B5EF4-FFF2-40B4-BE49-F238E27FC236}">
                <a16:creationId xmlns:a16="http://schemas.microsoft.com/office/drawing/2014/main" id="{ACF718A7-416F-38F4-2084-2C1C894A1963}"/>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00" name="TextBox 199">
            <a:extLst>
              <a:ext uri="{FF2B5EF4-FFF2-40B4-BE49-F238E27FC236}">
                <a16:creationId xmlns:a16="http://schemas.microsoft.com/office/drawing/2014/main" id="{2AFBD11A-FAB6-C2EE-B480-DC18EBE3DFEC}"/>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01" name="TextBox 200">
            <a:extLst>
              <a:ext uri="{FF2B5EF4-FFF2-40B4-BE49-F238E27FC236}">
                <a16:creationId xmlns:a16="http://schemas.microsoft.com/office/drawing/2014/main" id="{0F4E22C0-0AD1-AA8B-9791-BBC2C7181B36}"/>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2" name="TextBox 201">
            <a:extLst>
              <a:ext uri="{FF2B5EF4-FFF2-40B4-BE49-F238E27FC236}">
                <a16:creationId xmlns:a16="http://schemas.microsoft.com/office/drawing/2014/main" id="{EEA2520B-BBE6-B0DD-C653-F463DF859F7E}"/>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3" name="TextBox 202">
            <a:extLst>
              <a:ext uri="{FF2B5EF4-FFF2-40B4-BE49-F238E27FC236}">
                <a16:creationId xmlns:a16="http://schemas.microsoft.com/office/drawing/2014/main" id="{31563C5B-4FB8-FEFE-7FDD-A889939C42B4}"/>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04" name="TextBox 203">
            <a:extLst>
              <a:ext uri="{FF2B5EF4-FFF2-40B4-BE49-F238E27FC236}">
                <a16:creationId xmlns:a16="http://schemas.microsoft.com/office/drawing/2014/main" id="{0F4DE124-5A55-1FD5-A88F-26D063B42F00}"/>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06" name="TextBox 205">
            <a:extLst>
              <a:ext uri="{FF2B5EF4-FFF2-40B4-BE49-F238E27FC236}">
                <a16:creationId xmlns:a16="http://schemas.microsoft.com/office/drawing/2014/main" id="{0C6353D8-48AF-9F73-E176-A72D47423477}"/>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07" name="TextBox 206">
            <a:extLst>
              <a:ext uri="{FF2B5EF4-FFF2-40B4-BE49-F238E27FC236}">
                <a16:creationId xmlns:a16="http://schemas.microsoft.com/office/drawing/2014/main" id="{5A9AC2B3-840D-B1BF-DE52-0700E31F00BB}"/>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08" name="TextBox 207">
            <a:extLst>
              <a:ext uri="{FF2B5EF4-FFF2-40B4-BE49-F238E27FC236}">
                <a16:creationId xmlns:a16="http://schemas.microsoft.com/office/drawing/2014/main" id="{AC353FC7-A2F5-5362-45A0-7D9ECAB91D74}"/>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213" name="Straight Connector 212">
            <a:extLst>
              <a:ext uri="{FF2B5EF4-FFF2-40B4-BE49-F238E27FC236}">
                <a16:creationId xmlns:a16="http://schemas.microsoft.com/office/drawing/2014/main" id="{C41308DC-0241-A92D-868A-9BEDABC41E4C}"/>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B8C1D4F1-1B16-70C5-7E8F-D3E4748C7C27}"/>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0403D52-1A71-82D7-54BA-FA2B2F72A3B4}"/>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01A0CDB6-C356-29EB-1C05-3E27CB9C45A7}"/>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2A49F0F-C4D6-7942-2FAD-7E87BFC505FB}"/>
              </a:ext>
            </a:extLst>
          </p:cNvPr>
          <p:cNvCxnSpPr>
            <a:cxnSpLocks/>
          </p:cNvCxnSpPr>
          <p:nvPr/>
        </p:nvCxnSpPr>
        <p:spPr>
          <a:xfrm>
            <a:off x="5422937"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8" name="Rectangle: Rounded Corners 59">
            <a:extLst>
              <a:ext uri="{FF2B5EF4-FFF2-40B4-BE49-F238E27FC236}">
                <a16:creationId xmlns:a16="http://schemas.microsoft.com/office/drawing/2014/main" id="{F35BC4B0-5E5B-B4F6-A57A-E2E7704ECAD2}"/>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9" name="Rectangle: Rounded Corners 60">
            <a:extLst>
              <a:ext uri="{FF2B5EF4-FFF2-40B4-BE49-F238E27FC236}">
                <a16:creationId xmlns:a16="http://schemas.microsoft.com/office/drawing/2014/main" id="{9B196C7B-F772-0D01-613D-C184724EC030}"/>
              </a:ext>
            </a:extLst>
          </p:cNvPr>
          <p:cNvSpPr/>
          <p:nvPr/>
        </p:nvSpPr>
        <p:spPr>
          <a:xfrm>
            <a:off x="3009908" y="1627258"/>
            <a:ext cx="8441528"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20" name="Straight Connector 219">
            <a:extLst>
              <a:ext uri="{FF2B5EF4-FFF2-40B4-BE49-F238E27FC236}">
                <a16:creationId xmlns:a16="http://schemas.microsoft.com/office/drawing/2014/main" id="{1299BDF1-E7F3-C678-8C44-9CA5F2ED17C8}"/>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380F76E-C277-74A1-9115-2EF981FAC508}"/>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54E9386-8FCF-6651-BEB1-C9F187757E0C}"/>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AC24225-B680-8D45-5EA1-D3A3C2A5039D}"/>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C037C298-C036-DB4B-3226-6CA0999ECA59}"/>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E5BA61D3-638E-0449-A511-6E158C93E821}"/>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8B3BB68-81C7-0253-2D0B-F3C5E41FF539}"/>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62013DD4-1C34-368A-A597-A53E7E805D09}"/>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47D1393-E09C-4EE2-A14B-B469DEB83D73}"/>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0825457-C9CF-656F-9BD7-A19DF30BADF2}"/>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7329D6C2-3565-8E5E-788C-420E50D1AEB8}"/>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31" name="TextBox 230">
            <a:extLst>
              <a:ext uri="{FF2B5EF4-FFF2-40B4-BE49-F238E27FC236}">
                <a16:creationId xmlns:a16="http://schemas.microsoft.com/office/drawing/2014/main" id="{F5741437-EF65-A51A-CF26-59496EBC8BDA}"/>
              </a:ext>
            </a:extLst>
          </p:cNvPr>
          <p:cNvSpPr txBox="1"/>
          <p:nvPr/>
        </p:nvSpPr>
        <p:spPr>
          <a:xfrm>
            <a:off x="6018422"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32" name="TextBox 231">
            <a:extLst>
              <a:ext uri="{FF2B5EF4-FFF2-40B4-BE49-F238E27FC236}">
                <a16:creationId xmlns:a16="http://schemas.microsoft.com/office/drawing/2014/main" id="{BB83DB76-2124-F713-3C44-5FD152FDD170}"/>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33" name="TextBox 232">
            <a:extLst>
              <a:ext uri="{FF2B5EF4-FFF2-40B4-BE49-F238E27FC236}">
                <a16:creationId xmlns:a16="http://schemas.microsoft.com/office/drawing/2014/main" id="{4819D014-87F5-C9F4-FAF1-002E6E071DD1}"/>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34" name="TextBox 233">
            <a:extLst>
              <a:ext uri="{FF2B5EF4-FFF2-40B4-BE49-F238E27FC236}">
                <a16:creationId xmlns:a16="http://schemas.microsoft.com/office/drawing/2014/main" id="{B0C5A9AD-D101-829A-19F9-4BA0FDE98C78}"/>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35" name="TextBox 234">
            <a:extLst>
              <a:ext uri="{FF2B5EF4-FFF2-40B4-BE49-F238E27FC236}">
                <a16:creationId xmlns:a16="http://schemas.microsoft.com/office/drawing/2014/main" id="{2F1F500D-5C85-4B46-4525-5EF270CF0499}"/>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36" name="TextBox 235">
            <a:extLst>
              <a:ext uri="{FF2B5EF4-FFF2-40B4-BE49-F238E27FC236}">
                <a16:creationId xmlns:a16="http://schemas.microsoft.com/office/drawing/2014/main" id="{B976E30D-792A-B673-05F0-FD3905F96FDF}"/>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37" name="TextBox 236">
            <a:extLst>
              <a:ext uri="{FF2B5EF4-FFF2-40B4-BE49-F238E27FC236}">
                <a16:creationId xmlns:a16="http://schemas.microsoft.com/office/drawing/2014/main" id="{6BC44F08-921A-C3D1-BFA8-A5C180DC35CE}"/>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38" name="TextBox 237">
            <a:extLst>
              <a:ext uri="{FF2B5EF4-FFF2-40B4-BE49-F238E27FC236}">
                <a16:creationId xmlns:a16="http://schemas.microsoft.com/office/drawing/2014/main" id="{5773386D-6B60-0BF2-C219-EA4873A41E62}"/>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39" name="TextBox 238">
            <a:extLst>
              <a:ext uri="{FF2B5EF4-FFF2-40B4-BE49-F238E27FC236}">
                <a16:creationId xmlns:a16="http://schemas.microsoft.com/office/drawing/2014/main" id="{68B0E637-D0AA-207F-876B-9F13D75017D3}"/>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40" name="TextBox 239">
            <a:extLst>
              <a:ext uri="{FF2B5EF4-FFF2-40B4-BE49-F238E27FC236}">
                <a16:creationId xmlns:a16="http://schemas.microsoft.com/office/drawing/2014/main" id="{E75753ED-1B05-22A2-3B7E-72B5E26B7D29}"/>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41" name="TextBox 240">
            <a:extLst>
              <a:ext uri="{FF2B5EF4-FFF2-40B4-BE49-F238E27FC236}">
                <a16:creationId xmlns:a16="http://schemas.microsoft.com/office/drawing/2014/main" id="{96F4BD63-5CA6-D261-3605-D73A071064AA}"/>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2" name="TextBox 241">
            <a:extLst>
              <a:ext uri="{FF2B5EF4-FFF2-40B4-BE49-F238E27FC236}">
                <a16:creationId xmlns:a16="http://schemas.microsoft.com/office/drawing/2014/main" id="{5FB78DD3-A34A-5581-AEEA-B5748B7A0DEE}"/>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44" name="TextBox 243">
            <a:extLst>
              <a:ext uri="{FF2B5EF4-FFF2-40B4-BE49-F238E27FC236}">
                <a16:creationId xmlns:a16="http://schemas.microsoft.com/office/drawing/2014/main" id="{587F0DC1-C74F-4E5B-A642-D0BCC727DB88}"/>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45" name="TextBox 244">
            <a:extLst>
              <a:ext uri="{FF2B5EF4-FFF2-40B4-BE49-F238E27FC236}">
                <a16:creationId xmlns:a16="http://schemas.microsoft.com/office/drawing/2014/main" id="{49C0050E-B2AC-F637-D638-E1E9A66D100C}"/>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46" name="TextBox 245">
            <a:extLst>
              <a:ext uri="{FF2B5EF4-FFF2-40B4-BE49-F238E27FC236}">
                <a16:creationId xmlns:a16="http://schemas.microsoft.com/office/drawing/2014/main" id="{A7A5B89C-D5C6-DEC5-0906-9DCF806E289D}"/>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cxnSp>
        <p:nvCxnSpPr>
          <p:cNvPr id="251" name="Straight Connector 250">
            <a:extLst>
              <a:ext uri="{FF2B5EF4-FFF2-40B4-BE49-F238E27FC236}">
                <a16:creationId xmlns:a16="http://schemas.microsoft.com/office/drawing/2014/main" id="{F33E3DA6-5495-2D3D-8C29-BF2BD8EC9B53}"/>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CA1E85B-15FE-45BC-53CC-5E6A2441C34F}"/>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FE947DFD-D001-3D22-2768-D97B13F3C6B5}"/>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B811F5-D546-03C7-7B5B-3F21C6E07986}"/>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75907B74-FDD6-7611-1FD1-81AC65AF7FD6}"/>
              </a:ext>
            </a:extLst>
          </p:cNvPr>
          <p:cNvCxnSpPr>
            <a:cxnSpLocks/>
          </p:cNvCxnSpPr>
          <p:nvPr/>
        </p:nvCxnSpPr>
        <p:spPr>
          <a:xfrm>
            <a:off x="6023383"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665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70" name="TextBox 169">
            <a:extLst>
              <a:ext uri="{FF2B5EF4-FFF2-40B4-BE49-F238E27FC236}">
                <a16:creationId xmlns:a16="http://schemas.microsoft.com/office/drawing/2014/main" id="{D4A7B12D-8191-E47B-D3F1-A76D5007336D}"/>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4217735" y="76175"/>
            <a:ext cx="482419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If the user wants to edit the task, they can just tap on the edit button and a familiar looking window would appear.</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3002122" y="1886279"/>
            <a:ext cx="608834" cy="4370953"/>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3165864"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3338545"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3025297"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3185242"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3404120" y="2962759"/>
            <a:ext cx="800815" cy="461665"/>
          </a:xfrm>
          <a:prstGeom prst="rect">
            <a:avLst/>
          </a:prstGeom>
          <a:noFill/>
          <a:ln w="12700">
            <a:noFill/>
          </a:ln>
        </p:spPr>
        <p:txBody>
          <a:bodyPr wrap="square" rtlCol="0">
            <a:spAutoFit/>
          </a:bodyPr>
          <a:lstStyle/>
          <a:p>
            <a:pPr algn="ctr"/>
            <a:r>
              <a:rPr lang="en-US" sz="800" u="sng" dirty="0">
                <a:solidFill>
                  <a:schemeClr val="tx1">
                    <a:lumMod val="50000"/>
                    <a:lumOff val="50000"/>
                  </a:schemeClr>
                </a:solidFill>
                <a:latin typeface="Helvetica" pitchFamily="2" charset="0"/>
              </a:rPr>
              <a:t>Call bus companies for quotation</a:t>
            </a:r>
            <a:endParaRPr lang="en-SG" sz="800" u="sng"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3024997"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3043841"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220">
            <a:extLst>
              <a:ext uri="{FF2B5EF4-FFF2-40B4-BE49-F238E27FC236}">
                <a16:creationId xmlns:a16="http://schemas.microsoft.com/office/drawing/2014/main" id="{FFF37145-E381-41C4-0B8D-DCFBA61FB6C7}"/>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21" name="Graphic 20" descr="Play with solid fill">
            <a:extLst>
              <a:ext uri="{FF2B5EF4-FFF2-40B4-BE49-F238E27FC236}">
                <a16:creationId xmlns:a16="http://schemas.microsoft.com/office/drawing/2014/main" id="{38B530B0-0932-DDBE-04D5-7C69CDA838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33" name="Graphic 32" descr="Earth globe: Americas with solid fill">
            <a:extLst>
              <a:ext uri="{FF2B5EF4-FFF2-40B4-BE49-F238E27FC236}">
                <a16:creationId xmlns:a16="http://schemas.microsoft.com/office/drawing/2014/main" id="{28043E47-B070-0573-5C8F-96689BCB3F4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930" y="745162"/>
            <a:ext cx="214216" cy="214216"/>
          </a:xfrm>
          <a:prstGeom prst="rect">
            <a:avLst/>
          </a:prstGeom>
        </p:spPr>
      </p:pic>
      <p:sp>
        <p:nvSpPr>
          <p:cNvPr id="37" name="Rectangle: Rounded Corners 18">
            <a:extLst>
              <a:ext uri="{FF2B5EF4-FFF2-40B4-BE49-F238E27FC236}">
                <a16:creationId xmlns:a16="http://schemas.microsoft.com/office/drawing/2014/main" id="{982070E6-3F84-A7BF-202C-3DF68EC74357}"/>
              </a:ext>
            </a:extLst>
          </p:cNvPr>
          <p:cNvSpPr/>
          <p:nvPr/>
        </p:nvSpPr>
        <p:spPr>
          <a:xfrm>
            <a:off x="721687" y="1639372"/>
            <a:ext cx="2282045" cy="4611500"/>
          </a:xfrm>
          <a:prstGeom prst="roundRect">
            <a:avLst>
              <a:gd name="adj" fmla="val 0"/>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Title: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Call bus companies for quotation</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Start date (DD/MM/YYYY):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26/06/2022</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Duration: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 day(s)</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End date (DD/MM/YYYY):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27/06/2022</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Progress status: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Not started</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Description: </a:t>
            </a:r>
          </a:p>
          <a:p>
            <a:pPr>
              <a:lnSpc>
                <a:spcPct val="200000"/>
              </a:lnSpc>
            </a:pPr>
            <a:r>
              <a:rPr lang="en-US" sz="900" u="sng" dirty="0">
                <a:solidFill>
                  <a:schemeClr val="tx1">
                    <a:lumMod val="50000"/>
                    <a:lumOff val="50000"/>
                  </a:schemeClr>
                </a:solidFill>
                <a:latin typeface="Helvetica" panose="020B0604020202020204" pitchFamily="34" charset="0"/>
                <a:cs typeface="Helvetica" panose="020B0604020202020204" pitchFamily="34" charset="0"/>
              </a:rPr>
              <a:t>Get list from anna @ 87654321</a:t>
            </a:r>
          </a:p>
          <a:p>
            <a:pPr>
              <a:lnSpc>
                <a:spcPct val="200000"/>
              </a:lnSpc>
            </a:pPr>
            <a:endParaRPr lang="en-SG" sz="900"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7BB93BC8-5DE9-C15F-5E15-A5F88A5DB051}"/>
              </a:ext>
            </a:extLst>
          </p:cNvPr>
          <p:cNvSpPr/>
          <p:nvPr/>
        </p:nvSpPr>
        <p:spPr>
          <a:xfrm>
            <a:off x="776239" y="5905914"/>
            <a:ext cx="693152" cy="269513"/>
          </a:xfrm>
          <a:prstGeom prst="roundRect">
            <a:avLst>
              <a:gd name="adj" fmla="val 8424"/>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Edit</a:t>
            </a:r>
          </a:p>
        </p:txBody>
      </p:sp>
      <p:sp>
        <p:nvSpPr>
          <p:cNvPr id="61" name="TextBox 60">
            <a:extLst>
              <a:ext uri="{FF2B5EF4-FFF2-40B4-BE49-F238E27FC236}">
                <a16:creationId xmlns:a16="http://schemas.microsoft.com/office/drawing/2014/main" id="{F8C581D4-0C9A-0BAF-396D-5C5DAAFF5B32}"/>
              </a:ext>
            </a:extLst>
          </p:cNvPr>
          <p:cNvSpPr txBox="1"/>
          <p:nvPr/>
        </p:nvSpPr>
        <p:spPr>
          <a:xfrm>
            <a:off x="721688" y="1365532"/>
            <a:ext cx="2279894"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chemeClr val="bg1"/>
                </a:solidFill>
                <a:latin typeface="Helvetica" panose="020B0604020202020204" pitchFamily="34" charset="0"/>
                <a:cs typeface="Helvetica" panose="020B0604020202020204" pitchFamily="34" charset="0"/>
              </a:rPr>
              <a:t>TASK DETAILS</a:t>
            </a:r>
          </a:p>
        </p:txBody>
      </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Rectangle: Rounded Corners 220">
            <a:extLst>
              <a:ext uri="{FF2B5EF4-FFF2-40B4-BE49-F238E27FC236}">
                <a16:creationId xmlns:a16="http://schemas.microsoft.com/office/drawing/2014/main" id="{A9536081-41C8-BD31-A9FB-FF12F21BBB43}"/>
              </a:ext>
            </a:extLst>
          </p:cNvPr>
          <p:cNvSpPr/>
          <p:nvPr/>
        </p:nvSpPr>
        <p:spPr>
          <a:xfrm>
            <a:off x="1531072" y="5905914"/>
            <a:ext cx="806675"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Delete</a:t>
            </a:r>
          </a:p>
        </p:txBody>
      </p:sp>
      <p:pic>
        <p:nvPicPr>
          <p:cNvPr id="132" name="Graphic 131" descr="Pencil with solid fill">
            <a:extLst>
              <a:ext uri="{FF2B5EF4-FFF2-40B4-BE49-F238E27FC236}">
                <a16:creationId xmlns:a16="http://schemas.microsoft.com/office/drawing/2014/main" id="{4546422A-3371-6C57-EE0F-EAE26FD3634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78914" y="5905914"/>
            <a:ext cx="258157" cy="258157"/>
          </a:xfrm>
          <a:prstGeom prst="rect">
            <a:avLst/>
          </a:prstGeom>
        </p:spPr>
      </p:pic>
      <p:pic>
        <p:nvPicPr>
          <p:cNvPr id="134" name="Graphic 133" descr="Garbage with solid fill">
            <a:extLst>
              <a:ext uri="{FF2B5EF4-FFF2-40B4-BE49-F238E27FC236}">
                <a16:creationId xmlns:a16="http://schemas.microsoft.com/office/drawing/2014/main" id="{158AC9F0-5B9E-EF69-316D-9DF811769D1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058224" y="5914385"/>
            <a:ext cx="246364" cy="246364"/>
          </a:xfrm>
          <a:prstGeom prst="rect">
            <a:avLst/>
          </a:prstGeom>
        </p:spPr>
      </p:pic>
      <p:sp>
        <p:nvSpPr>
          <p:cNvPr id="137" name="Rectangle: Rounded Corners 220">
            <a:extLst>
              <a:ext uri="{FF2B5EF4-FFF2-40B4-BE49-F238E27FC236}">
                <a16:creationId xmlns:a16="http://schemas.microsoft.com/office/drawing/2014/main" id="{A37699D4-AC60-F449-FFD9-294B0E812926}"/>
              </a:ext>
            </a:extLst>
          </p:cNvPr>
          <p:cNvSpPr/>
          <p:nvPr/>
        </p:nvSpPr>
        <p:spPr>
          <a:xfrm>
            <a:off x="2390464" y="5902542"/>
            <a:ext cx="565799"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Close</a:t>
            </a:r>
          </a:p>
        </p:txBody>
      </p:sp>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298100" y="6063418"/>
            <a:ext cx="312187" cy="312187"/>
          </a:xfrm>
          <a:prstGeom prst="rect">
            <a:avLst/>
          </a:prstGeom>
        </p:spPr>
      </p:pic>
      <p:sp>
        <p:nvSpPr>
          <p:cNvPr id="15" name="Rectangle: Rounded Corners 59">
            <a:extLst>
              <a:ext uri="{FF2B5EF4-FFF2-40B4-BE49-F238E27FC236}">
                <a16:creationId xmlns:a16="http://schemas.microsoft.com/office/drawing/2014/main" id="{FD1F34AC-5AC0-45FE-3CBE-796D4AB60A47}"/>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 name="Rectangle: Rounded Corners 60">
            <a:extLst>
              <a:ext uri="{FF2B5EF4-FFF2-40B4-BE49-F238E27FC236}">
                <a16:creationId xmlns:a16="http://schemas.microsoft.com/office/drawing/2014/main" id="{7653160D-14DE-C670-18DD-9DBDA3C83C13}"/>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5" name="Straight Connector 24">
            <a:extLst>
              <a:ext uri="{FF2B5EF4-FFF2-40B4-BE49-F238E27FC236}">
                <a16:creationId xmlns:a16="http://schemas.microsoft.com/office/drawing/2014/main" id="{4BB3BD68-8B7B-EFC1-AF6A-780199A89139}"/>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701772A-A65B-ABFA-8B85-C71D41CC098E}"/>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6DF7EAF-B195-814D-812E-DACCBBB1A7D2}"/>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75BEFA6-0EA6-2FDB-7EEF-E145776B7975}"/>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F04A88F-7508-455E-3671-64E210307CEF}"/>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F7709D4-0662-FA2A-89BF-B09293EA719A}"/>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7AE9F39-5798-100C-BF12-30B15DD635CF}"/>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37322DA-7A67-3201-FC33-4AC6BF80D253}"/>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75EA93-FEC8-564C-BFE9-D0638F67FB9C}"/>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5EB4B8A1-A47D-2E8A-01A9-2C396A532308}"/>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DF46E455-2AA1-ABAE-7CE7-82EDB60A7606}"/>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54" name="TextBox 153">
            <a:extLst>
              <a:ext uri="{FF2B5EF4-FFF2-40B4-BE49-F238E27FC236}">
                <a16:creationId xmlns:a16="http://schemas.microsoft.com/office/drawing/2014/main" id="{9FB4950C-FFE8-AA3C-9CE5-928E080A2911}"/>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55" name="TextBox 154">
            <a:extLst>
              <a:ext uri="{FF2B5EF4-FFF2-40B4-BE49-F238E27FC236}">
                <a16:creationId xmlns:a16="http://schemas.microsoft.com/office/drawing/2014/main" id="{02EFB90E-A629-27CC-814E-A2A254108365}"/>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56" name="TextBox 155">
            <a:extLst>
              <a:ext uri="{FF2B5EF4-FFF2-40B4-BE49-F238E27FC236}">
                <a16:creationId xmlns:a16="http://schemas.microsoft.com/office/drawing/2014/main" id="{C40E8573-43BE-CD7D-C52B-7D8950115C05}"/>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57" name="TextBox 156">
            <a:extLst>
              <a:ext uri="{FF2B5EF4-FFF2-40B4-BE49-F238E27FC236}">
                <a16:creationId xmlns:a16="http://schemas.microsoft.com/office/drawing/2014/main" id="{2B2E7452-2A99-2792-E520-B19676A713BF}"/>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58" name="TextBox 157">
            <a:extLst>
              <a:ext uri="{FF2B5EF4-FFF2-40B4-BE49-F238E27FC236}">
                <a16:creationId xmlns:a16="http://schemas.microsoft.com/office/drawing/2014/main" id="{3052C0DD-495F-F689-4D2F-755325CE6984}"/>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59" name="TextBox 158">
            <a:extLst>
              <a:ext uri="{FF2B5EF4-FFF2-40B4-BE49-F238E27FC236}">
                <a16:creationId xmlns:a16="http://schemas.microsoft.com/office/drawing/2014/main" id="{CA587A10-EF35-43D6-ED79-056ABA865A25}"/>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0" name="TextBox 159">
            <a:extLst>
              <a:ext uri="{FF2B5EF4-FFF2-40B4-BE49-F238E27FC236}">
                <a16:creationId xmlns:a16="http://schemas.microsoft.com/office/drawing/2014/main" id="{68A3CF18-63F0-0CFB-5C65-FB9D92DCDC77}"/>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61" name="TextBox 160">
            <a:extLst>
              <a:ext uri="{FF2B5EF4-FFF2-40B4-BE49-F238E27FC236}">
                <a16:creationId xmlns:a16="http://schemas.microsoft.com/office/drawing/2014/main" id="{CCC7DB7C-AAD9-AAF8-D3D2-627FBB38B8E4}"/>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62" name="TextBox 161">
            <a:extLst>
              <a:ext uri="{FF2B5EF4-FFF2-40B4-BE49-F238E27FC236}">
                <a16:creationId xmlns:a16="http://schemas.microsoft.com/office/drawing/2014/main" id="{6A75D165-2C0D-EE8D-418F-AB3D0DA3C7DC}"/>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3" name="TextBox 162">
            <a:extLst>
              <a:ext uri="{FF2B5EF4-FFF2-40B4-BE49-F238E27FC236}">
                <a16:creationId xmlns:a16="http://schemas.microsoft.com/office/drawing/2014/main" id="{93E3EFFC-9F1C-3D92-2F36-B14CF3598F59}"/>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4" name="TextBox 163">
            <a:extLst>
              <a:ext uri="{FF2B5EF4-FFF2-40B4-BE49-F238E27FC236}">
                <a16:creationId xmlns:a16="http://schemas.microsoft.com/office/drawing/2014/main" id="{0AE17758-AB38-6FEC-6FC2-AB38894A74EC}"/>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65" name="TextBox 164">
            <a:extLst>
              <a:ext uri="{FF2B5EF4-FFF2-40B4-BE49-F238E27FC236}">
                <a16:creationId xmlns:a16="http://schemas.microsoft.com/office/drawing/2014/main" id="{7A70AF39-FB07-11AD-51FE-87242CFB88C5}"/>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66" name="TextBox 165">
            <a:extLst>
              <a:ext uri="{FF2B5EF4-FFF2-40B4-BE49-F238E27FC236}">
                <a16:creationId xmlns:a16="http://schemas.microsoft.com/office/drawing/2014/main" id="{6C6213B8-E295-A8A1-FB2A-C0D9A9E467B7}"/>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67" name="TextBox 166">
            <a:extLst>
              <a:ext uri="{FF2B5EF4-FFF2-40B4-BE49-F238E27FC236}">
                <a16:creationId xmlns:a16="http://schemas.microsoft.com/office/drawing/2014/main" id="{97455F98-B495-6109-EAFB-0D8DF09E1A4C}"/>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68" name="TextBox 167">
            <a:extLst>
              <a:ext uri="{FF2B5EF4-FFF2-40B4-BE49-F238E27FC236}">
                <a16:creationId xmlns:a16="http://schemas.microsoft.com/office/drawing/2014/main" id="{D6BFE57B-03E7-36DF-18CC-1D512098B592}"/>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169" name="Straight Connector 168">
            <a:extLst>
              <a:ext uri="{FF2B5EF4-FFF2-40B4-BE49-F238E27FC236}">
                <a16:creationId xmlns:a16="http://schemas.microsoft.com/office/drawing/2014/main" id="{5FC71770-3130-ECD4-080B-31390D9DA16D}"/>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52242AE-3193-6293-2C13-05141DF1FBF4}"/>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89DB1D4-BD80-31AA-0ECC-CB66414F0D76}"/>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69DDAE2-DE43-CD80-8485-3AE69A26789E}"/>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59944AF5-9151-C823-AD74-D769F9E7805A}"/>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5" name="Rectangle: Rounded Corners 59">
            <a:extLst>
              <a:ext uri="{FF2B5EF4-FFF2-40B4-BE49-F238E27FC236}">
                <a16:creationId xmlns:a16="http://schemas.microsoft.com/office/drawing/2014/main" id="{1A569C06-B11E-30CB-DF3A-74DE4800B68D}"/>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6" name="Rectangle: Rounded Corners 60">
            <a:extLst>
              <a:ext uri="{FF2B5EF4-FFF2-40B4-BE49-F238E27FC236}">
                <a16:creationId xmlns:a16="http://schemas.microsoft.com/office/drawing/2014/main" id="{4E1B7D99-7458-AADB-AFDD-CB253D3F9230}"/>
              </a:ext>
            </a:extLst>
          </p:cNvPr>
          <p:cNvSpPr/>
          <p:nvPr/>
        </p:nvSpPr>
        <p:spPr>
          <a:xfrm>
            <a:off x="3009907" y="1627258"/>
            <a:ext cx="8434540"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77" name="Straight Connector 176">
            <a:extLst>
              <a:ext uri="{FF2B5EF4-FFF2-40B4-BE49-F238E27FC236}">
                <a16:creationId xmlns:a16="http://schemas.microsoft.com/office/drawing/2014/main" id="{27B0D2EA-FA3C-2295-374A-12F0218AD95B}"/>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6FF82AA-6530-0EE9-1646-55C0FF289E66}"/>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5E462098-2632-9C76-F438-0384E9960615}"/>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6CB9834-1607-A979-0DA5-36704D58A8BB}"/>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6BA056E-D4FE-9981-DF31-EB04A5E5A603}"/>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C272CF1-2D0C-027B-7B22-83C1FAEB1DC3}"/>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9FA8B09F-7186-D460-AFD0-AFE81A928A5B}"/>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CED82A0-B4CB-CAAA-A856-7BF75953F45A}"/>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C3A5AAB-008B-FA9A-7C95-E955F8D6129A}"/>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9876B01-A212-D377-8F09-56578308CA9C}"/>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8B201C45-0892-93AF-C829-7565535ABF5D}"/>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88" name="TextBox 187">
            <a:extLst>
              <a:ext uri="{FF2B5EF4-FFF2-40B4-BE49-F238E27FC236}">
                <a16:creationId xmlns:a16="http://schemas.microsoft.com/office/drawing/2014/main" id="{51E90602-A74E-EA59-0329-E3FC190CDF9E}"/>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89" name="TextBox 188">
            <a:extLst>
              <a:ext uri="{FF2B5EF4-FFF2-40B4-BE49-F238E27FC236}">
                <a16:creationId xmlns:a16="http://schemas.microsoft.com/office/drawing/2014/main" id="{7D6F988E-492B-533C-63DA-298E34BF2C99}"/>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90" name="TextBox 189">
            <a:extLst>
              <a:ext uri="{FF2B5EF4-FFF2-40B4-BE49-F238E27FC236}">
                <a16:creationId xmlns:a16="http://schemas.microsoft.com/office/drawing/2014/main" id="{B35F04E2-A2A6-2C05-1869-8A0D211385DB}"/>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91" name="TextBox 190">
            <a:extLst>
              <a:ext uri="{FF2B5EF4-FFF2-40B4-BE49-F238E27FC236}">
                <a16:creationId xmlns:a16="http://schemas.microsoft.com/office/drawing/2014/main" id="{C584DC0C-0642-9C3F-F18D-E33BF2735901}"/>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92" name="TextBox 191">
            <a:extLst>
              <a:ext uri="{FF2B5EF4-FFF2-40B4-BE49-F238E27FC236}">
                <a16:creationId xmlns:a16="http://schemas.microsoft.com/office/drawing/2014/main" id="{BDA6B7E0-18C0-AF9A-DDB7-389C7A33FEC4}"/>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3" name="TextBox 192">
            <a:extLst>
              <a:ext uri="{FF2B5EF4-FFF2-40B4-BE49-F238E27FC236}">
                <a16:creationId xmlns:a16="http://schemas.microsoft.com/office/drawing/2014/main" id="{FAB151E9-9B67-A2B6-C019-1545AFA43C61}"/>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4" name="TextBox 193">
            <a:extLst>
              <a:ext uri="{FF2B5EF4-FFF2-40B4-BE49-F238E27FC236}">
                <a16:creationId xmlns:a16="http://schemas.microsoft.com/office/drawing/2014/main" id="{7197E653-FFBF-A1FF-DC2A-A4CB716343EB}"/>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95" name="TextBox 194">
            <a:extLst>
              <a:ext uri="{FF2B5EF4-FFF2-40B4-BE49-F238E27FC236}">
                <a16:creationId xmlns:a16="http://schemas.microsoft.com/office/drawing/2014/main" id="{41873D8A-3A55-FD50-6B9B-A4D5DF2595DF}"/>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96" name="TextBox 195">
            <a:extLst>
              <a:ext uri="{FF2B5EF4-FFF2-40B4-BE49-F238E27FC236}">
                <a16:creationId xmlns:a16="http://schemas.microsoft.com/office/drawing/2014/main" id="{856C63A6-3545-03B6-1FB2-CD982B8257E5}"/>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7" name="TextBox 196">
            <a:extLst>
              <a:ext uri="{FF2B5EF4-FFF2-40B4-BE49-F238E27FC236}">
                <a16:creationId xmlns:a16="http://schemas.microsoft.com/office/drawing/2014/main" id="{A3423832-B232-4F78-40A8-4CB637E54284}"/>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98" name="TextBox 197">
            <a:extLst>
              <a:ext uri="{FF2B5EF4-FFF2-40B4-BE49-F238E27FC236}">
                <a16:creationId xmlns:a16="http://schemas.microsoft.com/office/drawing/2014/main" id="{F849BAA3-46CC-A7D6-02B4-795BF011D4BF}"/>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99" name="TextBox 198">
            <a:extLst>
              <a:ext uri="{FF2B5EF4-FFF2-40B4-BE49-F238E27FC236}">
                <a16:creationId xmlns:a16="http://schemas.microsoft.com/office/drawing/2014/main" id="{DA0A0576-7F98-26CC-215C-D0998F5C634B}"/>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00" name="TextBox 199">
            <a:extLst>
              <a:ext uri="{FF2B5EF4-FFF2-40B4-BE49-F238E27FC236}">
                <a16:creationId xmlns:a16="http://schemas.microsoft.com/office/drawing/2014/main" id="{13659EC4-F7C9-5CA6-F675-759C46A2021F}"/>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01" name="TextBox 200">
            <a:extLst>
              <a:ext uri="{FF2B5EF4-FFF2-40B4-BE49-F238E27FC236}">
                <a16:creationId xmlns:a16="http://schemas.microsoft.com/office/drawing/2014/main" id="{79F481DE-C0D9-9431-68B8-2CA8CA206038}"/>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202" name="Straight Connector 201">
            <a:extLst>
              <a:ext uri="{FF2B5EF4-FFF2-40B4-BE49-F238E27FC236}">
                <a16:creationId xmlns:a16="http://schemas.microsoft.com/office/drawing/2014/main" id="{EB3F8685-43D3-C5EE-61F5-C951CBE9A72A}"/>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2B22843-5D21-400F-8F8C-11DC754F792D}"/>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44BEED4B-D492-60A6-1141-8DB76DC54B95}"/>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FA7A754-362D-9F58-C800-38FDAA1B1F45}"/>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3086BBD6-54C6-35DC-ADAA-2194355A2A34}"/>
              </a:ext>
            </a:extLst>
          </p:cNvPr>
          <p:cNvCxnSpPr>
            <a:cxnSpLocks/>
          </p:cNvCxnSpPr>
          <p:nvPr/>
        </p:nvCxnSpPr>
        <p:spPr>
          <a:xfrm>
            <a:off x="5422937"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7" name="Rectangle: Rounded Corners 59">
            <a:extLst>
              <a:ext uri="{FF2B5EF4-FFF2-40B4-BE49-F238E27FC236}">
                <a16:creationId xmlns:a16="http://schemas.microsoft.com/office/drawing/2014/main" id="{8EBF5E47-4F6E-DA6A-A872-5FBC7A0301F0}"/>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8" name="Rectangle: Rounded Corners 60">
            <a:extLst>
              <a:ext uri="{FF2B5EF4-FFF2-40B4-BE49-F238E27FC236}">
                <a16:creationId xmlns:a16="http://schemas.microsoft.com/office/drawing/2014/main" id="{FAC6E636-E4EF-FDC5-F748-F711B73B99FE}"/>
              </a:ext>
            </a:extLst>
          </p:cNvPr>
          <p:cNvSpPr/>
          <p:nvPr/>
        </p:nvSpPr>
        <p:spPr>
          <a:xfrm>
            <a:off x="3009907" y="1627258"/>
            <a:ext cx="8436894"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09" name="Straight Connector 208">
            <a:extLst>
              <a:ext uri="{FF2B5EF4-FFF2-40B4-BE49-F238E27FC236}">
                <a16:creationId xmlns:a16="http://schemas.microsoft.com/office/drawing/2014/main" id="{7A040120-D86E-13A0-ABDF-F4E6850BDF14}"/>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4F48ECFD-68C7-8CE2-9F86-927C730382DC}"/>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4F2D6E29-EA52-C5CC-7251-91CBC1AD10C9}"/>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CB9E9C92-BC48-15E4-D7C0-F9C1A34B397C}"/>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DE680E60-4046-DA7D-0538-E6957BF9AED8}"/>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6709908D-5249-0B0C-6575-F78BDB008CBD}"/>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F406FF8-EA88-A66F-B2B8-191EE1EFEB6C}"/>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E12C9E7-363D-9485-4041-53C4960657D6}"/>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3B1915DC-4AA6-2A3B-06F4-475B71D83188}"/>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C1D1C899-95D8-24B0-7308-A2308859BEB3}"/>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9" name="TextBox 218">
            <a:extLst>
              <a:ext uri="{FF2B5EF4-FFF2-40B4-BE49-F238E27FC236}">
                <a16:creationId xmlns:a16="http://schemas.microsoft.com/office/drawing/2014/main" id="{C618D482-14B3-F4BE-BEF8-E1FFD2931426}"/>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20" name="TextBox 219">
            <a:extLst>
              <a:ext uri="{FF2B5EF4-FFF2-40B4-BE49-F238E27FC236}">
                <a16:creationId xmlns:a16="http://schemas.microsoft.com/office/drawing/2014/main" id="{44332BED-567E-7E68-D5B3-6CD305DC46B0}"/>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21" name="TextBox 220">
            <a:extLst>
              <a:ext uri="{FF2B5EF4-FFF2-40B4-BE49-F238E27FC236}">
                <a16:creationId xmlns:a16="http://schemas.microsoft.com/office/drawing/2014/main" id="{82A1AED9-A05B-79B2-9BAB-51341FF88DD6}"/>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22" name="TextBox 221">
            <a:extLst>
              <a:ext uri="{FF2B5EF4-FFF2-40B4-BE49-F238E27FC236}">
                <a16:creationId xmlns:a16="http://schemas.microsoft.com/office/drawing/2014/main" id="{D5A099D3-E635-1ACD-438C-1B8E00820015}"/>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23" name="TextBox 222">
            <a:extLst>
              <a:ext uri="{FF2B5EF4-FFF2-40B4-BE49-F238E27FC236}">
                <a16:creationId xmlns:a16="http://schemas.microsoft.com/office/drawing/2014/main" id="{81C80C40-CE2A-7493-2C50-AD63515E96B0}"/>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24" name="TextBox 223">
            <a:extLst>
              <a:ext uri="{FF2B5EF4-FFF2-40B4-BE49-F238E27FC236}">
                <a16:creationId xmlns:a16="http://schemas.microsoft.com/office/drawing/2014/main" id="{6FFC405D-A3C4-0D57-4D0C-1E5685BE1ED3}"/>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25" name="TextBox 224">
            <a:extLst>
              <a:ext uri="{FF2B5EF4-FFF2-40B4-BE49-F238E27FC236}">
                <a16:creationId xmlns:a16="http://schemas.microsoft.com/office/drawing/2014/main" id="{D8F3C3B7-75FE-ECD0-5B84-F45A7FE75909}"/>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6" name="TextBox 225">
            <a:extLst>
              <a:ext uri="{FF2B5EF4-FFF2-40B4-BE49-F238E27FC236}">
                <a16:creationId xmlns:a16="http://schemas.microsoft.com/office/drawing/2014/main" id="{861FFB2E-F8CF-3BDC-0A1C-57544830275A}"/>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7" name="TextBox 226">
            <a:extLst>
              <a:ext uri="{FF2B5EF4-FFF2-40B4-BE49-F238E27FC236}">
                <a16:creationId xmlns:a16="http://schemas.microsoft.com/office/drawing/2014/main" id="{A78D869B-AD00-76C0-10CC-022A245D5253}"/>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8" name="TextBox 227">
            <a:extLst>
              <a:ext uri="{FF2B5EF4-FFF2-40B4-BE49-F238E27FC236}">
                <a16:creationId xmlns:a16="http://schemas.microsoft.com/office/drawing/2014/main" id="{375C61D8-8BB7-E7FB-4C00-1318E63FB0AB}"/>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29" name="TextBox 228">
            <a:extLst>
              <a:ext uri="{FF2B5EF4-FFF2-40B4-BE49-F238E27FC236}">
                <a16:creationId xmlns:a16="http://schemas.microsoft.com/office/drawing/2014/main" id="{95806754-200A-1DF4-D778-871D1AEBA9AE}"/>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30" name="TextBox 229">
            <a:extLst>
              <a:ext uri="{FF2B5EF4-FFF2-40B4-BE49-F238E27FC236}">
                <a16:creationId xmlns:a16="http://schemas.microsoft.com/office/drawing/2014/main" id="{1E69756A-E991-CAC6-5442-78C9D0D7D4A3}"/>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31" name="TextBox 230">
            <a:extLst>
              <a:ext uri="{FF2B5EF4-FFF2-40B4-BE49-F238E27FC236}">
                <a16:creationId xmlns:a16="http://schemas.microsoft.com/office/drawing/2014/main" id="{729FFA92-5B56-332B-D20E-D4329348244E}"/>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32" name="TextBox 231">
            <a:extLst>
              <a:ext uri="{FF2B5EF4-FFF2-40B4-BE49-F238E27FC236}">
                <a16:creationId xmlns:a16="http://schemas.microsoft.com/office/drawing/2014/main" id="{F30FA24C-D908-C043-C240-847A80374EA4}"/>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33" name="TextBox 232">
            <a:extLst>
              <a:ext uri="{FF2B5EF4-FFF2-40B4-BE49-F238E27FC236}">
                <a16:creationId xmlns:a16="http://schemas.microsoft.com/office/drawing/2014/main" id="{8BD1969B-9116-B3B2-D482-A1F5FDC2E1A1}"/>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234" name="Straight Connector 233">
            <a:extLst>
              <a:ext uri="{FF2B5EF4-FFF2-40B4-BE49-F238E27FC236}">
                <a16:creationId xmlns:a16="http://schemas.microsoft.com/office/drawing/2014/main" id="{87027333-1D65-9098-CEE2-FBB4754882F0}"/>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02E7B76C-BD84-FC73-C7F3-220DB183025F}"/>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C5D278D-127D-B3FE-E1AB-2FB031C355AA}"/>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A87EC7C6-47FB-97B4-527E-35F67AB59501}"/>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878E2F3-CF08-B7BD-8674-C33C86AE1F4A}"/>
              </a:ext>
            </a:extLst>
          </p:cNvPr>
          <p:cNvCxnSpPr>
            <a:cxnSpLocks/>
          </p:cNvCxnSpPr>
          <p:nvPr/>
        </p:nvCxnSpPr>
        <p:spPr>
          <a:xfrm>
            <a:off x="5422937"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9" name="Rectangle: Rounded Corners 59">
            <a:extLst>
              <a:ext uri="{FF2B5EF4-FFF2-40B4-BE49-F238E27FC236}">
                <a16:creationId xmlns:a16="http://schemas.microsoft.com/office/drawing/2014/main" id="{26F175D5-C063-DE90-DE0C-E2A0C6B7DC2A}"/>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0" name="Rectangle: Rounded Corners 60">
            <a:extLst>
              <a:ext uri="{FF2B5EF4-FFF2-40B4-BE49-F238E27FC236}">
                <a16:creationId xmlns:a16="http://schemas.microsoft.com/office/drawing/2014/main" id="{9AEC026C-4416-18DD-FDEC-FD0C1864F3FD}"/>
              </a:ext>
            </a:extLst>
          </p:cNvPr>
          <p:cNvSpPr/>
          <p:nvPr/>
        </p:nvSpPr>
        <p:spPr>
          <a:xfrm>
            <a:off x="3009908" y="1627258"/>
            <a:ext cx="8441528"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41" name="Straight Connector 240">
            <a:extLst>
              <a:ext uri="{FF2B5EF4-FFF2-40B4-BE49-F238E27FC236}">
                <a16:creationId xmlns:a16="http://schemas.microsoft.com/office/drawing/2014/main" id="{79A20736-20C8-2E55-BD45-FD965EE47A52}"/>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4B705FEB-F758-20D9-A865-4BF673901D53}"/>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55674C5-12ED-AC4A-F8A8-6323DE37487C}"/>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0A50CC9B-E275-5D7D-8D8D-ABD00ED2E518}"/>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6279A32-FC20-66D3-7491-D1D72D6E8947}"/>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9B79D195-8FE4-1336-B339-FD441D042B0D}"/>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AAF447C8-2282-6B36-2471-B73630EB2676}"/>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3F6F9A2-B1A6-0365-CBAC-D6316DF870B0}"/>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4932CEF-F1CE-C3D0-4C80-4B0A92E80C6C}"/>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A46CEF9C-C27F-B291-F5AE-246FA9AE43E3}"/>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1" name="TextBox 250">
            <a:extLst>
              <a:ext uri="{FF2B5EF4-FFF2-40B4-BE49-F238E27FC236}">
                <a16:creationId xmlns:a16="http://schemas.microsoft.com/office/drawing/2014/main" id="{3BC27906-3407-4F0C-E9A6-8E708730C470}"/>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52" name="TextBox 251">
            <a:extLst>
              <a:ext uri="{FF2B5EF4-FFF2-40B4-BE49-F238E27FC236}">
                <a16:creationId xmlns:a16="http://schemas.microsoft.com/office/drawing/2014/main" id="{FA54A1D1-5B53-AD1F-6B8E-A2B7A0435D5C}"/>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3" name="TextBox 252">
            <a:extLst>
              <a:ext uri="{FF2B5EF4-FFF2-40B4-BE49-F238E27FC236}">
                <a16:creationId xmlns:a16="http://schemas.microsoft.com/office/drawing/2014/main" id="{53A715FE-C18F-4897-851B-1C446BB7F567}"/>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54" name="TextBox 253">
            <a:extLst>
              <a:ext uri="{FF2B5EF4-FFF2-40B4-BE49-F238E27FC236}">
                <a16:creationId xmlns:a16="http://schemas.microsoft.com/office/drawing/2014/main" id="{47605F7E-84A4-2D6E-AC6E-1FCEAD466A10}"/>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55" name="TextBox 254">
            <a:extLst>
              <a:ext uri="{FF2B5EF4-FFF2-40B4-BE49-F238E27FC236}">
                <a16:creationId xmlns:a16="http://schemas.microsoft.com/office/drawing/2014/main" id="{C1BD7B04-91EB-2A1D-808E-BE20F60486EC}"/>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56" name="TextBox 255">
            <a:extLst>
              <a:ext uri="{FF2B5EF4-FFF2-40B4-BE49-F238E27FC236}">
                <a16:creationId xmlns:a16="http://schemas.microsoft.com/office/drawing/2014/main" id="{54F5641D-EA4D-8FA1-84FB-190B000DF8FB}"/>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57" name="TextBox 256">
            <a:extLst>
              <a:ext uri="{FF2B5EF4-FFF2-40B4-BE49-F238E27FC236}">
                <a16:creationId xmlns:a16="http://schemas.microsoft.com/office/drawing/2014/main" id="{C2118567-1F0D-0DF4-B073-329A44E7BD90}"/>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58" name="TextBox 257">
            <a:extLst>
              <a:ext uri="{FF2B5EF4-FFF2-40B4-BE49-F238E27FC236}">
                <a16:creationId xmlns:a16="http://schemas.microsoft.com/office/drawing/2014/main" id="{C4EEE5AA-2FD0-BFD7-7D8E-26E2F89EEDC4}"/>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59" name="TextBox 258">
            <a:extLst>
              <a:ext uri="{FF2B5EF4-FFF2-40B4-BE49-F238E27FC236}">
                <a16:creationId xmlns:a16="http://schemas.microsoft.com/office/drawing/2014/main" id="{C11AEDAA-8621-C900-AF8F-50758F5E0160}"/>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60" name="TextBox 259">
            <a:extLst>
              <a:ext uri="{FF2B5EF4-FFF2-40B4-BE49-F238E27FC236}">
                <a16:creationId xmlns:a16="http://schemas.microsoft.com/office/drawing/2014/main" id="{303BFE37-6BA9-542A-0DA5-E60B72A7AD76}"/>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61" name="TextBox 260">
            <a:extLst>
              <a:ext uri="{FF2B5EF4-FFF2-40B4-BE49-F238E27FC236}">
                <a16:creationId xmlns:a16="http://schemas.microsoft.com/office/drawing/2014/main" id="{80122785-2D1E-57F5-6986-09E58D878024}"/>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62" name="TextBox 261">
            <a:extLst>
              <a:ext uri="{FF2B5EF4-FFF2-40B4-BE49-F238E27FC236}">
                <a16:creationId xmlns:a16="http://schemas.microsoft.com/office/drawing/2014/main" id="{575CFCB4-422D-50E1-DB42-7E9D956269AC}"/>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63" name="TextBox 262">
            <a:extLst>
              <a:ext uri="{FF2B5EF4-FFF2-40B4-BE49-F238E27FC236}">
                <a16:creationId xmlns:a16="http://schemas.microsoft.com/office/drawing/2014/main" id="{D2256E47-E464-8249-B9FF-A32686183DDF}"/>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64" name="TextBox 263">
            <a:extLst>
              <a:ext uri="{FF2B5EF4-FFF2-40B4-BE49-F238E27FC236}">
                <a16:creationId xmlns:a16="http://schemas.microsoft.com/office/drawing/2014/main" id="{EF5AAF6E-5510-CEF9-3B88-D194D01B7B06}"/>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65" name="TextBox 264">
            <a:extLst>
              <a:ext uri="{FF2B5EF4-FFF2-40B4-BE49-F238E27FC236}">
                <a16:creationId xmlns:a16="http://schemas.microsoft.com/office/drawing/2014/main" id="{17054D52-4CD5-61F8-7898-B1B3C0CAF25A}"/>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cxnSp>
        <p:nvCxnSpPr>
          <p:cNvPr id="266" name="Straight Connector 265">
            <a:extLst>
              <a:ext uri="{FF2B5EF4-FFF2-40B4-BE49-F238E27FC236}">
                <a16:creationId xmlns:a16="http://schemas.microsoft.com/office/drawing/2014/main" id="{7ED906C9-80F9-6742-51A8-D22F6F0AEB88}"/>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65504E0-0F0F-7C87-EFFC-7CC7B4636E21}"/>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CC6C4908-9582-72BE-5B43-A4F4DB5C3DDF}"/>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EBD43D0-0608-6253-8F58-D703D10D1B99}"/>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D2350FEA-0592-C9BF-5B3E-AFAF1C0AF228}"/>
              </a:ext>
            </a:extLst>
          </p:cNvPr>
          <p:cNvCxnSpPr>
            <a:cxnSpLocks/>
          </p:cNvCxnSpPr>
          <p:nvPr/>
        </p:nvCxnSpPr>
        <p:spPr>
          <a:xfrm>
            <a:off x="6023383"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1" name="TextBox 270">
            <a:extLst>
              <a:ext uri="{FF2B5EF4-FFF2-40B4-BE49-F238E27FC236}">
                <a16:creationId xmlns:a16="http://schemas.microsoft.com/office/drawing/2014/main" id="{4D73F565-C36C-390B-CFA6-D1C551D09640}"/>
              </a:ext>
            </a:extLst>
          </p:cNvPr>
          <p:cNvSpPr txBox="1"/>
          <p:nvPr/>
        </p:nvSpPr>
        <p:spPr>
          <a:xfrm>
            <a:off x="6018422" y="1370819"/>
            <a:ext cx="5432463"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Tree>
    <p:extLst>
      <p:ext uri="{BB962C8B-B14F-4D97-AF65-F5344CB8AC3E}">
        <p14:creationId xmlns:p14="http://schemas.microsoft.com/office/powerpoint/2010/main" val="34472796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70" name="TextBox 169">
            <a:extLst>
              <a:ext uri="{FF2B5EF4-FFF2-40B4-BE49-F238E27FC236}">
                <a16:creationId xmlns:a16="http://schemas.microsoft.com/office/drawing/2014/main" id="{D4A7B12D-8191-E47B-D3F1-A76D5007336D}"/>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3460526" y="76175"/>
            <a:ext cx="6338614"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Window, with the same structure as before appears for user to edit task, with it being similar, it would be easy for users to pick up and feel at ease.</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3002122" y="1886279"/>
            <a:ext cx="608834" cy="4370953"/>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3165864"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3338545"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3025297"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3185242"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3404120" y="2962759"/>
            <a:ext cx="800815" cy="461665"/>
          </a:xfrm>
          <a:prstGeom prst="rect">
            <a:avLst/>
          </a:prstGeom>
          <a:noFill/>
          <a:ln w="12700">
            <a:noFill/>
          </a:ln>
        </p:spPr>
        <p:txBody>
          <a:bodyPr wrap="square" rtlCol="0">
            <a:spAutoFit/>
          </a:bodyPr>
          <a:lstStyle/>
          <a:p>
            <a:pPr algn="ctr"/>
            <a:r>
              <a:rPr lang="en-US" sz="800" u="sng" dirty="0">
                <a:solidFill>
                  <a:schemeClr val="tx1">
                    <a:lumMod val="50000"/>
                    <a:lumOff val="50000"/>
                  </a:schemeClr>
                </a:solidFill>
                <a:latin typeface="Helvetica" pitchFamily="2" charset="0"/>
              </a:rPr>
              <a:t>Call bus companies for quotation</a:t>
            </a:r>
            <a:endParaRPr lang="en-SG" sz="800" u="sng"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3024997"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3043841"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220">
            <a:extLst>
              <a:ext uri="{FF2B5EF4-FFF2-40B4-BE49-F238E27FC236}">
                <a16:creationId xmlns:a16="http://schemas.microsoft.com/office/drawing/2014/main" id="{FFF37145-E381-41C4-0B8D-DCFBA61FB6C7}"/>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21" name="Graphic 20" descr="Play with solid fill">
            <a:extLst>
              <a:ext uri="{FF2B5EF4-FFF2-40B4-BE49-F238E27FC236}">
                <a16:creationId xmlns:a16="http://schemas.microsoft.com/office/drawing/2014/main" id="{38B530B0-0932-DDBE-04D5-7C69CDA838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33" name="Graphic 32" descr="Earth globe: Americas with solid fill">
            <a:extLst>
              <a:ext uri="{FF2B5EF4-FFF2-40B4-BE49-F238E27FC236}">
                <a16:creationId xmlns:a16="http://schemas.microsoft.com/office/drawing/2014/main" id="{28043E47-B070-0573-5C8F-96689BCB3F4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930" y="745162"/>
            <a:ext cx="214216" cy="214216"/>
          </a:xfrm>
          <a:prstGeom prst="rect">
            <a:avLst/>
          </a:prstGeom>
        </p:spPr>
      </p:pic>
      <p:sp>
        <p:nvSpPr>
          <p:cNvPr id="37" name="Rectangle: Rounded Corners 18">
            <a:extLst>
              <a:ext uri="{FF2B5EF4-FFF2-40B4-BE49-F238E27FC236}">
                <a16:creationId xmlns:a16="http://schemas.microsoft.com/office/drawing/2014/main" id="{982070E6-3F84-A7BF-202C-3DF68EC74357}"/>
              </a:ext>
            </a:extLst>
          </p:cNvPr>
          <p:cNvSpPr/>
          <p:nvPr/>
        </p:nvSpPr>
        <p:spPr>
          <a:xfrm>
            <a:off x="721687" y="1639372"/>
            <a:ext cx="2282045" cy="4611500"/>
          </a:xfrm>
          <a:prstGeom prst="roundRect">
            <a:avLst>
              <a:gd name="adj" fmla="val 0"/>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Title: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Call bus companies for quotation</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Start date (DD/MM/YYYY):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26/06/2022</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Duration: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 day(s)</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End date (DD/MM/YYYY):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27/06/2022</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Progress status: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Not started</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Description: </a:t>
            </a:r>
          </a:p>
          <a:p>
            <a:pPr>
              <a:lnSpc>
                <a:spcPct val="200000"/>
              </a:lnSpc>
            </a:pPr>
            <a:r>
              <a:rPr lang="en-US" sz="900" u="sng" dirty="0">
                <a:solidFill>
                  <a:schemeClr val="tx1">
                    <a:lumMod val="50000"/>
                    <a:lumOff val="50000"/>
                  </a:schemeClr>
                </a:solidFill>
                <a:latin typeface="Helvetica" panose="020B0604020202020204" pitchFamily="34" charset="0"/>
                <a:cs typeface="Helvetica" panose="020B0604020202020204" pitchFamily="34" charset="0"/>
              </a:rPr>
              <a:t>Get list from anna @ 87654321</a:t>
            </a:r>
          </a:p>
          <a:p>
            <a:pPr>
              <a:lnSpc>
                <a:spcPct val="200000"/>
              </a:lnSpc>
            </a:pPr>
            <a:endParaRPr lang="en-SG" sz="900"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7BB93BC8-5DE9-C15F-5E15-A5F88A5DB051}"/>
              </a:ext>
            </a:extLst>
          </p:cNvPr>
          <p:cNvSpPr/>
          <p:nvPr/>
        </p:nvSpPr>
        <p:spPr>
          <a:xfrm>
            <a:off x="776239" y="5905914"/>
            <a:ext cx="693152"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Edit</a:t>
            </a:r>
          </a:p>
        </p:txBody>
      </p:sp>
      <p:sp>
        <p:nvSpPr>
          <p:cNvPr id="61" name="TextBox 60">
            <a:extLst>
              <a:ext uri="{FF2B5EF4-FFF2-40B4-BE49-F238E27FC236}">
                <a16:creationId xmlns:a16="http://schemas.microsoft.com/office/drawing/2014/main" id="{F8C581D4-0C9A-0BAF-396D-5C5DAAFF5B32}"/>
              </a:ext>
            </a:extLst>
          </p:cNvPr>
          <p:cNvSpPr txBox="1"/>
          <p:nvPr/>
        </p:nvSpPr>
        <p:spPr>
          <a:xfrm>
            <a:off x="721688" y="1365532"/>
            <a:ext cx="2279894"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chemeClr val="bg1"/>
                </a:solidFill>
                <a:latin typeface="Helvetica" panose="020B0604020202020204" pitchFamily="34" charset="0"/>
                <a:cs typeface="Helvetica" panose="020B0604020202020204" pitchFamily="34" charset="0"/>
              </a:rPr>
              <a:t>TASK DETAILS</a:t>
            </a:r>
          </a:p>
        </p:txBody>
      </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Rectangle: Rounded Corners 220">
            <a:extLst>
              <a:ext uri="{FF2B5EF4-FFF2-40B4-BE49-F238E27FC236}">
                <a16:creationId xmlns:a16="http://schemas.microsoft.com/office/drawing/2014/main" id="{A9536081-41C8-BD31-A9FB-FF12F21BBB43}"/>
              </a:ext>
            </a:extLst>
          </p:cNvPr>
          <p:cNvSpPr/>
          <p:nvPr/>
        </p:nvSpPr>
        <p:spPr>
          <a:xfrm>
            <a:off x="1531072" y="5905914"/>
            <a:ext cx="806675"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Delete</a:t>
            </a:r>
          </a:p>
        </p:txBody>
      </p:sp>
      <p:pic>
        <p:nvPicPr>
          <p:cNvPr id="132" name="Graphic 131" descr="Pencil with solid fill">
            <a:extLst>
              <a:ext uri="{FF2B5EF4-FFF2-40B4-BE49-F238E27FC236}">
                <a16:creationId xmlns:a16="http://schemas.microsoft.com/office/drawing/2014/main" id="{4546422A-3371-6C57-EE0F-EAE26FD3634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78914" y="5905914"/>
            <a:ext cx="258157" cy="258157"/>
          </a:xfrm>
          <a:prstGeom prst="rect">
            <a:avLst/>
          </a:prstGeom>
        </p:spPr>
      </p:pic>
      <p:pic>
        <p:nvPicPr>
          <p:cNvPr id="134" name="Graphic 133" descr="Garbage with solid fill">
            <a:extLst>
              <a:ext uri="{FF2B5EF4-FFF2-40B4-BE49-F238E27FC236}">
                <a16:creationId xmlns:a16="http://schemas.microsoft.com/office/drawing/2014/main" id="{158AC9F0-5B9E-EF69-316D-9DF811769D1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058224" y="5914385"/>
            <a:ext cx="246364" cy="246364"/>
          </a:xfrm>
          <a:prstGeom prst="rect">
            <a:avLst/>
          </a:prstGeom>
        </p:spPr>
      </p:pic>
      <p:sp>
        <p:nvSpPr>
          <p:cNvPr id="137" name="Rectangle: Rounded Corners 220">
            <a:extLst>
              <a:ext uri="{FF2B5EF4-FFF2-40B4-BE49-F238E27FC236}">
                <a16:creationId xmlns:a16="http://schemas.microsoft.com/office/drawing/2014/main" id="{A37699D4-AC60-F449-FFD9-294B0E812926}"/>
              </a:ext>
            </a:extLst>
          </p:cNvPr>
          <p:cNvSpPr/>
          <p:nvPr/>
        </p:nvSpPr>
        <p:spPr>
          <a:xfrm>
            <a:off x="2390464" y="5902542"/>
            <a:ext cx="565799"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Close</a:t>
            </a:r>
          </a:p>
        </p:txBody>
      </p:sp>
      <p:sp>
        <p:nvSpPr>
          <p:cNvPr id="15" name="Rectangle: Rounded Corners 59">
            <a:extLst>
              <a:ext uri="{FF2B5EF4-FFF2-40B4-BE49-F238E27FC236}">
                <a16:creationId xmlns:a16="http://schemas.microsoft.com/office/drawing/2014/main" id="{94982DA7-987A-BE62-E060-608D1F20DF52}"/>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 name="Rectangle: Rounded Corners 60">
            <a:extLst>
              <a:ext uri="{FF2B5EF4-FFF2-40B4-BE49-F238E27FC236}">
                <a16:creationId xmlns:a16="http://schemas.microsoft.com/office/drawing/2014/main" id="{09E640F8-210B-A486-54AE-A064986DA81F}"/>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5" name="Straight Connector 24">
            <a:extLst>
              <a:ext uri="{FF2B5EF4-FFF2-40B4-BE49-F238E27FC236}">
                <a16:creationId xmlns:a16="http://schemas.microsoft.com/office/drawing/2014/main" id="{D01693CF-EE01-04A5-9276-AE9B73389F04}"/>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26E4A28-00E3-F4E8-E248-BBCDB936DDD7}"/>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780EAE1-7114-AE95-7C78-88D8262158A1}"/>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6BCE6A8-6F8A-7A51-3BF2-D00EC4D77772}"/>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DDC5C82-2409-73A3-9F38-CE94501C4677}"/>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66990B1-6BB1-E2F5-2B0B-4AE3BC3FB941}"/>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717FDAC-1104-A370-74CB-DEE8EACBD505}"/>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E8BADC5-E036-53E3-6DCD-16A61856D946}"/>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9C068F85-8AC8-4CE5-5B37-2FEEBD5C9AC5}"/>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6CCE49-4D47-F7DD-3CC9-5A0B5B5D5C08}"/>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8D51C608-4AA0-F6BC-A7A2-EE271EB56420}"/>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54" name="TextBox 153">
            <a:extLst>
              <a:ext uri="{FF2B5EF4-FFF2-40B4-BE49-F238E27FC236}">
                <a16:creationId xmlns:a16="http://schemas.microsoft.com/office/drawing/2014/main" id="{63589F3F-8CDA-281B-3FB2-A2C85A354122}"/>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55" name="TextBox 154">
            <a:extLst>
              <a:ext uri="{FF2B5EF4-FFF2-40B4-BE49-F238E27FC236}">
                <a16:creationId xmlns:a16="http://schemas.microsoft.com/office/drawing/2014/main" id="{233F4058-9623-9E8D-2550-74C872318CB8}"/>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56" name="TextBox 155">
            <a:extLst>
              <a:ext uri="{FF2B5EF4-FFF2-40B4-BE49-F238E27FC236}">
                <a16:creationId xmlns:a16="http://schemas.microsoft.com/office/drawing/2014/main" id="{2F6FC1AD-A44B-4E4A-F4EF-3F65F0BF6DE0}"/>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57" name="TextBox 156">
            <a:extLst>
              <a:ext uri="{FF2B5EF4-FFF2-40B4-BE49-F238E27FC236}">
                <a16:creationId xmlns:a16="http://schemas.microsoft.com/office/drawing/2014/main" id="{BEEA8128-25EF-FA2C-95E5-8C2006319E44}"/>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58" name="TextBox 157">
            <a:extLst>
              <a:ext uri="{FF2B5EF4-FFF2-40B4-BE49-F238E27FC236}">
                <a16:creationId xmlns:a16="http://schemas.microsoft.com/office/drawing/2014/main" id="{7FAFEA6A-0F7B-2AD9-9CB7-2A1BB07B6050}"/>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59" name="TextBox 158">
            <a:extLst>
              <a:ext uri="{FF2B5EF4-FFF2-40B4-BE49-F238E27FC236}">
                <a16:creationId xmlns:a16="http://schemas.microsoft.com/office/drawing/2014/main" id="{24B2E704-C89B-C4AC-C124-D7652F135999}"/>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0" name="TextBox 159">
            <a:extLst>
              <a:ext uri="{FF2B5EF4-FFF2-40B4-BE49-F238E27FC236}">
                <a16:creationId xmlns:a16="http://schemas.microsoft.com/office/drawing/2014/main" id="{5D11442F-2709-0F3F-DD27-08D04CBCDC21}"/>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61" name="TextBox 160">
            <a:extLst>
              <a:ext uri="{FF2B5EF4-FFF2-40B4-BE49-F238E27FC236}">
                <a16:creationId xmlns:a16="http://schemas.microsoft.com/office/drawing/2014/main" id="{A4C68156-5C36-AC7E-4689-CA2E6F9777B5}"/>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62" name="TextBox 161">
            <a:extLst>
              <a:ext uri="{FF2B5EF4-FFF2-40B4-BE49-F238E27FC236}">
                <a16:creationId xmlns:a16="http://schemas.microsoft.com/office/drawing/2014/main" id="{DE8D2158-52C6-5ED7-85DD-3A693B57CA36}"/>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3" name="TextBox 162">
            <a:extLst>
              <a:ext uri="{FF2B5EF4-FFF2-40B4-BE49-F238E27FC236}">
                <a16:creationId xmlns:a16="http://schemas.microsoft.com/office/drawing/2014/main" id="{505E29DF-AA79-13E1-817B-D32C9D91F366}"/>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4" name="TextBox 163">
            <a:extLst>
              <a:ext uri="{FF2B5EF4-FFF2-40B4-BE49-F238E27FC236}">
                <a16:creationId xmlns:a16="http://schemas.microsoft.com/office/drawing/2014/main" id="{DC8BC1D4-F77C-52E3-3F7D-27DF8F7DCF5C}"/>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65" name="TextBox 164">
            <a:extLst>
              <a:ext uri="{FF2B5EF4-FFF2-40B4-BE49-F238E27FC236}">
                <a16:creationId xmlns:a16="http://schemas.microsoft.com/office/drawing/2014/main" id="{4F13B687-24E6-46CA-4972-60DDC933BA90}"/>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66" name="TextBox 165">
            <a:extLst>
              <a:ext uri="{FF2B5EF4-FFF2-40B4-BE49-F238E27FC236}">
                <a16:creationId xmlns:a16="http://schemas.microsoft.com/office/drawing/2014/main" id="{9D03CFED-C80B-EBB1-1509-77E3859C6FE3}"/>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67" name="TextBox 166">
            <a:extLst>
              <a:ext uri="{FF2B5EF4-FFF2-40B4-BE49-F238E27FC236}">
                <a16:creationId xmlns:a16="http://schemas.microsoft.com/office/drawing/2014/main" id="{72577082-727F-5315-5FA8-DBA4CF486348}"/>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92" name="TextBox 191">
            <a:extLst>
              <a:ext uri="{FF2B5EF4-FFF2-40B4-BE49-F238E27FC236}">
                <a16:creationId xmlns:a16="http://schemas.microsoft.com/office/drawing/2014/main" id="{5F5C428A-8AC4-FFB5-9F7E-9B85A3419D4B}"/>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196" name="Straight Connector 195">
            <a:extLst>
              <a:ext uri="{FF2B5EF4-FFF2-40B4-BE49-F238E27FC236}">
                <a16:creationId xmlns:a16="http://schemas.microsoft.com/office/drawing/2014/main" id="{7455EDD7-C4C0-E745-932C-30840A6EEEC2}"/>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7B3AB41-300B-C680-F4D9-E80781B8257E}"/>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08374443-43D9-BF0A-0624-1A4D5D8CB29A}"/>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8B578550-10FC-C728-527B-61DE9540FBC7}"/>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BFB2540-9694-604C-2D66-60DE80B66ACF}"/>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1" name="Rectangle: Rounded Corners 59">
            <a:extLst>
              <a:ext uri="{FF2B5EF4-FFF2-40B4-BE49-F238E27FC236}">
                <a16:creationId xmlns:a16="http://schemas.microsoft.com/office/drawing/2014/main" id="{A169D56D-8D6E-5B38-6996-75ACE881C337}"/>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2" name="Rectangle: Rounded Corners 60">
            <a:extLst>
              <a:ext uri="{FF2B5EF4-FFF2-40B4-BE49-F238E27FC236}">
                <a16:creationId xmlns:a16="http://schemas.microsoft.com/office/drawing/2014/main" id="{5ECCC9DC-7E0D-1D11-7852-FF553E68DD03}"/>
              </a:ext>
            </a:extLst>
          </p:cNvPr>
          <p:cNvSpPr/>
          <p:nvPr/>
        </p:nvSpPr>
        <p:spPr>
          <a:xfrm>
            <a:off x="3009907" y="1627258"/>
            <a:ext cx="8434540"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03" name="Straight Connector 202">
            <a:extLst>
              <a:ext uri="{FF2B5EF4-FFF2-40B4-BE49-F238E27FC236}">
                <a16:creationId xmlns:a16="http://schemas.microsoft.com/office/drawing/2014/main" id="{BDDC0748-1711-C2B7-E639-3F4AB2C2345D}"/>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2669CB1F-2629-C4FA-8884-4878F11B49F9}"/>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3EF27F59-A83E-B934-2733-9698F7511DF5}"/>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BC3F6D8-E97D-14D7-16A6-73A9EE3C140D}"/>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612E0FCC-DFD3-542E-83D5-494DBC444140}"/>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7002706-E608-FF14-2A29-E234E42EF3E8}"/>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810DC3B4-57CC-037B-F67C-9F901BB7BFB6}"/>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97796E0-CA4F-A92E-05DA-642FC91411BC}"/>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EF07B08A-C0C0-ED3A-E4C7-20457A504761}"/>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F33AFD21-1AD6-EE90-8E73-1C8B00676273}"/>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8D8F75F9-B8E8-D326-0CEA-F26E7A062BA7}"/>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14" name="TextBox 213">
            <a:extLst>
              <a:ext uri="{FF2B5EF4-FFF2-40B4-BE49-F238E27FC236}">
                <a16:creationId xmlns:a16="http://schemas.microsoft.com/office/drawing/2014/main" id="{55890DF8-C653-5BE9-5E1E-8A8AA90CA50C}"/>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15" name="TextBox 214">
            <a:extLst>
              <a:ext uri="{FF2B5EF4-FFF2-40B4-BE49-F238E27FC236}">
                <a16:creationId xmlns:a16="http://schemas.microsoft.com/office/drawing/2014/main" id="{6CEC9BCF-FE2E-14B4-F35C-AB621C94F3FF}"/>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16" name="TextBox 215">
            <a:extLst>
              <a:ext uri="{FF2B5EF4-FFF2-40B4-BE49-F238E27FC236}">
                <a16:creationId xmlns:a16="http://schemas.microsoft.com/office/drawing/2014/main" id="{801F5C05-74F6-C65C-A214-FF0D7329EF5B}"/>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17" name="TextBox 216">
            <a:extLst>
              <a:ext uri="{FF2B5EF4-FFF2-40B4-BE49-F238E27FC236}">
                <a16:creationId xmlns:a16="http://schemas.microsoft.com/office/drawing/2014/main" id="{3D19204F-DDD9-03E1-3D3C-CE65455F95CF}"/>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18" name="TextBox 217">
            <a:extLst>
              <a:ext uri="{FF2B5EF4-FFF2-40B4-BE49-F238E27FC236}">
                <a16:creationId xmlns:a16="http://schemas.microsoft.com/office/drawing/2014/main" id="{87A533C1-0F13-511C-547B-BF9E94B343A0}"/>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19" name="TextBox 218">
            <a:extLst>
              <a:ext uri="{FF2B5EF4-FFF2-40B4-BE49-F238E27FC236}">
                <a16:creationId xmlns:a16="http://schemas.microsoft.com/office/drawing/2014/main" id="{BADEA02E-E224-E2F1-75DE-B207B2878DF0}"/>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0" name="TextBox 219">
            <a:extLst>
              <a:ext uri="{FF2B5EF4-FFF2-40B4-BE49-F238E27FC236}">
                <a16:creationId xmlns:a16="http://schemas.microsoft.com/office/drawing/2014/main" id="{87F806AD-EAC4-3238-B55D-71EE31645B6F}"/>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1" name="TextBox 220">
            <a:extLst>
              <a:ext uri="{FF2B5EF4-FFF2-40B4-BE49-F238E27FC236}">
                <a16:creationId xmlns:a16="http://schemas.microsoft.com/office/drawing/2014/main" id="{B49BC925-BB74-7906-2D40-3E44B2412E20}"/>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2" name="TextBox 221">
            <a:extLst>
              <a:ext uri="{FF2B5EF4-FFF2-40B4-BE49-F238E27FC236}">
                <a16:creationId xmlns:a16="http://schemas.microsoft.com/office/drawing/2014/main" id="{E7637C8D-F873-FFF4-A697-4DE80BF0F8EF}"/>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23" name="TextBox 222">
            <a:extLst>
              <a:ext uri="{FF2B5EF4-FFF2-40B4-BE49-F238E27FC236}">
                <a16:creationId xmlns:a16="http://schemas.microsoft.com/office/drawing/2014/main" id="{BC4C831F-B650-AB70-BEB7-2481D13DF935}"/>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24" name="TextBox 223">
            <a:extLst>
              <a:ext uri="{FF2B5EF4-FFF2-40B4-BE49-F238E27FC236}">
                <a16:creationId xmlns:a16="http://schemas.microsoft.com/office/drawing/2014/main" id="{082A0DE2-E4FD-100A-4232-EB804FDFAD08}"/>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25" name="TextBox 224">
            <a:extLst>
              <a:ext uri="{FF2B5EF4-FFF2-40B4-BE49-F238E27FC236}">
                <a16:creationId xmlns:a16="http://schemas.microsoft.com/office/drawing/2014/main" id="{FCFD0FBE-F201-7E86-6A63-F5C77BB9CD4E}"/>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26" name="TextBox 225">
            <a:extLst>
              <a:ext uri="{FF2B5EF4-FFF2-40B4-BE49-F238E27FC236}">
                <a16:creationId xmlns:a16="http://schemas.microsoft.com/office/drawing/2014/main" id="{34B5ED20-E7B7-827C-CCEA-084D14B1D2B2}"/>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27" name="TextBox 226">
            <a:extLst>
              <a:ext uri="{FF2B5EF4-FFF2-40B4-BE49-F238E27FC236}">
                <a16:creationId xmlns:a16="http://schemas.microsoft.com/office/drawing/2014/main" id="{67BAD6BE-A3F9-432F-C04D-783D265B1DC1}"/>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228" name="Straight Connector 227">
            <a:extLst>
              <a:ext uri="{FF2B5EF4-FFF2-40B4-BE49-F238E27FC236}">
                <a16:creationId xmlns:a16="http://schemas.microsoft.com/office/drawing/2014/main" id="{6C250314-F2BB-CE3C-9D67-B44BBF326B08}"/>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9222B00-EA4A-E6C2-DECE-CC43A576476F}"/>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976FFA0-CBAB-EB67-AD75-232D7B71531D}"/>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51169837-AAB7-F5B4-0C4F-CF061D8647C8}"/>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51B90E5-FDBF-44E1-2F76-2C9F493820E7}"/>
              </a:ext>
            </a:extLst>
          </p:cNvPr>
          <p:cNvCxnSpPr>
            <a:cxnSpLocks/>
          </p:cNvCxnSpPr>
          <p:nvPr/>
        </p:nvCxnSpPr>
        <p:spPr>
          <a:xfrm>
            <a:off x="5422937"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3" name="Rectangle: Rounded Corners 59">
            <a:extLst>
              <a:ext uri="{FF2B5EF4-FFF2-40B4-BE49-F238E27FC236}">
                <a16:creationId xmlns:a16="http://schemas.microsoft.com/office/drawing/2014/main" id="{F01F7285-DB74-4DF4-4277-3812C0DC9AED}"/>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34" name="Rectangle: Rounded Corners 60">
            <a:extLst>
              <a:ext uri="{FF2B5EF4-FFF2-40B4-BE49-F238E27FC236}">
                <a16:creationId xmlns:a16="http://schemas.microsoft.com/office/drawing/2014/main" id="{717BA03C-D55A-73EE-692C-D43F1912A9B3}"/>
              </a:ext>
            </a:extLst>
          </p:cNvPr>
          <p:cNvSpPr/>
          <p:nvPr/>
        </p:nvSpPr>
        <p:spPr>
          <a:xfrm>
            <a:off x="3009907" y="1627258"/>
            <a:ext cx="8436894"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35" name="Straight Connector 234">
            <a:extLst>
              <a:ext uri="{FF2B5EF4-FFF2-40B4-BE49-F238E27FC236}">
                <a16:creationId xmlns:a16="http://schemas.microsoft.com/office/drawing/2014/main" id="{218699BF-6A6E-EA5A-F4A3-78944A615611}"/>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F2AE481F-24E5-3BB1-9472-7043DF7B1EEB}"/>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091C2D7-73F0-0214-95A7-681F34DE5DFB}"/>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D0BE0F7A-8C10-162C-1B8A-7F34F7237E85}"/>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2F167884-9858-53F6-5BA4-3BDA71518DB0}"/>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740D249-7F1C-BFB5-9990-7F3528C1ED6C}"/>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2CF4F925-BE43-22F7-C174-D6BB278DFA3A}"/>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6592C480-346C-848B-9DEE-4BF74296E8F6}"/>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E1D21F69-5169-6778-D1D0-3A3560C26C9D}"/>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0CC9D1C-12E0-71FB-94D0-4E5034C01918}"/>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617B7E9D-18DE-816B-77B7-F9A41B9A852F}"/>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46" name="TextBox 245">
            <a:extLst>
              <a:ext uri="{FF2B5EF4-FFF2-40B4-BE49-F238E27FC236}">
                <a16:creationId xmlns:a16="http://schemas.microsoft.com/office/drawing/2014/main" id="{AAB837D9-C8DD-2641-4AE6-CBB812121BF2}"/>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47" name="TextBox 246">
            <a:extLst>
              <a:ext uri="{FF2B5EF4-FFF2-40B4-BE49-F238E27FC236}">
                <a16:creationId xmlns:a16="http://schemas.microsoft.com/office/drawing/2014/main" id="{D97BDB99-D721-C844-F896-187D24F63853}"/>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48" name="TextBox 247">
            <a:extLst>
              <a:ext uri="{FF2B5EF4-FFF2-40B4-BE49-F238E27FC236}">
                <a16:creationId xmlns:a16="http://schemas.microsoft.com/office/drawing/2014/main" id="{5AA0F4F1-77C3-F851-7FD9-D289BB6FE878}"/>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49" name="TextBox 248">
            <a:extLst>
              <a:ext uri="{FF2B5EF4-FFF2-40B4-BE49-F238E27FC236}">
                <a16:creationId xmlns:a16="http://schemas.microsoft.com/office/drawing/2014/main" id="{82993447-7281-D856-0A07-A3655425AE9E}"/>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50" name="TextBox 249">
            <a:extLst>
              <a:ext uri="{FF2B5EF4-FFF2-40B4-BE49-F238E27FC236}">
                <a16:creationId xmlns:a16="http://schemas.microsoft.com/office/drawing/2014/main" id="{9CCA386B-0BAC-F2D5-A23D-85C645288C6B}"/>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51" name="TextBox 250">
            <a:extLst>
              <a:ext uri="{FF2B5EF4-FFF2-40B4-BE49-F238E27FC236}">
                <a16:creationId xmlns:a16="http://schemas.microsoft.com/office/drawing/2014/main" id="{A21870ED-6006-41F2-BCE1-2EC701696DD8}"/>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52" name="TextBox 251">
            <a:extLst>
              <a:ext uri="{FF2B5EF4-FFF2-40B4-BE49-F238E27FC236}">
                <a16:creationId xmlns:a16="http://schemas.microsoft.com/office/drawing/2014/main" id="{0F949D4D-5EBA-6988-AD50-7CD8AF41EA44}"/>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53" name="TextBox 252">
            <a:extLst>
              <a:ext uri="{FF2B5EF4-FFF2-40B4-BE49-F238E27FC236}">
                <a16:creationId xmlns:a16="http://schemas.microsoft.com/office/drawing/2014/main" id="{C19F0D8E-AECC-D6BB-E2E5-12C4D940845B}"/>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54" name="TextBox 253">
            <a:extLst>
              <a:ext uri="{FF2B5EF4-FFF2-40B4-BE49-F238E27FC236}">
                <a16:creationId xmlns:a16="http://schemas.microsoft.com/office/drawing/2014/main" id="{DA6DE892-EB7B-90AF-09FB-C1267FB7B027}"/>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55" name="TextBox 254">
            <a:extLst>
              <a:ext uri="{FF2B5EF4-FFF2-40B4-BE49-F238E27FC236}">
                <a16:creationId xmlns:a16="http://schemas.microsoft.com/office/drawing/2014/main" id="{877D2A21-3A52-DE76-3A01-E32D0171FC69}"/>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56" name="TextBox 255">
            <a:extLst>
              <a:ext uri="{FF2B5EF4-FFF2-40B4-BE49-F238E27FC236}">
                <a16:creationId xmlns:a16="http://schemas.microsoft.com/office/drawing/2014/main" id="{1D9FE93E-41DD-C0E9-C5E3-49CC615CAA90}"/>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57" name="TextBox 256">
            <a:extLst>
              <a:ext uri="{FF2B5EF4-FFF2-40B4-BE49-F238E27FC236}">
                <a16:creationId xmlns:a16="http://schemas.microsoft.com/office/drawing/2014/main" id="{05E45E7A-B186-B2D7-75BA-8EC61C199B90}"/>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58" name="TextBox 257">
            <a:extLst>
              <a:ext uri="{FF2B5EF4-FFF2-40B4-BE49-F238E27FC236}">
                <a16:creationId xmlns:a16="http://schemas.microsoft.com/office/drawing/2014/main" id="{1BDDB99A-7366-615C-BC7E-10C1DE56249D}"/>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59" name="TextBox 258">
            <a:extLst>
              <a:ext uri="{FF2B5EF4-FFF2-40B4-BE49-F238E27FC236}">
                <a16:creationId xmlns:a16="http://schemas.microsoft.com/office/drawing/2014/main" id="{005A4CE5-8132-DC8A-E373-64B43318E3FB}"/>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260" name="Straight Connector 259">
            <a:extLst>
              <a:ext uri="{FF2B5EF4-FFF2-40B4-BE49-F238E27FC236}">
                <a16:creationId xmlns:a16="http://schemas.microsoft.com/office/drawing/2014/main" id="{C5E82F4E-FDB1-C737-69A3-31D8C15C177C}"/>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A3105D50-2C14-426F-6535-82B031B6D1B2}"/>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1673DBB1-BF96-9B90-96D6-7EA37EC4DD0A}"/>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A05590A-3588-4689-5E46-2E81F28C400E}"/>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E2D4140B-9B7E-C77E-443A-675CDF96F3F9}"/>
              </a:ext>
            </a:extLst>
          </p:cNvPr>
          <p:cNvCxnSpPr>
            <a:cxnSpLocks/>
          </p:cNvCxnSpPr>
          <p:nvPr/>
        </p:nvCxnSpPr>
        <p:spPr>
          <a:xfrm>
            <a:off x="5422937"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5" name="Rectangle: Rounded Corners 59">
            <a:extLst>
              <a:ext uri="{FF2B5EF4-FFF2-40B4-BE49-F238E27FC236}">
                <a16:creationId xmlns:a16="http://schemas.microsoft.com/office/drawing/2014/main" id="{DBAAFBB0-26D1-D0A9-D905-BCBD42B9B384}"/>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66" name="Rectangle: Rounded Corners 60">
            <a:extLst>
              <a:ext uri="{FF2B5EF4-FFF2-40B4-BE49-F238E27FC236}">
                <a16:creationId xmlns:a16="http://schemas.microsoft.com/office/drawing/2014/main" id="{8C047F48-FB18-EB43-9B79-5A3A9449A535}"/>
              </a:ext>
            </a:extLst>
          </p:cNvPr>
          <p:cNvSpPr/>
          <p:nvPr/>
        </p:nvSpPr>
        <p:spPr>
          <a:xfrm>
            <a:off x="3009908" y="1627258"/>
            <a:ext cx="8441528"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67" name="Straight Connector 266">
            <a:extLst>
              <a:ext uri="{FF2B5EF4-FFF2-40B4-BE49-F238E27FC236}">
                <a16:creationId xmlns:a16="http://schemas.microsoft.com/office/drawing/2014/main" id="{7DBF6389-8263-162C-831C-A8E7368C77CD}"/>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B3DC4D44-91EB-F1B2-34ED-BA46874C2121}"/>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DFAF5AC3-24ED-F2DB-3F71-A7A099211BED}"/>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AC12624-511C-EED3-7C73-F7B82AEAF7F7}"/>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0F9052-A453-4979-104F-8F47FCE64618}"/>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355E6E66-4011-9BDB-4118-15AFE8AEA9B8}"/>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D01A6D8A-51D2-C192-012D-E1F79505718F}"/>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9169C07-0603-C75D-6268-B1C9CBF84B0F}"/>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67C4F5C8-2061-24DD-1E56-E83A93CA8EF6}"/>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BB11E962-A4E4-5AD8-C83A-073C51CD051D}"/>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24025721-D3F6-3721-465F-AAFB0AC69059}"/>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78" name="TextBox 277">
            <a:extLst>
              <a:ext uri="{FF2B5EF4-FFF2-40B4-BE49-F238E27FC236}">
                <a16:creationId xmlns:a16="http://schemas.microsoft.com/office/drawing/2014/main" id="{E5262A2C-CDD3-C77B-A0C5-4F18AF9200C0}"/>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79" name="TextBox 278">
            <a:extLst>
              <a:ext uri="{FF2B5EF4-FFF2-40B4-BE49-F238E27FC236}">
                <a16:creationId xmlns:a16="http://schemas.microsoft.com/office/drawing/2014/main" id="{0A9413AE-BE1A-A3A9-66E4-BD8AD618C2F1}"/>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80" name="TextBox 279">
            <a:extLst>
              <a:ext uri="{FF2B5EF4-FFF2-40B4-BE49-F238E27FC236}">
                <a16:creationId xmlns:a16="http://schemas.microsoft.com/office/drawing/2014/main" id="{EC39C8EA-7645-C618-FD45-8AF1728FA3D5}"/>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81" name="TextBox 280">
            <a:extLst>
              <a:ext uri="{FF2B5EF4-FFF2-40B4-BE49-F238E27FC236}">
                <a16:creationId xmlns:a16="http://schemas.microsoft.com/office/drawing/2014/main" id="{F305F67D-3DEB-47C0-2596-CA2CA2520211}"/>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82" name="TextBox 281">
            <a:extLst>
              <a:ext uri="{FF2B5EF4-FFF2-40B4-BE49-F238E27FC236}">
                <a16:creationId xmlns:a16="http://schemas.microsoft.com/office/drawing/2014/main" id="{2590A4E4-956A-E719-4399-E5A5438867E6}"/>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83" name="TextBox 282">
            <a:extLst>
              <a:ext uri="{FF2B5EF4-FFF2-40B4-BE49-F238E27FC236}">
                <a16:creationId xmlns:a16="http://schemas.microsoft.com/office/drawing/2014/main" id="{4014C8B4-2F67-24E2-B311-B923CE5864E7}"/>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84" name="TextBox 283">
            <a:extLst>
              <a:ext uri="{FF2B5EF4-FFF2-40B4-BE49-F238E27FC236}">
                <a16:creationId xmlns:a16="http://schemas.microsoft.com/office/drawing/2014/main" id="{46DAC3DD-9100-5633-2FE2-B432308B6EE0}"/>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85" name="TextBox 284">
            <a:extLst>
              <a:ext uri="{FF2B5EF4-FFF2-40B4-BE49-F238E27FC236}">
                <a16:creationId xmlns:a16="http://schemas.microsoft.com/office/drawing/2014/main" id="{33B185C5-BE2F-DD5A-801C-A20629813788}"/>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86" name="TextBox 285">
            <a:extLst>
              <a:ext uri="{FF2B5EF4-FFF2-40B4-BE49-F238E27FC236}">
                <a16:creationId xmlns:a16="http://schemas.microsoft.com/office/drawing/2014/main" id="{986095A4-CF89-D101-AC4B-B2A54B4B739B}"/>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87" name="TextBox 286">
            <a:extLst>
              <a:ext uri="{FF2B5EF4-FFF2-40B4-BE49-F238E27FC236}">
                <a16:creationId xmlns:a16="http://schemas.microsoft.com/office/drawing/2014/main" id="{16C0D7FD-3F65-10D5-9B43-1752E0AD86C4}"/>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88" name="TextBox 287">
            <a:extLst>
              <a:ext uri="{FF2B5EF4-FFF2-40B4-BE49-F238E27FC236}">
                <a16:creationId xmlns:a16="http://schemas.microsoft.com/office/drawing/2014/main" id="{D5A1CBEE-D1C3-C050-97E9-85F68B8697D8}"/>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89" name="TextBox 288">
            <a:extLst>
              <a:ext uri="{FF2B5EF4-FFF2-40B4-BE49-F238E27FC236}">
                <a16:creationId xmlns:a16="http://schemas.microsoft.com/office/drawing/2014/main" id="{10305B80-0A0F-FAA3-FD5B-658B9F96E41B}"/>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90" name="TextBox 289">
            <a:extLst>
              <a:ext uri="{FF2B5EF4-FFF2-40B4-BE49-F238E27FC236}">
                <a16:creationId xmlns:a16="http://schemas.microsoft.com/office/drawing/2014/main" id="{7CF6D180-8D1F-DEE3-2B8B-3FA5246F9213}"/>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91" name="TextBox 290">
            <a:extLst>
              <a:ext uri="{FF2B5EF4-FFF2-40B4-BE49-F238E27FC236}">
                <a16:creationId xmlns:a16="http://schemas.microsoft.com/office/drawing/2014/main" id="{F3AB9A80-C9CD-7C87-1339-6907949F7492}"/>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cxnSp>
        <p:nvCxnSpPr>
          <p:cNvPr id="292" name="Straight Connector 291">
            <a:extLst>
              <a:ext uri="{FF2B5EF4-FFF2-40B4-BE49-F238E27FC236}">
                <a16:creationId xmlns:a16="http://schemas.microsoft.com/office/drawing/2014/main" id="{03F21A2B-AC01-6613-D15B-6D9CBD3E2B2D}"/>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D73752C-3A47-16A7-9B5E-FF52070BACC3}"/>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8F1C9362-B9C4-91FD-DE92-0B6784D96805}"/>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CB225CC-282A-FA2F-E87F-F8C85C322B58}"/>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A2A9FDC4-5300-680D-C8C4-EE88F321D58D}"/>
              </a:ext>
            </a:extLst>
          </p:cNvPr>
          <p:cNvCxnSpPr>
            <a:cxnSpLocks/>
          </p:cNvCxnSpPr>
          <p:nvPr/>
        </p:nvCxnSpPr>
        <p:spPr>
          <a:xfrm>
            <a:off x="6023383"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7" name="Rectangle: Rounded Corners 59">
            <a:extLst>
              <a:ext uri="{FF2B5EF4-FFF2-40B4-BE49-F238E27FC236}">
                <a16:creationId xmlns:a16="http://schemas.microsoft.com/office/drawing/2014/main" id="{7FE36138-3983-7F92-6E29-912BE2EB3258}"/>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98" name="Rectangle: Rounded Corners 60">
            <a:extLst>
              <a:ext uri="{FF2B5EF4-FFF2-40B4-BE49-F238E27FC236}">
                <a16:creationId xmlns:a16="http://schemas.microsoft.com/office/drawing/2014/main" id="{FF7DFD5C-127E-770C-2D09-548403422140}"/>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99" name="Straight Connector 298">
            <a:extLst>
              <a:ext uri="{FF2B5EF4-FFF2-40B4-BE49-F238E27FC236}">
                <a16:creationId xmlns:a16="http://schemas.microsoft.com/office/drawing/2014/main" id="{401645D3-655B-48DA-1CEA-870DCF296B44}"/>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2788C00E-553E-C55F-C2B1-E9433D3CE0FB}"/>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8EB8C58F-8AFE-F441-4F5D-A61C1BF57DB3}"/>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CBA69C96-2AFB-C838-9C91-46571A26F543}"/>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A0E8C22E-FCD0-299E-F20A-22943D442003}"/>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63F8231-50CA-5276-F150-04E456B5E5E1}"/>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86EE9A93-F791-60D0-B016-9B447E39E98C}"/>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1317D3D2-8A78-CAFD-0D98-3AE2525B40E1}"/>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6D6DA416-6791-351A-61F4-AFE86AA9E8DD}"/>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1BD82806-45BE-709C-D5BF-6C42A76456AE}"/>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9" name="TextBox 308">
            <a:extLst>
              <a:ext uri="{FF2B5EF4-FFF2-40B4-BE49-F238E27FC236}">
                <a16:creationId xmlns:a16="http://schemas.microsoft.com/office/drawing/2014/main" id="{9D138337-D532-0C04-EC1D-967D571722EB}"/>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10" name="TextBox 309">
            <a:extLst>
              <a:ext uri="{FF2B5EF4-FFF2-40B4-BE49-F238E27FC236}">
                <a16:creationId xmlns:a16="http://schemas.microsoft.com/office/drawing/2014/main" id="{FD533EBB-9981-5971-1F70-A7804CA39F97}"/>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11" name="TextBox 310">
            <a:extLst>
              <a:ext uri="{FF2B5EF4-FFF2-40B4-BE49-F238E27FC236}">
                <a16:creationId xmlns:a16="http://schemas.microsoft.com/office/drawing/2014/main" id="{CDBFF800-2131-88D3-76CB-F1DC832E5A46}"/>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12" name="TextBox 311">
            <a:extLst>
              <a:ext uri="{FF2B5EF4-FFF2-40B4-BE49-F238E27FC236}">
                <a16:creationId xmlns:a16="http://schemas.microsoft.com/office/drawing/2014/main" id="{9874CB8B-B926-8ACE-EE34-643E7933BAF3}"/>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13" name="TextBox 312">
            <a:extLst>
              <a:ext uri="{FF2B5EF4-FFF2-40B4-BE49-F238E27FC236}">
                <a16:creationId xmlns:a16="http://schemas.microsoft.com/office/drawing/2014/main" id="{974A08F0-B0CE-1EDA-29A7-601989D40333}"/>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14" name="TextBox 313">
            <a:extLst>
              <a:ext uri="{FF2B5EF4-FFF2-40B4-BE49-F238E27FC236}">
                <a16:creationId xmlns:a16="http://schemas.microsoft.com/office/drawing/2014/main" id="{3C3058BB-D1F2-E11E-1459-15F6F4658BB3}"/>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15" name="TextBox 314">
            <a:extLst>
              <a:ext uri="{FF2B5EF4-FFF2-40B4-BE49-F238E27FC236}">
                <a16:creationId xmlns:a16="http://schemas.microsoft.com/office/drawing/2014/main" id="{4F1FDB2F-3659-C1E0-A69E-0F89C5C0A2EF}"/>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16" name="TextBox 315">
            <a:extLst>
              <a:ext uri="{FF2B5EF4-FFF2-40B4-BE49-F238E27FC236}">
                <a16:creationId xmlns:a16="http://schemas.microsoft.com/office/drawing/2014/main" id="{BA3A27AF-44BA-7AD5-D3F9-FD6DEDFE943C}"/>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17" name="TextBox 316">
            <a:extLst>
              <a:ext uri="{FF2B5EF4-FFF2-40B4-BE49-F238E27FC236}">
                <a16:creationId xmlns:a16="http://schemas.microsoft.com/office/drawing/2014/main" id="{8B5D227C-25FD-6332-878C-15239D13622B}"/>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18" name="TextBox 317">
            <a:extLst>
              <a:ext uri="{FF2B5EF4-FFF2-40B4-BE49-F238E27FC236}">
                <a16:creationId xmlns:a16="http://schemas.microsoft.com/office/drawing/2014/main" id="{2C55AA71-B167-302D-5015-392090E7482E}"/>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19" name="TextBox 318">
            <a:extLst>
              <a:ext uri="{FF2B5EF4-FFF2-40B4-BE49-F238E27FC236}">
                <a16:creationId xmlns:a16="http://schemas.microsoft.com/office/drawing/2014/main" id="{AAA87826-06FE-8EAF-9F3F-53594AFCF895}"/>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20" name="TextBox 319">
            <a:extLst>
              <a:ext uri="{FF2B5EF4-FFF2-40B4-BE49-F238E27FC236}">
                <a16:creationId xmlns:a16="http://schemas.microsoft.com/office/drawing/2014/main" id="{5B96C637-6C26-776C-5193-920D09160467}"/>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21" name="TextBox 320">
            <a:extLst>
              <a:ext uri="{FF2B5EF4-FFF2-40B4-BE49-F238E27FC236}">
                <a16:creationId xmlns:a16="http://schemas.microsoft.com/office/drawing/2014/main" id="{E3E4B359-178D-7D3C-00A0-D0353E31AA59}"/>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22" name="TextBox 321">
            <a:extLst>
              <a:ext uri="{FF2B5EF4-FFF2-40B4-BE49-F238E27FC236}">
                <a16:creationId xmlns:a16="http://schemas.microsoft.com/office/drawing/2014/main" id="{5C1F9B9E-802F-1E01-9175-5A9A3071C902}"/>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23" name="TextBox 322">
            <a:extLst>
              <a:ext uri="{FF2B5EF4-FFF2-40B4-BE49-F238E27FC236}">
                <a16:creationId xmlns:a16="http://schemas.microsoft.com/office/drawing/2014/main" id="{2ED3DD46-ACCD-DFDA-9BBA-D920A0163B2B}"/>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24" name="TextBox 323">
            <a:extLst>
              <a:ext uri="{FF2B5EF4-FFF2-40B4-BE49-F238E27FC236}">
                <a16:creationId xmlns:a16="http://schemas.microsoft.com/office/drawing/2014/main" id="{4BCAA84F-E8F7-52B0-BE33-EC6674005752}"/>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325" name="Straight Connector 324">
            <a:extLst>
              <a:ext uri="{FF2B5EF4-FFF2-40B4-BE49-F238E27FC236}">
                <a16:creationId xmlns:a16="http://schemas.microsoft.com/office/drawing/2014/main" id="{9943D05E-1760-FBE0-6745-C3C07980A536}"/>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85563E52-7C21-EEAC-DADE-35EB804C0A2E}"/>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10F02DFE-E040-0988-713C-B930E0BF5B97}"/>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16A8597-95B7-2D40-DADD-EBA8F7226326}"/>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A4E1C7D1-F26C-2F48-137C-CBDA29AEB3E7}"/>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30" name="Rectangle: Rounded Corners 59">
            <a:extLst>
              <a:ext uri="{FF2B5EF4-FFF2-40B4-BE49-F238E27FC236}">
                <a16:creationId xmlns:a16="http://schemas.microsoft.com/office/drawing/2014/main" id="{03969D38-5D8D-79B8-FBED-1CAE114F73A6}"/>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31" name="Rectangle: Rounded Corners 60">
            <a:extLst>
              <a:ext uri="{FF2B5EF4-FFF2-40B4-BE49-F238E27FC236}">
                <a16:creationId xmlns:a16="http://schemas.microsoft.com/office/drawing/2014/main" id="{25C6E8F0-9C5C-7B6F-2C49-9EB3509C1756}"/>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32" name="Straight Connector 331">
            <a:extLst>
              <a:ext uri="{FF2B5EF4-FFF2-40B4-BE49-F238E27FC236}">
                <a16:creationId xmlns:a16="http://schemas.microsoft.com/office/drawing/2014/main" id="{1F8CDB4A-C6CC-61F0-FD84-318172F31763}"/>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66327F17-677E-5520-9516-E13DB0A3DC9A}"/>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2F6648BB-B7BB-2F28-8123-FD0923FB2AF1}"/>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BC8B26E0-9B20-38ED-8CC9-8529C2C5355B}"/>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2B61C6E8-4125-D16B-0B1B-6670D00490A0}"/>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F32572C2-845D-2E0E-BC84-C2DE2FF18D82}"/>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3AA28676-433A-A83A-0864-97D86D86DD9E}"/>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9171306-E1A8-74B2-358B-CD5CFB330AFE}"/>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3EC1485B-A910-09B2-5E23-C5954FC24682}"/>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CAD769AE-A78C-F484-87BA-A0E9724087AD}"/>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42" name="TextBox 341">
            <a:extLst>
              <a:ext uri="{FF2B5EF4-FFF2-40B4-BE49-F238E27FC236}">
                <a16:creationId xmlns:a16="http://schemas.microsoft.com/office/drawing/2014/main" id="{33F54603-E313-E04C-3A66-FAE2FE410DEE}"/>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43" name="TextBox 342">
            <a:extLst>
              <a:ext uri="{FF2B5EF4-FFF2-40B4-BE49-F238E27FC236}">
                <a16:creationId xmlns:a16="http://schemas.microsoft.com/office/drawing/2014/main" id="{93BF31D9-2223-C9E9-10F3-EB95EA3580A2}"/>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44" name="TextBox 343">
            <a:extLst>
              <a:ext uri="{FF2B5EF4-FFF2-40B4-BE49-F238E27FC236}">
                <a16:creationId xmlns:a16="http://schemas.microsoft.com/office/drawing/2014/main" id="{77522DAE-227C-44AA-1938-CF7C85E013D0}"/>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45" name="TextBox 344">
            <a:extLst>
              <a:ext uri="{FF2B5EF4-FFF2-40B4-BE49-F238E27FC236}">
                <a16:creationId xmlns:a16="http://schemas.microsoft.com/office/drawing/2014/main" id="{D7DA2D2D-E749-5A56-ACA8-C387B6CDB520}"/>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46" name="TextBox 345">
            <a:extLst>
              <a:ext uri="{FF2B5EF4-FFF2-40B4-BE49-F238E27FC236}">
                <a16:creationId xmlns:a16="http://schemas.microsoft.com/office/drawing/2014/main" id="{E5F41578-066E-8646-A15D-142E19DDFA30}"/>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47" name="TextBox 346">
            <a:extLst>
              <a:ext uri="{FF2B5EF4-FFF2-40B4-BE49-F238E27FC236}">
                <a16:creationId xmlns:a16="http://schemas.microsoft.com/office/drawing/2014/main" id="{1EB8E2B4-4300-680E-00B9-C8DE82A9AE20}"/>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48" name="TextBox 347">
            <a:extLst>
              <a:ext uri="{FF2B5EF4-FFF2-40B4-BE49-F238E27FC236}">
                <a16:creationId xmlns:a16="http://schemas.microsoft.com/office/drawing/2014/main" id="{A2E496CF-A988-0B22-9E7A-2BD79E2FB005}"/>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49" name="TextBox 348">
            <a:extLst>
              <a:ext uri="{FF2B5EF4-FFF2-40B4-BE49-F238E27FC236}">
                <a16:creationId xmlns:a16="http://schemas.microsoft.com/office/drawing/2014/main" id="{BFDF52E4-6666-8DC1-8AEA-E2D529524AD6}"/>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50" name="TextBox 349">
            <a:extLst>
              <a:ext uri="{FF2B5EF4-FFF2-40B4-BE49-F238E27FC236}">
                <a16:creationId xmlns:a16="http://schemas.microsoft.com/office/drawing/2014/main" id="{C9161897-9520-F6DE-44CC-63EF6DCC7820}"/>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51" name="TextBox 350">
            <a:extLst>
              <a:ext uri="{FF2B5EF4-FFF2-40B4-BE49-F238E27FC236}">
                <a16:creationId xmlns:a16="http://schemas.microsoft.com/office/drawing/2014/main" id="{00FE0A55-AB25-340D-526F-FA8D59F68CEB}"/>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52" name="TextBox 351">
            <a:extLst>
              <a:ext uri="{FF2B5EF4-FFF2-40B4-BE49-F238E27FC236}">
                <a16:creationId xmlns:a16="http://schemas.microsoft.com/office/drawing/2014/main" id="{A11A36A8-5A94-D90F-A7CA-684EA85EAD60}"/>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53" name="TextBox 352">
            <a:extLst>
              <a:ext uri="{FF2B5EF4-FFF2-40B4-BE49-F238E27FC236}">
                <a16:creationId xmlns:a16="http://schemas.microsoft.com/office/drawing/2014/main" id="{326EE5CD-E0AF-8BE9-643E-B2E61050D54D}"/>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54" name="TextBox 353">
            <a:extLst>
              <a:ext uri="{FF2B5EF4-FFF2-40B4-BE49-F238E27FC236}">
                <a16:creationId xmlns:a16="http://schemas.microsoft.com/office/drawing/2014/main" id="{D35E786F-0BA8-D426-A0F9-167B5616331D}"/>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55" name="TextBox 354">
            <a:extLst>
              <a:ext uri="{FF2B5EF4-FFF2-40B4-BE49-F238E27FC236}">
                <a16:creationId xmlns:a16="http://schemas.microsoft.com/office/drawing/2014/main" id="{509B1319-FB9D-E463-E311-4C730EBA41BE}"/>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56" name="TextBox 355">
            <a:extLst>
              <a:ext uri="{FF2B5EF4-FFF2-40B4-BE49-F238E27FC236}">
                <a16:creationId xmlns:a16="http://schemas.microsoft.com/office/drawing/2014/main" id="{A6FABF63-1C12-7DD6-9928-81F5599A6EB5}"/>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57" name="TextBox 356">
            <a:extLst>
              <a:ext uri="{FF2B5EF4-FFF2-40B4-BE49-F238E27FC236}">
                <a16:creationId xmlns:a16="http://schemas.microsoft.com/office/drawing/2014/main" id="{0868D810-3F7F-FD23-CFAF-9E5405831657}"/>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358" name="Straight Connector 357">
            <a:extLst>
              <a:ext uri="{FF2B5EF4-FFF2-40B4-BE49-F238E27FC236}">
                <a16:creationId xmlns:a16="http://schemas.microsoft.com/office/drawing/2014/main" id="{4DD7EFDF-2DF3-87DC-8ED4-86634CFEA7F2}"/>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5133860D-0304-D83F-465B-E21D01B3DECB}"/>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F705271A-33BA-A7CA-104A-3D8CF9B33486}"/>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CB7E592B-2858-1C81-E026-274EE16BF7F0}"/>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9C372929-E008-D31F-410D-66D029E68E85}"/>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3" name="Rectangle: Rounded Corners 59">
            <a:extLst>
              <a:ext uri="{FF2B5EF4-FFF2-40B4-BE49-F238E27FC236}">
                <a16:creationId xmlns:a16="http://schemas.microsoft.com/office/drawing/2014/main" id="{1EB754B7-4C65-1697-D961-C91F0E5A53E6}"/>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64" name="Rectangle: Rounded Corners 60">
            <a:extLst>
              <a:ext uri="{FF2B5EF4-FFF2-40B4-BE49-F238E27FC236}">
                <a16:creationId xmlns:a16="http://schemas.microsoft.com/office/drawing/2014/main" id="{AD03584B-15A0-BCF7-4B7F-42A44DF31E0E}"/>
              </a:ext>
            </a:extLst>
          </p:cNvPr>
          <p:cNvSpPr/>
          <p:nvPr/>
        </p:nvSpPr>
        <p:spPr>
          <a:xfrm>
            <a:off x="3009907" y="1627258"/>
            <a:ext cx="8434540"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65" name="Straight Connector 364">
            <a:extLst>
              <a:ext uri="{FF2B5EF4-FFF2-40B4-BE49-F238E27FC236}">
                <a16:creationId xmlns:a16="http://schemas.microsoft.com/office/drawing/2014/main" id="{8544219B-3963-9AC0-B648-EFB6C5A433D3}"/>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569F6DA5-ACDC-4B5C-D191-5EB14CC11D9E}"/>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8268718B-56A3-4F8B-C8CB-744EE213EB18}"/>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E551E3F1-15E5-01D0-62B7-0F8D891D40DF}"/>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3DFD6D1F-2CFF-CA62-B73C-165286E9EDFA}"/>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EC8FDC31-B153-90E7-76B6-1BD5AE87F56B}"/>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F3F79D6A-442A-FA4E-D9D4-148ECA4F56B4}"/>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3D10B436-881F-FE25-8214-CA3925A5C7FB}"/>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97216DFE-5D5B-0F90-19D9-310FCE18BD7D}"/>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E8D567D3-DD73-0F1B-1C10-B1AF90271108}"/>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5" name="TextBox 374">
            <a:extLst>
              <a:ext uri="{FF2B5EF4-FFF2-40B4-BE49-F238E27FC236}">
                <a16:creationId xmlns:a16="http://schemas.microsoft.com/office/drawing/2014/main" id="{FB997FEC-F872-B52C-32CA-BD08D2DA3198}"/>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76" name="TextBox 375">
            <a:extLst>
              <a:ext uri="{FF2B5EF4-FFF2-40B4-BE49-F238E27FC236}">
                <a16:creationId xmlns:a16="http://schemas.microsoft.com/office/drawing/2014/main" id="{A808F204-BB78-8965-3BCA-DB0D970C1019}"/>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77" name="TextBox 376">
            <a:extLst>
              <a:ext uri="{FF2B5EF4-FFF2-40B4-BE49-F238E27FC236}">
                <a16:creationId xmlns:a16="http://schemas.microsoft.com/office/drawing/2014/main" id="{00637E0D-701C-5FED-909F-B5A21B0E9B3D}"/>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78" name="TextBox 377">
            <a:extLst>
              <a:ext uri="{FF2B5EF4-FFF2-40B4-BE49-F238E27FC236}">
                <a16:creationId xmlns:a16="http://schemas.microsoft.com/office/drawing/2014/main" id="{3378D2D5-F342-FC57-E9DA-611BCB6AA968}"/>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79" name="TextBox 378">
            <a:extLst>
              <a:ext uri="{FF2B5EF4-FFF2-40B4-BE49-F238E27FC236}">
                <a16:creationId xmlns:a16="http://schemas.microsoft.com/office/drawing/2014/main" id="{4924DE4E-3BAB-BF47-AE16-4FA56C452E7F}"/>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0" name="TextBox 379">
            <a:extLst>
              <a:ext uri="{FF2B5EF4-FFF2-40B4-BE49-F238E27FC236}">
                <a16:creationId xmlns:a16="http://schemas.microsoft.com/office/drawing/2014/main" id="{D381990F-B6C0-A3B4-D4CE-FB053D818B4F}"/>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81" name="TextBox 380">
            <a:extLst>
              <a:ext uri="{FF2B5EF4-FFF2-40B4-BE49-F238E27FC236}">
                <a16:creationId xmlns:a16="http://schemas.microsoft.com/office/drawing/2014/main" id="{93D8D8D8-619F-50D8-9961-FEFC4D7AF382}"/>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82" name="TextBox 381">
            <a:extLst>
              <a:ext uri="{FF2B5EF4-FFF2-40B4-BE49-F238E27FC236}">
                <a16:creationId xmlns:a16="http://schemas.microsoft.com/office/drawing/2014/main" id="{CBD83D1D-38C4-55FD-3C89-37924CE30C35}"/>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83" name="TextBox 382">
            <a:extLst>
              <a:ext uri="{FF2B5EF4-FFF2-40B4-BE49-F238E27FC236}">
                <a16:creationId xmlns:a16="http://schemas.microsoft.com/office/drawing/2014/main" id="{38B29E04-2FE7-9A1D-6C11-C0E74E69929D}"/>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84" name="TextBox 383">
            <a:extLst>
              <a:ext uri="{FF2B5EF4-FFF2-40B4-BE49-F238E27FC236}">
                <a16:creationId xmlns:a16="http://schemas.microsoft.com/office/drawing/2014/main" id="{9240DED2-1CCC-D1DA-048C-DF311CD67C3E}"/>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85" name="TextBox 384">
            <a:extLst>
              <a:ext uri="{FF2B5EF4-FFF2-40B4-BE49-F238E27FC236}">
                <a16:creationId xmlns:a16="http://schemas.microsoft.com/office/drawing/2014/main" id="{91C60755-02D0-9DA0-843E-598CD2E80073}"/>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86" name="TextBox 385">
            <a:extLst>
              <a:ext uri="{FF2B5EF4-FFF2-40B4-BE49-F238E27FC236}">
                <a16:creationId xmlns:a16="http://schemas.microsoft.com/office/drawing/2014/main" id="{28DAB872-2092-E8EE-FBB5-2F77244FC585}"/>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87" name="TextBox 386">
            <a:extLst>
              <a:ext uri="{FF2B5EF4-FFF2-40B4-BE49-F238E27FC236}">
                <a16:creationId xmlns:a16="http://schemas.microsoft.com/office/drawing/2014/main" id="{1140F8F7-401B-E582-4080-A588234CE786}"/>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88" name="TextBox 387">
            <a:extLst>
              <a:ext uri="{FF2B5EF4-FFF2-40B4-BE49-F238E27FC236}">
                <a16:creationId xmlns:a16="http://schemas.microsoft.com/office/drawing/2014/main" id="{D75D2C99-4780-48C2-DD45-B9455E0D7C55}"/>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89" name="TextBox 388">
            <a:extLst>
              <a:ext uri="{FF2B5EF4-FFF2-40B4-BE49-F238E27FC236}">
                <a16:creationId xmlns:a16="http://schemas.microsoft.com/office/drawing/2014/main" id="{9A7699FB-FFFA-23F0-5017-AE589DAED50C}"/>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390" name="Straight Connector 389">
            <a:extLst>
              <a:ext uri="{FF2B5EF4-FFF2-40B4-BE49-F238E27FC236}">
                <a16:creationId xmlns:a16="http://schemas.microsoft.com/office/drawing/2014/main" id="{2F27FF5F-2FE5-BCEF-8B38-A12D6FCF3435}"/>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A4DEDA18-3A93-3D04-D7A4-019A703C4D37}"/>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208EF736-70B1-F646-F871-AFAF5E9E5F88}"/>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4A7C4723-7EA8-59D2-1648-85D34AF3519D}"/>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388FDAE9-9998-E012-6A7C-55370674EBFC}"/>
              </a:ext>
            </a:extLst>
          </p:cNvPr>
          <p:cNvCxnSpPr>
            <a:cxnSpLocks/>
          </p:cNvCxnSpPr>
          <p:nvPr/>
        </p:nvCxnSpPr>
        <p:spPr>
          <a:xfrm>
            <a:off x="5422937"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95" name="Rectangle: Rounded Corners 59">
            <a:extLst>
              <a:ext uri="{FF2B5EF4-FFF2-40B4-BE49-F238E27FC236}">
                <a16:creationId xmlns:a16="http://schemas.microsoft.com/office/drawing/2014/main" id="{CD191EF8-1E6C-C7CB-49B9-8E6EAC58F9BB}"/>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6" name="Rectangle: Rounded Corners 60">
            <a:extLst>
              <a:ext uri="{FF2B5EF4-FFF2-40B4-BE49-F238E27FC236}">
                <a16:creationId xmlns:a16="http://schemas.microsoft.com/office/drawing/2014/main" id="{E8D8C768-6B23-D7B6-6939-0C70750F8722}"/>
              </a:ext>
            </a:extLst>
          </p:cNvPr>
          <p:cNvSpPr/>
          <p:nvPr/>
        </p:nvSpPr>
        <p:spPr>
          <a:xfrm>
            <a:off x="3009907" y="1627258"/>
            <a:ext cx="8436894"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97" name="Straight Connector 396">
            <a:extLst>
              <a:ext uri="{FF2B5EF4-FFF2-40B4-BE49-F238E27FC236}">
                <a16:creationId xmlns:a16="http://schemas.microsoft.com/office/drawing/2014/main" id="{A3086613-F5AF-5843-7C12-E16C25927F19}"/>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358E292B-8955-61EA-974D-47F807B0DA52}"/>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9B877A0A-7080-4A42-2CAB-AD1CA4EE3719}"/>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76AA0ACE-C82D-0235-1F1F-552F6A350AB0}"/>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0E4D968F-42F7-A535-79CA-AAAB02E9C1F7}"/>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A2557685-0A5E-8ECD-742D-4A9189FD592D}"/>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237F7478-C6DD-6878-72D0-8E53E4FA07CA}"/>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6BFC79FD-217F-66D7-BB1C-4553D238CBB0}"/>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F49FC7AC-9A2A-655B-38DC-5E3EA028740C}"/>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DE18533F-11CB-673C-0213-7501BE29CDE2}"/>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07" name="TextBox 406">
            <a:extLst>
              <a:ext uri="{FF2B5EF4-FFF2-40B4-BE49-F238E27FC236}">
                <a16:creationId xmlns:a16="http://schemas.microsoft.com/office/drawing/2014/main" id="{64144E33-8ECE-2FE1-6372-4CFD6ED52B37}"/>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408" name="TextBox 407">
            <a:extLst>
              <a:ext uri="{FF2B5EF4-FFF2-40B4-BE49-F238E27FC236}">
                <a16:creationId xmlns:a16="http://schemas.microsoft.com/office/drawing/2014/main" id="{6FFE98D5-3E8C-C0FD-82BF-A7A4FCB41D6E}"/>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409" name="TextBox 408">
            <a:extLst>
              <a:ext uri="{FF2B5EF4-FFF2-40B4-BE49-F238E27FC236}">
                <a16:creationId xmlns:a16="http://schemas.microsoft.com/office/drawing/2014/main" id="{D198D5E7-944E-4765-4342-363E02258ED0}"/>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410" name="TextBox 409">
            <a:extLst>
              <a:ext uri="{FF2B5EF4-FFF2-40B4-BE49-F238E27FC236}">
                <a16:creationId xmlns:a16="http://schemas.microsoft.com/office/drawing/2014/main" id="{C1B13A6B-AFDA-1EEE-7EAC-3596F6F832B2}"/>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411" name="TextBox 410">
            <a:extLst>
              <a:ext uri="{FF2B5EF4-FFF2-40B4-BE49-F238E27FC236}">
                <a16:creationId xmlns:a16="http://schemas.microsoft.com/office/drawing/2014/main" id="{22CA8A24-8EA7-34BA-72D0-2E3E4C853ED9}"/>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412" name="TextBox 411">
            <a:extLst>
              <a:ext uri="{FF2B5EF4-FFF2-40B4-BE49-F238E27FC236}">
                <a16:creationId xmlns:a16="http://schemas.microsoft.com/office/drawing/2014/main" id="{C05B848E-C4E5-9E86-0D74-9D51F3DE9410}"/>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13" name="TextBox 412">
            <a:extLst>
              <a:ext uri="{FF2B5EF4-FFF2-40B4-BE49-F238E27FC236}">
                <a16:creationId xmlns:a16="http://schemas.microsoft.com/office/drawing/2014/main" id="{97CA76F6-F3E4-3916-B946-CB94A7659037}"/>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14" name="TextBox 413">
            <a:extLst>
              <a:ext uri="{FF2B5EF4-FFF2-40B4-BE49-F238E27FC236}">
                <a16:creationId xmlns:a16="http://schemas.microsoft.com/office/drawing/2014/main" id="{1E29F9E1-9A5A-DC0B-21B8-5DED168C66E3}"/>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15" name="TextBox 414">
            <a:extLst>
              <a:ext uri="{FF2B5EF4-FFF2-40B4-BE49-F238E27FC236}">
                <a16:creationId xmlns:a16="http://schemas.microsoft.com/office/drawing/2014/main" id="{40CC56C3-CB1D-7F10-CC83-4F4E01C08EC5}"/>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16" name="TextBox 415">
            <a:extLst>
              <a:ext uri="{FF2B5EF4-FFF2-40B4-BE49-F238E27FC236}">
                <a16:creationId xmlns:a16="http://schemas.microsoft.com/office/drawing/2014/main" id="{3B7D0452-E9E9-9180-E160-81B3E0CF08F7}"/>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417" name="TextBox 416">
            <a:extLst>
              <a:ext uri="{FF2B5EF4-FFF2-40B4-BE49-F238E27FC236}">
                <a16:creationId xmlns:a16="http://schemas.microsoft.com/office/drawing/2014/main" id="{CE4109DA-6BA3-6B85-C623-49C692EBCBDE}"/>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418" name="TextBox 417">
            <a:extLst>
              <a:ext uri="{FF2B5EF4-FFF2-40B4-BE49-F238E27FC236}">
                <a16:creationId xmlns:a16="http://schemas.microsoft.com/office/drawing/2014/main" id="{AD217DB5-6C0E-2796-6351-E807E752B963}"/>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419" name="TextBox 418">
            <a:extLst>
              <a:ext uri="{FF2B5EF4-FFF2-40B4-BE49-F238E27FC236}">
                <a16:creationId xmlns:a16="http://schemas.microsoft.com/office/drawing/2014/main" id="{CC0038FD-8F60-65BA-A1FE-CC0F47337A02}"/>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20" name="TextBox 419">
            <a:extLst>
              <a:ext uri="{FF2B5EF4-FFF2-40B4-BE49-F238E27FC236}">
                <a16:creationId xmlns:a16="http://schemas.microsoft.com/office/drawing/2014/main" id="{A53D7EBC-3AF5-DF26-074B-85D8EF9B2843}"/>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421" name="TextBox 420">
            <a:extLst>
              <a:ext uri="{FF2B5EF4-FFF2-40B4-BE49-F238E27FC236}">
                <a16:creationId xmlns:a16="http://schemas.microsoft.com/office/drawing/2014/main" id="{A4354322-918A-859C-811D-A4052EB1B92E}"/>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422" name="Straight Connector 421">
            <a:extLst>
              <a:ext uri="{FF2B5EF4-FFF2-40B4-BE49-F238E27FC236}">
                <a16:creationId xmlns:a16="http://schemas.microsoft.com/office/drawing/2014/main" id="{1FCA64F9-D7E7-0B8E-9375-45CB538EE622}"/>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A33E11D8-F9C8-E715-F629-27295029305B}"/>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4A8A4261-3D7C-3204-DEAD-3FF7EC539882}"/>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857013A-3840-6672-9239-56072283013C}"/>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F10EFF68-9D6D-7871-4B33-7FC8B937909E}"/>
              </a:ext>
            </a:extLst>
          </p:cNvPr>
          <p:cNvCxnSpPr>
            <a:cxnSpLocks/>
          </p:cNvCxnSpPr>
          <p:nvPr/>
        </p:nvCxnSpPr>
        <p:spPr>
          <a:xfrm>
            <a:off x="5422937"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7" name="Rectangle: Rounded Corners 59">
            <a:extLst>
              <a:ext uri="{FF2B5EF4-FFF2-40B4-BE49-F238E27FC236}">
                <a16:creationId xmlns:a16="http://schemas.microsoft.com/office/drawing/2014/main" id="{E6B131FA-D4E8-0978-EE83-0FD563A63BF1}"/>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28" name="Rectangle: Rounded Corners 60">
            <a:extLst>
              <a:ext uri="{FF2B5EF4-FFF2-40B4-BE49-F238E27FC236}">
                <a16:creationId xmlns:a16="http://schemas.microsoft.com/office/drawing/2014/main" id="{DB1CF665-9113-AF06-8534-8C9B4DCEA449}"/>
              </a:ext>
            </a:extLst>
          </p:cNvPr>
          <p:cNvSpPr/>
          <p:nvPr/>
        </p:nvSpPr>
        <p:spPr>
          <a:xfrm>
            <a:off x="3009908" y="1627258"/>
            <a:ext cx="8441528"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429" name="Straight Connector 428">
            <a:extLst>
              <a:ext uri="{FF2B5EF4-FFF2-40B4-BE49-F238E27FC236}">
                <a16:creationId xmlns:a16="http://schemas.microsoft.com/office/drawing/2014/main" id="{28E13891-4365-441A-CA52-04CE88EAEB23}"/>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D777C0EE-50C9-CB19-CB70-6164625108C2}"/>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9C2F3EA4-CD7C-1927-ABCF-8D313B5A60D9}"/>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C4A2BD01-D362-1098-5E0B-BC221D2666C2}"/>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87DDDE1F-F05C-3896-CCCE-ED207619694D}"/>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2C4BDD85-49C3-8134-863A-5F2C4BEAED4D}"/>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EE36BD49-07CA-659B-7D28-77E61B506BD6}"/>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237D8BC8-61ED-1087-FB43-1E49BAB7B459}"/>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784D29BA-C67E-1267-5592-B6BD2BB6E955}"/>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A757C5FB-F072-F53E-3E9F-449542482E92}"/>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39" name="TextBox 438">
            <a:extLst>
              <a:ext uri="{FF2B5EF4-FFF2-40B4-BE49-F238E27FC236}">
                <a16:creationId xmlns:a16="http://schemas.microsoft.com/office/drawing/2014/main" id="{8D1B3DE9-C628-8EF0-4730-8AD43197EB59}"/>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440" name="TextBox 439">
            <a:extLst>
              <a:ext uri="{FF2B5EF4-FFF2-40B4-BE49-F238E27FC236}">
                <a16:creationId xmlns:a16="http://schemas.microsoft.com/office/drawing/2014/main" id="{3EF6D3D3-AD3D-D03B-C4BA-391E12EB9F5D}"/>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441" name="TextBox 440">
            <a:extLst>
              <a:ext uri="{FF2B5EF4-FFF2-40B4-BE49-F238E27FC236}">
                <a16:creationId xmlns:a16="http://schemas.microsoft.com/office/drawing/2014/main" id="{B6A9D1FF-8265-0355-2F38-4AC6199FC6CF}"/>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442" name="TextBox 441">
            <a:extLst>
              <a:ext uri="{FF2B5EF4-FFF2-40B4-BE49-F238E27FC236}">
                <a16:creationId xmlns:a16="http://schemas.microsoft.com/office/drawing/2014/main" id="{4CDA5315-05AB-D2FF-BE6B-486938A644F1}"/>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443" name="TextBox 442">
            <a:extLst>
              <a:ext uri="{FF2B5EF4-FFF2-40B4-BE49-F238E27FC236}">
                <a16:creationId xmlns:a16="http://schemas.microsoft.com/office/drawing/2014/main" id="{BA5E8D46-956C-BA64-B3D6-2A8404EF5F1F}"/>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444" name="TextBox 443">
            <a:extLst>
              <a:ext uri="{FF2B5EF4-FFF2-40B4-BE49-F238E27FC236}">
                <a16:creationId xmlns:a16="http://schemas.microsoft.com/office/drawing/2014/main" id="{68A2A046-7F02-7547-9853-2A60A55F5CA2}"/>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445" name="TextBox 444">
            <a:extLst>
              <a:ext uri="{FF2B5EF4-FFF2-40B4-BE49-F238E27FC236}">
                <a16:creationId xmlns:a16="http://schemas.microsoft.com/office/drawing/2014/main" id="{0AA98BCC-561C-9641-C46F-43C2AA54BB01}"/>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46" name="TextBox 445">
            <a:extLst>
              <a:ext uri="{FF2B5EF4-FFF2-40B4-BE49-F238E27FC236}">
                <a16:creationId xmlns:a16="http://schemas.microsoft.com/office/drawing/2014/main" id="{91932D01-0E2E-D439-0591-378B70BF8B98}"/>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47" name="TextBox 446">
            <a:extLst>
              <a:ext uri="{FF2B5EF4-FFF2-40B4-BE49-F238E27FC236}">
                <a16:creationId xmlns:a16="http://schemas.microsoft.com/office/drawing/2014/main" id="{FB8D89A9-55C9-5BBA-F4AE-F1DF2F665402}"/>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48" name="TextBox 447">
            <a:extLst>
              <a:ext uri="{FF2B5EF4-FFF2-40B4-BE49-F238E27FC236}">
                <a16:creationId xmlns:a16="http://schemas.microsoft.com/office/drawing/2014/main" id="{56B063B4-4B09-C507-7227-D32FE91D8826}"/>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49" name="TextBox 448">
            <a:extLst>
              <a:ext uri="{FF2B5EF4-FFF2-40B4-BE49-F238E27FC236}">
                <a16:creationId xmlns:a16="http://schemas.microsoft.com/office/drawing/2014/main" id="{D45BC659-991D-2D38-9660-3E5EB6C3A892}"/>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450" name="TextBox 449">
            <a:extLst>
              <a:ext uri="{FF2B5EF4-FFF2-40B4-BE49-F238E27FC236}">
                <a16:creationId xmlns:a16="http://schemas.microsoft.com/office/drawing/2014/main" id="{52146F9F-D1F3-7711-15A7-3941F4D99661}"/>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451" name="TextBox 450">
            <a:extLst>
              <a:ext uri="{FF2B5EF4-FFF2-40B4-BE49-F238E27FC236}">
                <a16:creationId xmlns:a16="http://schemas.microsoft.com/office/drawing/2014/main" id="{254795FC-FB1F-C78E-C533-B33BAF54DEA1}"/>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452" name="TextBox 451">
            <a:extLst>
              <a:ext uri="{FF2B5EF4-FFF2-40B4-BE49-F238E27FC236}">
                <a16:creationId xmlns:a16="http://schemas.microsoft.com/office/drawing/2014/main" id="{F87091CC-F624-A860-2A51-DAF2C0892319}"/>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53" name="TextBox 452">
            <a:extLst>
              <a:ext uri="{FF2B5EF4-FFF2-40B4-BE49-F238E27FC236}">
                <a16:creationId xmlns:a16="http://schemas.microsoft.com/office/drawing/2014/main" id="{094564A2-B70D-4243-23B9-8AFD58323916}"/>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cxnSp>
        <p:nvCxnSpPr>
          <p:cNvPr id="454" name="Straight Connector 453">
            <a:extLst>
              <a:ext uri="{FF2B5EF4-FFF2-40B4-BE49-F238E27FC236}">
                <a16:creationId xmlns:a16="http://schemas.microsoft.com/office/drawing/2014/main" id="{F8BB4111-9E13-AC41-191D-572440579C68}"/>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B3723A18-4261-3061-3368-7AB217911A12}"/>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2F1391C2-AAB1-20ED-1787-8D41ED070F3A}"/>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6A861B32-364B-60CA-60FA-6FFF7EC50AF9}"/>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C37AD5E6-B66E-FF45-B538-B60546F22574}"/>
              </a:ext>
            </a:extLst>
          </p:cNvPr>
          <p:cNvCxnSpPr>
            <a:cxnSpLocks/>
          </p:cNvCxnSpPr>
          <p:nvPr/>
        </p:nvCxnSpPr>
        <p:spPr>
          <a:xfrm>
            <a:off x="6023383"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59" name="TextBox 458">
            <a:extLst>
              <a:ext uri="{FF2B5EF4-FFF2-40B4-BE49-F238E27FC236}">
                <a16:creationId xmlns:a16="http://schemas.microsoft.com/office/drawing/2014/main" id="{736B2C23-BEF4-EEC0-1A4C-126C499567F7}"/>
              </a:ext>
            </a:extLst>
          </p:cNvPr>
          <p:cNvSpPr txBox="1"/>
          <p:nvPr/>
        </p:nvSpPr>
        <p:spPr>
          <a:xfrm>
            <a:off x="6018422" y="1370819"/>
            <a:ext cx="5432463"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846730" y="4907691"/>
            <a:ext cx="312187" cy="312187"/>
          </a:xfrm>
          <a:prstGeom prst="rect">
            <a:avLst/>
          </a:prstGeom>
        </p:spPr>
      </p:pic>
      <p:sp>
        <p:nvSpPr>
          <p:cNvPr id="168" name="Rectangle 167">
            <a:extLst>
              <a:ext uri="{FF2B5EF4-FFF2-40B4-BE49-F238E27FC236}">
                <a16:creationId xmlns:a16="http://schemas.microsoft.com/office/drawing/2014/main" id="{5FFDA714-35F3-9E46-AB77-B1B9F49A45D6}"/>
              </a:ext>
            </a:extLst>
          </p:cNvPr>
          <p:cNvSpPr/>
          <p:nvPr/>
        </p:nvSpPr>
        <p:spPr>
          <a:xfrm>
            <a:off x="725464" y="682573"/>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Rounded Corners 168">
            <a:extLst>
              <a:ext uri="{FF2B5EF4-FFF2-40B4-BE49-F238E27FC236}">
                <a16:creationId xmlns:a16="http://schemas.microsoft.com/office/drawing/2014/main" id="{091C91E3-B11C-AEC4-B344-14F87757ADD8}"/>
              </a:ext>
            </a:extLst>
          </p:cNvPr>
          <p:cNvSpPr/>
          <p:nvPr/>
        </p:nvSpPr>
        <p:spPr>
          <a:xfrm>
            <a:off x="3992960" y="279588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171" name="TextBox 170">
            <a:extLst>
              <a:ext uri="{FF2B5EF4-FFF2-40B4-BE49-F238E27FC236}">
                <a16:creationId xmlns:a16="http://schemas.microsoft.com/office/drawing/2014/main" id="{28D6890C-FD4E-0E20-84A2-CAAC7D54E168}"/>
              </a:ext>
            </a:extLst>
          </p:cNvPr>
          <p:cNvSpPr txBox="1"/>
          <p:nvPr/>
        </p:nvSpPr>
        <p:spPr>
          <a:xfrm>
            <a:off x="3992960" y="212167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Editing current task</a:t>
            </a:r>
          </a:p>
        </p:txBody>
      </p:sp>
      <p:sp>
        <p:nvSpPr>
          <p:cNvPr id="172" name="Rectangle: Rounded Corners 220">
            <a:extLst>
              <a:ext uri="{FF2B5EF4-FFF2-40B4-BE49-F238E27FC236}">
                <a16:creationId xmlns:a16="http://schemas.microsoft.com/office/drawing/2014/main" id="{645A6D54-0C0E-0DCF-439D-FFF1B8E8FB47}"/>
              </a:ext>
            </a:extLst>
          </p:cNvPr>
          <p:cNvSpPr/>
          <p:nvPr/>
        </p:nvSpPr>
        <p:spPr>
          <a:xfrm>
            <a:off x="5001489" y="2896488"/>
            <a:ext cx="2185124"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Call bus companies for quotation</a:t>
            </a:r>
            <a:endParaRPr lang="en-SG" sz="1000" dirty="0">
              <a:solidFill>
                <a:schemeClr val="tx1">
                  <a:lumMod val="50000"/>
                  <a:lumOff val="50000"/>
                </a:schemeClr>
              </a:solidFill>
              <a:latin typeface="Helvetica" pitchFamily="2" charset="0"/>
            </a:endParaRPr>
          </a:p>
        </p:txBody>
      </p:sp>
      <p:sp>
        <p:nvSpPr>
          <p:cNvPr id="173" name="Rectangle: Rounded Corners 220">
            <a:extLst>
              <a:ext uri="{FF2B5EF4-FFF2-40B4-BE49-F238E27FC236}">
                <a16:creationId xmlns:a16="http://schemas.microsoft.com/office/drawing/2014/main" id="{76EBDD48-1070-2F94-9FC4-84231C02B2BD}"/>
              </a:ext>
            </a:extLst>
          </p:cNvPr>
          <p:cNvSpPr/>
          <p:nvPr/>
        </p:nvSpPr>
        <p:spPr>
          <a:xfrm>
            <a:off x="5001489" y="3285942"/>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26/06/2022     </a:t>
            </a:r>
            <a:r>
              <a:rPr lang="en-SG" sz="1000" dirty="0">
                <a:solidFill>
                  <a:srgbClr val="FFFFFF"/>
                </a:solidFill>
                <a:latin typeface="Helvetica" pitchFamily="2" charset="0"/>
              </a:rPr>
              <a:t>     .</a:t>
            </a:r>
          </a:p>
        </p:txBody>
      </p:sp>
      <p:sp>
        <p:nvSpPr>
          <p:cNvPr id="174" name="Rectangle: Rounded Corners 220">
            <a:extLst>
              <a:ext uri="{FF2B5EF4-FFF2-40B4-BE49-F238E27FC236}">
                <a16:creationId xmlns:a16="http://schemas.microsoft.com/office/drawing/2014/main" id="{1945108B-4A2D-0392-3BBB-A8E2989F066A}"/>
              </a:ext>
            </a:extLst>
          </p:cNvPr>
          <p:cNvSpPr/>
          <p:nvPr/>
        </p:nvSpPr>
        <p:spPr>
          <a:xfrm>
            <a:off x="5002533" y="3656062"/>
            <a:ext cx="70156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2</a:t>
            </a:r>
            <a:endParaRPr lang="en-SG" sz="1000" dirty="0">
              <a:solidFill>
                <a:schemeClr val="tx1">
                  <a:lumMod val="50000"/>
                  <a:lumOff val="50000"/>
                </a:schemeClr>
              </a:solidFill>
              <a:latin typeface="Helvetica" pitchFamily="2" charset="0"/>
            </a:endParaRPr>
          </a:p>
        </p:txBody>
      </p:sp>
      <p:sp>
        <p:nvSpPr>
          <p:cNvPr id="175" name="Rectangle: Rounded Corners 220">
            <a:extLst>
              <a:ext uri="{FF2B5EF4-FFF2-40B4-BE49-F238E27FC236}">
                <a16:creationId xmlns:a16="http://schemas.microsoft.com/office/drawing/2014/main" id="{D53D0FA8-0665-EB9C-212F-C6ADE8CE2FB2}"/>
              </a:ext>
            </a:extLst>
          </p:cNvPr>
          <p:cNvSpPr/>
          <p:nvPr/>
        </p:nvSpPr>
        <p:spPr>
          <a:xfrm>
            <a:off x="4994653" y="4025951"/>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27/06/2022     </a:t>
            </a:r>
            <a:r>
              <a:rPr lang="en-SG" sz="1000" dirty="0">
                <a:solidFill>
                  <a:srgbClr val="FFFFFF"/>
                </a:solidFill>
                <a:latin typeface="Helvetica" pitchFamily="2" charset="0"/>
              </a:rPr>
              <a:t>     .</a:t>
            </a:r>
          </a:p>
        </p:txBody>
      </p:sp>
      <p:sp>
        <p:nvSpPr>
          <p:cNvPr id="176" name="Rectangle: Rounded Corners 220">
            <a:extLst>
              <a:ext uri="{FF2B5EF4-FFF2-40B4-BE49-F238E27FC236}">
                <a16:creationId xmlns:a16="http://schemas.microsoft.com/office/drawing/2014/main" id="{2D3ACEC7-2EE2-472A-0F58-4AA379E89982}"/>
              </a:ext>
            </a:extLst>
          </p:cNvPr>
          <p:cNvSpPr/>
          <p:nvPr/>
        </p:nvSpPr>
        <p:spPr>
          <a:xfrm>
            <a:off x="5397644" y="438177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pic>
        <p:nvPicPr>
          <p:cNvPr id="177" name="Graphic 176" descr="Daily calendar with solid fill">
            <a:extLst>
              <a:ext uri="{FF2B5EF4-FFF2-40B4-BE49-F238E27FC236}">
                <a16:creationId xmlns:a16="http://schemas.microsoft.com/office/drawing/2014/main" id="{3B9BE646-717A-4241-5F92-C0A39C1A2F5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059765" y="3292092"/>
            <a:ext cx="273707" cy="273707"/>
          </a:xfrm>
          <a:prstGeom prst="rect">
            <a:avLst/>
          </a:prstGeom>
        </p:spPr>
      </p:pic>
      <p:pic>
        <p:nvPicPr>
          <p:cNvPr id="178" name="Graphic 177" descr="Daily calendar with solid fill">
            <a:extLst>
              <a:ext uri="{FF2B5EF4-FFF2-40B4-BE49-F238E27FC236}">
                <a16:creationId xmlns:a16="http://schemas.microsoft.com/office/drawing/2014/main" id="{CB5F1717-EC77-729D-09A3-F73F7BA8E4B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044431" y="4033702"/>
            <a:ext cx="273707" cy="273707"/>
          </a:xfrm>
          <a:prstGeom prst="rect">
            <a:avLst/>
          </a:prstGeom>
        </p:spPr>
      </p:pic>
      <p:sp>
        <p:nvSpPr>
          <p:cNvPr id="179" name="Rectangle 178">
            <a:extLst>
              <a:ext uri="{FF2B5EF4-FFF2-40B4-BE49-F238E27FC236}">
                <a16:creationId xmlns:a16="http://schemas.microsoft.com/office/drawing/2014/main" id="{9FF35910-6839-D889-DCD1-C6A20A5F3983}"/>
              </a:ext>
            </a:extLst>
          </p:cNvPr>
          <p:cNvSpPr/>
          <p:nvPr/>
        </p:nvSpPr>
        <p:spPr>
          <a:xfrm>
            <a:off x="3992959" y="239898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0" name="Rectangle: Rounded Corners 220">
            <a:extLst>
              <a:ext uri="{FF2B5EF4-FFF2-40B4-BE49-F238E27FC236}">
                <a16:creationId xmlns:a16="http://schemas.microsoft.com/office/drawing/2014/main" id="{E5819E84-5478-0F58-7DD8-33A9AACB2E47}"/>
              </a:ext>
            </a:extLst>
          </p:cNvPr>
          <p:cNvSpPr/>
          <p:nvPr/>
        </p:nvSpPr>
        <p:spPr>
          <a:xfrm>
            <a:off x="5774337" y="3654230"/>
            <a:ext cx="1036644"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Day(s)</a:t>
            </a:r>
          </a:p>
        </p:txBody>
      </p:sp>
      <p:pic>
        <p:nvPicPr>
          <p:cNvPr id="181" name="Graphic 180" descr="Play with solid fill">
            <a:extLst>
              <a:ext uri="{FF2B5EF4-FFF2-40B4-BE49-F238E27FC236}">
                <a16:creationId xmlns:a16="http://schemas.microsoft.com/office/drawing/2014/main" id="{FE33A367-F261-D9A6-7806-2C54076A3634}"/>
              </a:ext>
            </a:extLst>
          </p:cNvPr>
          <p:cNvPicPr>
            <a:picLocks noChangeAspect="1"/>
          </p:cNvPicPr>
          <p:nvPr/>
        </p:nvPicPr>
        <p:blipFill>
          <a:blip r:embed="rId6">
            <a:extLst>
              <a:ext uri="{96DAC541-7B7A-43D3-8B79-37D633B846F1}">
                <asvg:svgBlip xmlns:asvg="http://schemas.microsoft.com/office/drawing/2016/SVG/main" r:embed="rId27"/>
              </a:ext>
            </a:extLst>
          </a:blip>
          <a:stretch>
            <a:fillRect/>
          </a:stretch>
        </p:blipFill>
        <p:spPr>
          <a:xfrm rot="5400000">
            <a:off x="5486740" y="3718988"/>
            <a:ext cx="199103" cy="199103"/>
          </a:xfrm>
          <a:prstGeom prst="rect">
            <a:avLst/>
          </a:prstGeom>
        </p:spPr>
      </p:pic>
      <p:pic>
        <p:nvPicPr>
          <p:cNvPr id="182" name="Graphic 181" descr="Play with solid fill">
            <a:extLst>
              <a:ext uri="{FF2B5EF4-FFF2-40B4-BE49-F238E27FC236}">
                <a16:creationId xmlns:a16="http://schemas.microsoft.com/office/drawing/2014/main" id="{341D2FBF-A7F4-62E9-3FAA-BF6D413655DA}"/>
              </a:ext>
            </a:extLst>
          </p:cNvPr>
          <p:cNvPicPr>
            <a:picLocks noChangeAspect="1"/>
          </p:cNvPicPr>
          <p:nvPr/>
        </p:nvPicPr>
        <p:blipFill>
          <a:blip r:embed="rId6">
            <a:extLst>
              <a:ext uri="{96DAC541-7B7A-43D3-8B79-37D633B846F1}">
                <asvg:svgBlip xmlns:asvg="http://schemas.microsoft.com/office/drawing/2016/SVG/main" r:embed="rId27"/>
              </a:ext>
            </a:extLst>
          </a:blip>
          <a:stretch>
            <a:fillRect/>
          </a:stretch>
        </p:blipFill>
        <p:spPr>
          <a:xfrm rot="5400000">
            <a:off x="6597246" y="3718987"/>
            <a:ext cx="199103" cy="199103"/>
          </a:xfrm>
          <a:prstGeom prst="rect">
            <a:avLst/>
          </a:prstGeom>
        </p:spPr>
      </p:pic>
      <p:pic>
        <p:nvPicPr>
          <p:cNvPr id="183" name="Graphic 182" descr="Play with solid fill">
            <a:extLst>
              <a:ext uri="{FF2B5EF4-FFF2-40B4-BE49-F238E27FC236}">
                <a16:creationId xmlns:a16="http://schemas.microsoft.com/office/drawing/2014/main" id="{353B4E1C-404C-EDA1-D811-19413D49AFC5}"/>
              </a:ext>
            </a:extLst>
          </p:cNvPr>
          <p:cNvPicPr>
            <a:picLocks noChangeAspect="1"/>
          </p:cNvPicPr>
          <p:nvPr/>
        </p:nvPicPr>
        <p:blipFill>
          <a:blip r:embed="rId6">
            <a:extLst>
              <a:ext uri="{96DAC541-7B7A-43D3-8B79-37D633B846F1}">
                <asvg:svgBlip xmlns:asvg="http://schemas.microsoft.com/office/drawing/2016/SVG/main" r:embed="rId27"/>
              </a:ext>
            </a:extLst>
          </a:blip>
          <a:stretch>
            <a:fillRect/>
          </a:stretch>
        </p:blipFill>
        <p:spPr>
          <a:xfrm rot="5400000">
            <a:off x="6459666" y="4452189"/>
            <a:ext cx="199103" cy="199103"/>
          </a:xfrm>
          <a:prstGeom prst="rect">
            <a:avLst/>
          </a:prstGeom>
        </p:spPr>
      </p:pic>
      <p:sp>
        <p:nvSpPr>
          <p:cNvPr id="184" name="Rectangle: Rounded Corners 220">
            <a:extLst>
              <a:ext uri="{FF2B5EF4-FFF2-40B4-BE49-F238E27FC236}">
                <a16:creationId xmlns:a16="http://schemas.microsoft.com/office/drawing/2014/main" id="{CCEE7F80-6C55-A476-6180-3855A89856E0}"/>
              </a:ext>
            </a:extLst>
          </p:cNvPr>
          <p:cNvSpPr/>
          <p:nvPr/>
        </p:nvSpPr>
        <p:spPr>
          <a:xfrm>
            <a:off x="4074585" y="2459112"/>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85" name="Rectangle: Rounded Corners 220">
            <a:extLst>
              <a:ext uri="{FF2B5EF4-FFF2-40B4-BE49-F238E27FC236}">
                <a16:creationId xmlns:a16="http://schemas.microsoft.com/office/drawing/2014/main" id="{6BA1FCF7-55E6-0ECF-A4D7-32C4C0B0285F}"/>
              </a:ext>
            </a:extLst>
          </p:cNvPr>
          <p:cNvSpPr/>
          <p:nvPr/>
        </p:nvSpPr>
        <p:spPr>
          <a:xfrm>
            <a:off x="5390478" y="2464106"/>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86" name="Rectangle: Rounded Corners 220">
            <a:extLst>
              <a:ext uri="{FF2B5EF4-FFF2-40B4-BE49-F238E27FC236}">
                <a16:creationId xmlns:a16="http://schemas.microsoft.com/office/drawing/2014/main" id="{4418B8B8-DA3D-8D67-8639-7AD7BD2D2A38}"/>
              </a:ext>
            </a:extLst>
          </p:cNvPr>
          <p:cNvSpPr/>
          <p:nvPr/>
        </p:nvSpPr>
        <p:spPr>
          <a:xfrm>
            <a:off x="6931691" y="246410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87" name="Straight Arrow Connector 186">
            <a:extLst>
              <a:ext uri="{FF2B5EF4-FFF2-40B4-BE49-F238E27FC236}">
                <a16:creationId xmlns:a16="http://schemas.microsoft.com/office/drawing/2014/main" id="{15652B30-32B4-ABFC-39E2-E357FF992390}"/>
              </a:ext>
            </a:extLst>
          </p:cNvPr>
          <p:cNvCxnSpPr>
            <a:cxnSpLocks/>
            <a:stCxn id="184" idx="3"/>
            <a:endCxn id="185" idx="1"/>
          </p:cNvCxnSpPr>
          <p:nvPr/>
        </p:nvCxnSpPr>
        <p:spPr>
          <a:xfrm>
            <a:off x="5006453" y="259386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CB17DDBB-6495-00BD-82CA-72C47BDA87D3}"/>
              </a:ext>
            </a:extLst>
          </p:cNvPr>
          <p:cNvCxnSpPr>
            <a:stCxn id="185" idx="3"/>
            <a:endCxn id="186" idx="1"/>
          </p:cNvCxnSpPr>
          <p:nvPr/>
        </p:nvCxnSpPr>
        <p:spPr>
          <a:xfrm flipV="1">
            <a:off x="6556996" y="259886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Rounded Corners 220">
            <a:extLst>
              <a:ext uri="{FF2B5EF4-FFF2-40B4-BE49-F238E27FC236}">
                <a16:creationId xmlns:a16="http://schemas.microsoft.com/office/drawing/2014/main" id="{2A953907-D520-7E53-94F2-A86845CAE769}"/>
              </a:ext>
            </a:extLst>
          </p:cNvPr>
          <p:cNvSpPr/>
          <p:nvPr/>
        </p:nvSpPr>
        <p:spPr>
          <a:xfrm>
            <a:off x="6381133" y="3294339"/>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190" name="Rectangle: Rounded Corners 220">
            <a:extLst>
              <a:ext uri="{FF2B5EF4-FFF2-40B4-BE49-F238E27FC236}">
                <a16:creationId xmlns:a16="http://schemas.microsoft.com/office/drawing/2014/main" id="{FD811F69-F741-B430-2102-EAC23BBEAE5B}"/>
              </a:ext>
            </a:extLst>
          </p:cNvPr>
          <p:cNvSpPr/>
          <p:nvPr/>
        </p:nvSpPr>
        <p:spPr>
          <a:xfrm>
            <a:off x="6372003" y="4040605"/>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191" name="Rectangle: Rounded Corners 220">
            <a:extLst>
              <a:ext uri="{FF2B5EF4-FFF2-40B4-BE49-F238E27FC236}">
                <a16:creationId xmlns:a16="http://schemas.microsoft.com/office/drawing/2014/main" id="{C1FE012D-2FBF-8CE9-E584-095E3C4F175F}"/>
              </a:ext>
            </a:extLst>
          </p:cNvPr>
          <p:cNvSpPr/>
          <p:nvPr/>
        </p:nvSpPr>
        <p:spPr>
          <a:xfrm>
            <a:off x="4196338" y="4836409"/>
            <a:ext cx="891030" cy="269513"/>
          </a:xfrm>
          <a:prstGeom prst="roundRect">
            <a:avLst>
              <a:gd name="adj" fmla="val 8424"/>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193" name="Rectangle: Rounded Corners 220">
            <a:extLst>
              <a:ext uri="{FF2B5EF4-FFF2-40B4-BE49-F238E27FC236}">
                <a16:creationId xmlns:a16="http://schemas.microsoft.com/office/drawing/2014/main" id="{671F2082-ECD7-DF41-25E9-BE845AD3EF8A}"/>
              </a:ext>
            </a:extLst>
          </p:cNvPr>
          <p:cNvSpPr/>
          <p:nvPr/>
        </p:nvSpPr>
        <p:spPr>
          <a:xfrm>
            <a:off x="6501074" y="4841924"/>
            <a:ext cx="117416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 changes</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94" name="Rectangle: Rounded Corners 220">
            <a:extLst>
              <a:ext uri="{FF2B5EF4-FFF2-40B4-BE49-F238E27FC236}">
                <a16:creationId xmlns:a16="http://schemas.microsoft.com/office/drawing/2014/main" id="{CB387F1D-880C-D4AF-C50A-F57F06C5F9E4}"/>
              </a:ext>
            </a:extLst>
          </p:cNvPr>
          <p:cNvSpPr/>
          <p:nvPr/>
        </p:nvSpPr>
        <p:spPr>
          <a:xfrm>
            <a:off x="5159120" y="4834247"/>
            <a:ext cx="1267538"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changes</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pic>
        <p:nvPicPr>
          <p:cNvPr id="195" name="Graphic 194" descr="Cursor with solid fill">
            <a:extLst>
              <a:ext uri="{FF2B5EF4-FFF2-40B4-BE49-F238E27FC236}">
                <a16:creationId xmlns:a16="http://schemas.microsoft.com/office/drawing/2014/main" id="{949A691D-92F6-CB5E-933B-6162ACEBDEE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54090" y="4431228"/>
            <a:ext cx="312187" cy="312187"/>
          </a:xfrm>
          <a:prstGeom prst="rect">
            <a:avLst/>
          </a:prstGeom>
        </p:spPr>
      </p:pic>
    </p:spTree>
    <p:extLst>
      <p:ext uri="{BB962C8B-B14F-4D97-AF65-F5344CB8AC3E}">
        <p14:creationId xmlns:p14="http://schemas.microsoft.com/office/powerpoint/2010/main" val="35282033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70" name="TextBox 169">
            <a:extLst>
              <a:ext uri="{FF2B5EF4-FFF2-40B4-BE49-F238E27FC236}">
                <a16:creationId xmlns:a16="http://schemas.microsoft.com/office/drawing/2014/main" id="{D4A7B12D-8191-E47B-D3F1-A76D5007336D}"/>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4074585" y="76175"/>
            <a:ext cx="511049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Now we know how this works already, so let's close the window, and move on to other ways at which users can edit task details!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3002122" y="1886279"/>
            <a:ext cx="608834" cy="4370953"/>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3165864"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3338545"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3025297"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3185242"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3404120" y="2962759"/>
            <a:ext cx="800815" cy="461665"/>
          </a:xfrm>
          <a:prstGeom prst="rect">
            <a:avLst/>
          </a:prstGeom>
          <a:noFill/>
          <a:ln w="12700">
            <a:noFill/>
          </a:ln>
        </p:spPr>
        <p:txBody>
          <a:bodyPr wrap="square" rtlCol="0">
            <a:spAutoFit/>
          </a:bodyPr>
          <a:lstStyle/>
          <a:p>
            <a:pPr algn="ctr"/>
            <a:r>
              <a:rPr lang="en-US" sz="800" u="sng" dirty="0">
                <a:solidFill>
                  <a:schemeClr val="tx1">
                    <a:lumMod val="50000"/>
                    <a:lumOff val="50000"/>
                  </a:schemeClr>
                </a:solidFill>
                <a:latin typeface="Helvetica" pitchFamily="2" charset="0"/>
              </a:rPr>
              <a:t>Call bus companies for quotation</a:t>
            </a:r>
            <a:endParaRPr lang="en-SG" sz="800" u="sng"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3024997"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3043841"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220">
            <a:extLst>
              <a:ext uri="{FF2B5EF4-FFF2-40B4-BE49-F238E27FC236}">
                <a16:creationId xmlns:a16="http://schemas.microsoft.com/office/drawing/2014/main" id="{FFF37145-E381-41C4-0B8D-DCFBA61FB6C7}"/>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21" name="Graphic 20" descr="Play with solid fill">
            <a:extLst>
              <a:ext uri="{FF2B5EF4-FFF2-40B4-BE49-F238E27FC236}">
                <a16:creationId xmlns:a16="http://schemas.microsoft.com/office/drawing/2014/main" id="{38B530B0-0932-DDBE-04D5-7C69CDA838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33" name="Graphic 32" descr="Earth globe: Americas with solid fill">
            <a:extLst>
              <a:ext uri="{FF2B5EF4-FFF2-40B4-BE49-F238E27FC236}">
                <a16:creationId xmlns:a16="http://schemas.microsoft.com/office/drawing/2014/main" id="{28043E47-B070-0573-5C8F-96689BCB3F4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930" y="745162"/>
            <a:ext cx="214216" cy="214216"/>
          </a:xfrm>
          <a:prstGeom prst="rect">
            <a:avLst/>
          </a:prstGeom>
        </p:spPr>
      </p:pic>
      <p:sp>
        <p:nvSpPr>
          <p:cNvPr id="37" name="Rectangle: Rounded Corners 18">
            <a:extLst>
              <a:ext uri="{FF2B5EF4-FFF2-40B4-BE49-F238E27FC236}">
                <a16:creationId xmlns:a16="http://schemas.microsoft.com/office/drawing/2014/main" id="{982070E6-3F84-A7BF-202C-3DF68EC74357}"/>
              </a:ext>
            </a:extLst>
          </p:cNvPr>
          <p:cNvSpPr/>
          <p:nvPr/>
        </p:nvSpPr>
        <p:spPr>
          <a:xfrm>
            <a:off x="721687" y="1639372"/>
            <a:ext cx="2282045" cy="4611500"/>
          </a:xfrm>
          <a:prstGeom prst="roundRect">
            <a:avLst>
              <a:gd name="adj" fmla="val 0"/>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Title: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Call bus companies for quotation</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Start date (DD/MM/YYYY):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26/06/2022</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Duration: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 day(s)</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End date (DD/MM/YYYY):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27/06/2022</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Progress status: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Not started</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Description: </a:t>
            </a:r>
          </a:p>
          <a:p>
            <a:pPr>
              <a:lnSpc>
                <a:spcPct val="200000"/>
              </a:lnSpc>
            </a:pPr>
            <a:r>
              <a:rPr lang="en-US" sz="900" u="sng" dirty="0">
                <a:solidFill>
                  <a:schemeClr val="tx1">
                    <a:lumMod val="50000"/>
                    <a:lumOff val="50000"/>
                  </a:schemeClr>
                </a:solidFill>
                <a:latin typeface="Helvetica" panose="020B0604020202020204" pitchFamily="34" charset="0"/>
                <a:cs typeface="Helvetica" panose="020B0604020202020204" pitchFamily="34" charset="0"/>
              </a:rPr>
              <a:t>Get list from anna @ 87654321</a:t>
            </a:r>
          </a:p>
          <a:p>
            <a:pPr>
              <a:lnSpc>
                <a:spcPct val="200000"/>
              </a:lnSpc>
            </a:pPr>
            <a:endParaRPr lang="en-SG" sz="900"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7BB93BC8-5DE9-C15F-5E15-A5F88A5DB051}"/>
              </a:ext>
            </a:extLst>
          </p:cNvPr>
          <p:cNvSpPr/>
          <p:nvPr/>
        </p:nvSpPr>
        <p:spPr>
          <a:xfrm>
            <a:off x="776239" y="5905914"/>
            <a:ext cx="693152"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Edit</a:t>
            </a:r>
          </a:p>
        </p:txBody>
      </p:sp>
      <p:sp>
        <p:nvSpPr>
          <p:cNvPr id="61" name="TextBox 60">
            <a:extLst>
              <a:ext uri="{FF2B5EF4-FFF2-40B4-BE49-F238E27FC236}">
                <a16:creationId xmlns:a16="http://schemas.microsoft.com/office/drawing/2014/main" id="{F8C581D4-0C9A-0BAF-396D-5C5DAAFF5B32}"/>
              </a:ext>
            </a:extLst>
          </p:cNvPr>
          <p:cNvSpPr txBox="1"/>
          <p:nvPr/>
        </p:nvSpPr>
        <p:spPr>
          <a:xfrm>
            <a:off x="721688" y="1365532"/>
            <a:ext cx="2279894"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chemeClr val="bg1"/>
                </a:solidFill>
                <a:latin typeface="Helvetica" panose="020B0604020202020204" pitchFamily="34" charset="0"/>
                <a:cs typeface="Helvetica" panose="020B0604020202020204" pitchFamily="34" charset="0"/>
              </a:rPr>
              <a:t>TASK DETAILS</a:t>
            </a:r>
          </a:p>
        </p:txBody>
      </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Rectangle: Rounded Corners 220">
            <a:extLst>
              <a:ext uri="{FF2B5EF4-FFF2-40B4-BE49-F238E27FC236}">
                <a16:creationId xmlns:a16="http://schemas.microsoft.com/office/drawing/2014/main" id="{A9536081-41C8-BD31-A9FB-FF12F21BBB43}"/>
              </a:ext>
            </a:extLst>
          </p:cNvPr>
          <p:cNvSpPr/>
          <p:nvPr/>
        </p:nvSpPr>
        <p:spPr>
          <a:xfrm>
            <a:off x="1531072" y="5905914"/>
            <a:ext cx="806675"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Delete</a:t>
            </a:r>
          </a:p>
        </p:txBody>
      </p:sp>
      <p:pic>
        <p:nvPicPr>
          <p:cNvPr id="132" name="Graphic 131" descr="Pencil with solid fill">
            <a:extLst>
              <a:ext uri="{FF2B5EF4-FFF2-40B4-BE49-F238E27FC236}">
                <a16:creationId xmlns:a16="http://schemas.microsoft.com/office/drawing/2014/main" id="{4546422A-3371-6C57-EE0F-EAE26FD3634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78914" y="5905914"/>
            <a:ext cx="258157" cy="258157"/>
          </a:xfrm>
          <a:prstGeom prst="rect">
            <a:avLst/>
          </a:prstGeom>
        </p:spPr>
      </p:pic>
      <p:pic>
        <p:nvPicPr>
          <p:cNvPr id="134" name="Graphic 133" descr="Garbage with solid fill">
            <a:extLst>
              <a:ext uri="{FF2B5EF4-FFF2-40B4-BE49-F238E27FC236}">
                <a16:creationId xmlns:a16="http://schemas.microsoft.com/office/drawing/2014/main" id="{158AC9F0-5B9E-EF69-316D-9DF811769D1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058224" y="5914385"/>
            <a:ext cx="246364" cy="246364"/>
          </a:xfrm>
          <a:prstGeom prst="rect">
            <a:avLst/>
          </a:prstGeom>
        </p:spPr>
      </p:pic>
      <p:sp>
        <p:nvSpPr>
          <p:cNvPr id="137" name="Rectangle: Rounded Corners 220">
            <a:extLst>
              <a:ext uri="{FF2B5EF4-FFF2-40B4-BE49-F238E27FC236}">
                <a16:creationId xmlns:a16="http://schemas.microsoft.com/office/drawing/2014/main" id="{A37699D4-AC60-F449-FFD9-294B0E812926}"/>
              </a:ext>
            </a:extLst>
          </p:cNvPr>
          <p:cNvSpPr/>
          <p:nvPr/>
        </p:nvSpPr>
        <p:spPr>
          <a:xfrm>
            <a:off x="2390464" y="5902542"/>
            <a:ext cx="565799"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Close</a:t>
            </a:r>
          </a:p>
        </p:txBody>
      </p:sp>
      <p:sp>
        <p:nvSpPr>
          <p:cNvPr id="15" name="Rectangle: Rounded Corners 59">
            <a:extLst>
              <a:ext uri="{FF2B5EF4-FFF2-40B4-BE49-F238E27FC236}">
                <a16:creationId xmlns:a16="http://schemas.microsoft.com/office/drawing/2014/main" id="{821F4D6E-7481-7713-21B8-7F254805E1F7}"/>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 name="Rectangle: Rounded Corners 60">
            <a:extLst>
              <a:ext uri="{FF2B5EF4-FFF2-40B4-BE49-F238E27FC236}">
                <a16:creationId xmlns:a16="http://schemas.microsoft.com/office/drawing/2014/main" id="{2A58E7AA-CCAB-D11A-2D1E-BCE03CA5D14A}"/>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5" name="Straight Connector 24">
            <a:extLst>
              <a:ext uri="{FF2B5EF4-FFF2-40B4-BE49-F238E27FC236}">
                <a16:creationId xmlns:a16="http://schemas.microsoft.com/office/drawing/2014/main" id="{77FAD86F-A217-6892-35FD-068C5932203D}"/>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316394-ED42-DA75-B43B-4C67DCECDCD7}"/>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F2209D0-6F24-0EB5-E0C5-59C43FD639D5}"/>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A3B3EEC-7CA1-D889-5AEE-E1FF17CC33F0}"/>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D8726F-5065-CF7E-7E66-4BB06D414102}"/>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73D5DBC-3839-5551-93D0-10DD00785265}"/>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20FA40D-1C2A-50D1-8CE3-19FB46B4C987}"/>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BC280D6-3635-8A39-22AF-582BD8CA45F4}"/>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541228E-5D76-F931-F903-41F25F916D90}"/>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5604B6F-DD1E-5870-8F97-59A08F2F3A8A}"/>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988AA8D9-BD59-F430-27D1-4F4B980FDE19}"/>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54" name="TextBox 153">
            <a:extLst>
              <a:ext uri="{FF2B5EF4-FFF2-40B4-BE49-F238E27FC236}">
                <a16:creationId xmlns:a16="http://schemas.microsoft.com/office/drawing/2014/main" id="{8DC918A5-AD71-F216-B618-CAC26FE97814}"/>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55" name="TextBox 154">
            <a:extLst>
              <a:ext uri="{FF2B5EF4-FFF2-40B4-BE49-F238E27FC236}">
                <a16:creationId xmlns:a16="http://schemas.microsoft.com/office/drawing/2014/main" id="{9F463D24-955D-8154-02C4-B05AB7430036}"/>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56" name="TextBox 155">
            <a:extLst>
              <a:ext uri="{FF2B5EF4-FFF2-40B4-BE49-F238E27FC236}">
                <a16:creationId xmlns:a16="http://schemas.microsoft.com/office/drawing/2014/main" id="{B084F9E1-DC0C-55AE-290A-A12ACC4BCB39}"/>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57" name="TextBox 156">
            <a:extLst>
              <a:ext uri="{FF2B5EF4-FFF2-40B4-BE49-F238E27FC236}">
                <a16:creationId xmlns:a16="http://schemas.microsoft.com/office/drawing/2014/main" id="{29D133CF-0D71-7336-8937-BBA3060265CB}"/>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58" name="TextBox 157">
            <a:extLst>
              <a:ext uri="{FF2B5EF4-FFF2-40B4-BE49-F238E27FC236}">
                <a16:creationId xmlns:a16="http://schemas.microsoft.com/office/drawing/2014/main" id="{88598BC1-CE64-6A96-97D8-72DBB2D926E7}"/>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59" name="TextBox 158">
            <a:extLst>
              <a:ext uri="{FF2B5EF4-FFF2-40B4-BE49-F238E27FC236}">
                <a16:creationId xmlns:a16="http://schemas.microsoft.com/office/drawing/2014/main" id="{BC96D1AE-BD86-2086-F94D-A3DA25EF5A4D}"/>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0" name="TextBox 159">
            <a:extLst>
              <a:ext uri="{FF2B5EF4-FFF2-40B4-BE49-F238E27FC236}">
                <a16:creationId xmlns:a16="http://schemas.microsoft.com/office/drawing/2014/main" id="{8E9A3084-0A68-CC33-A99A-5787C466DFB4}"/>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61" name="TextBox 160">
            <a:extLst>
              <a:ext uri="{FF2B5EF4-FFF2-40B4-BE49-F238E27FC236}">
                <a16:creationId xmlns:a16="http://schemas.microsoft.com/office/drawing/2014/main" id="{D5CF6BDB-24D4-F22D-E8A0-298556513C85}"/>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62" name="TextBox 161">
            <a:extLst>
              <a:ext uri="{FF2B5EF4-FFF2-40B4-BE49-F238E27FC236}">
                <a16:creationId xmlns:a16="http://schemas.microsoft.com/office/drawing/2014/main" id="{44819431-52AD-D2BA-2FBB-508E64FEB8CC}"/>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3" name="TextBox 162">
            <a:extLst>
              <a:ext uri="{FF2B5EF4-FFF2-40B4-BE49-F238E27FC236}">
                <a16:creationId xmlns:a16="http://schemas.microsoft.com/office/drawing/2014/main" id="{7D710282-0028-CB04-576B-00EC5474B66D}"/>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4" name="TextBox 163">
            <a:extLst>
              <a:ext uri="{FF2B5EF4-FFF2-40B4-BE49-F238E27FC236}">
                <a16:creationId xmlns:a16="http://schemas.microsoft.com/office/drawing/2014/main" id="{44D936DE-43BF-B105-541A-7ED862AAEDC3}"/>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65" name="TextBox 164">
            <a:extLst>
              <a:ext uri="{FF2B5EF4-FFF2-40B4-BE49-F238E27FC236}">
                <a16:creationId xmlns:a16="http://schemas.microsoft.com/office/drawing/2014/main" id="{F40E8F75-D772-8915-0761-A1735D9A4605}"/>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66" name="TextBox 165">
            <a:extLst>
              <a:ext uri="{FF2B5EF4-FFF2-40B4-BE49-F238E27FC236}">
                <a16:creationId xmlns:a16="http://schemas.microsoft.com/office/drawing/2014/main" id="{F336B676-74B3-EDCD-EC7B-60BD1DD5DC4D}"/>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67" name="TextBox 166">
            <a:extLst>
              <a:ext uri="{FF2B5EF4-FFF2-40B4-BE49-F238E27FC236}">
                <a16:creationId xmlns:a16="http://schemas.microsoft.com/office/drawing/2014/main" id="{1DD6EDF3-37DE-6312-A5A3-D4708B61A8AD}"/>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92" name="TextBox 191">
            <a:extLst>
              <a:ext uri="{FF2B5EF4-FFF2-40B4-BE49-F238E27FC236}">
                <a16:creationId xmlns:a16="http://schemas.microsoft.com/office/drawing/2014/main" id="{07CA11E7-817A-00BF-623C-D95E4B011A9E}"/>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196" name="Straight Connector 195">
            <a:extLst>
              <a:ext uri="{FF2B5EF4-FFF2-40B4-BE49-F238E27FC236}">
                <a16:creationId xmlns:a16="http://schemas.microsoft.com/office/drawing/2014/main" id="{7CCB3FB2-4A78-55E7-1F1A-17BAC1F9CFF0}"/>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4CA0783-8299-EDCA-2F1A-93D130BE04EE}"/>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3A2A17C-EE95-AAAD-6E5A-556BBAE909F0}"/>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CC912BA-3EB4-BF98-2719-B5C7285C0E0F}"/>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288626AB-0CCE-5339-54C0-6F064A357342}"/>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1" name="Rectangle: Rounded Corners 59">
            <a:extLst>
              <a:ext uri="{FF2B5EF4-FFF2-40B4-BE49-F238E27FC236}">
                <a16:creationId xmlns:a16="http://schemas.microsoft.com/office/drawing/2014/main" id="{738AE453-9633-24D7-8337-AC3DC8D5578E}"/>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2" name="Rectangle: Rounded Corners 60">
            <a:extLst>
              <a:ext uri="{FF2B5EF4-FFF2-40B4-BE49-F238E27FC236}">
                <a16:creationId xmlns:a16="http://schemas.microsoft.com/office/drawing/2014/main" id="{E98DBB5D-75EA-B36A-5337-98B2F32F95B1}"/>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03" name="Straight Connector 202">
            <a:extLst>
              <a:ext uri="{FF2B5EF4-FFF2-40B4-BE49-F238E27FC236}">
                <a16:creationId xmlns:a16="http://schemas.microsoft.com/office/drawing/2014/main" id="{63EE62FA-91ED-F8D1-C638-71B30FA2E8B6}"/>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78A63BE-6236-97D3-D33B-E6032B3CC76F}"/>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FD37E4C-4874-7607-A224-2D53E4EC68BE}"/>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383A60DF-344D-EA7D-94F2-B48B75A54C74}"/>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EB15888-EDBA-200E-2F30-6E7804EE648D}"/>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D78F586-9E35-06EF-2246-A643D45033C7}"/>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E1C36B4-D644-EE5F-EE95-47F9BCBA8108}"/>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20EF68F-F643-485F-52D6-378A27E3803A}"/>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07351E73-B725-7365-0BCF-3F35EA6F08BA}"/>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B8A6403-AAD2-5D65-2FDD-93292E7BE74B}"/>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83151DC6-3C00-5328-B213-691115339286}"/>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14" name="TextBox 213">
            <a:extLst>
              <a:ext uri="{FF2B5EF4-FFF2-40B4-BE49-F238E27FC236}">
                <a16:creationId xmlns:a16="http://schemas.microsoft.com/office/drawing/2014/main" id="{5B1C7D78-1204-AB26-BC0F-6AFBE5799C1E}"/>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15" name="TextBox 214">
            <a:extLst>
              <a:ext uri="{FF2B5EF4-FFF2-40B4-BE49-F238E27FC236}">
                <a16:creationId xmlns:a16="http://schemas.microsoft.com/office/drawing/2014/main" id="{5A2DC9C2-3F46-B3E9-D4B2-A4FA6976732C}"/>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16" name="TextBox 215">
            <a:extLst>
              <a:ext uri="{FF2B5EF4-FFF2-40B4-BE49-F238E27FC236}">
                <a16:creationId xmlns:a16="http://schemas.microsoft.com/office/drawing/2014/main" id="{73E2590B-546F-4A1B-CF70-65BD861A1AF9}"/>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17" name="TextBox 216">
            <a:extLst>
              <a:ext uri="{FF2B5EF4-FFF2-40B4-BE49-F238E27FC236}">
                <a16:creationId xmlns:a16="http://schemas.microsoft.com/office/drawing/2014/main" id="{DD3FEE54-F993-4B79-DCC8-1AE609EA3482}"/>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18" name="TextBox 217">
            <a:extLst>
              <a:ext uri="{FF2B5EF4-FFF2-40B4-BE49-F238E27FC236}">
                <a16:creationId xmlns:a16="http://schemas.microsoft.com/office/drawing/2014/main" id="{35E02E2C-1874-186F-FF74-96A726E9943E}"/>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19" name="TextBox 218">
            <a:extLst>
              <a:ext uri="{FF2B5EF4-FFF2-40B4-BE49-F238E27FC236}">
                <a16:creationId xmlns:a16="http://schemas.microsoft.com/office/drawing/2014/main" id="{208F206B-AC4E-FE09-1766-049F0AE87762}"/>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20" name="TextBox 219">
            <a:extLst>
              <a:ext uri="{FF2B5EF4-FFF2-40B4-BE49-F238E27FC236}">
                <a16:creationId xmlns:a16="http://schemas.microsoft.com/office/drawing/2014/main" id="{1F39AEA2-5617-DEA1-8575-574A9A806B45}"/>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1" name="TextBox 220">
            <a:extLst>
              <a:ext uri="{FF2B5EF4-FFF2-40B4-BE49-F238E27FC236}">
                <a16:creationId xmlns:a16="http://schemas.microsoft.com/office/drawing/2014/main" id="{7C08FBDD-897D-69DF-FA44-877523950D57}"/>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2" name="TextBox 221">
            <a:extLst>
              <a:ext uri="{FF2B5EF4-FFF2-40B4-BE49-F238E27FC236}">
                <a16:creationId xmlns:a16="http://schemas.microsoft.com/office/drawing/2014/main" id="{198C28D6-B1F7-3FD8-4FB4-4C10D356F54C}"/>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3" name="TextBox 222">
            <a:extLst>
              <a:ext uri="{FF2B5EF4-FFF2-40B4-BE49-F238E27FC236}">
                <a16:creationId xmlns:a16="http://schemas.microsoft.com/office/drawing/2014/main" id="{D5AB5DC3-3467-91FF-62A0-6C63C5ADCAE7}"/>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24" name="TextBox 223">
            <a:extLst>
              <a:ext uri="{FF2B5EF4-FFF2-40B4-BE49-F238E27FC236}">
                <a16:creationId xmlns:a16="http://schemas.microsoft.com/office/drawing/2014/main" id="{74D7EF65-9622-7A31-E22C-19DFAE2BDCC6}"/>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25" name="TextBox 224">
            <a:extLst>
              <a:ext uri="{FF2B5EF4-FFF2-40B4-BE49-F238E27FC236}">
                <a16:creationId xmlns:a16="http://schemas.microsoft.com/office/drawing/2014/main" id="{112BDFB8-59F1-19E6-691C-8775297BBC31}"/>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26" name="TextBox 225">
            <a:extLst>
              <a:ext uri="{FF2B5EF4-FFF2-40B4-BE49-F238E27FC236}">
                <a16:creationId xmlns:a16="http://schemas.microsoft.com/office/drawing/2014/main" id="{ECEFF89A-329F-6996-20BB-DEEA50418A22}"/>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27" name="TextBox 226">
            <a:extLst>
              <a:ext uri="{FF2B5EF4-FFF2-40B4-BE49-F238E27FC236}">
                <a16:creationId xmlns:a16="http://schemas.microsoft.com/office/drawing/2014/main" id="{339F2D42-0587-AAD2-28FF-B4C904960B63}"/>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28" name="TextBox 227">
            <a:extLst>
              <a:ext uri="{FF2B5EF4-FFF2-40B4-BE49-F238E27FC236}">
                <a16:creationId xmlns:a16="http://schemas.microsoft.com/office/drawing/2014/main" id="{64064B3A-9092-7E6B-1BCA-5D1B5948FE7F}"/>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229" name="Straight Connector 228">
            <a:extLst>
              <a:ext uri="{FF2B5EF4-FFF2-40B4-BE49-F238E27FC236}">
                <a16:creationId xmlns:a16="http://schemas.microsoft.com/office/drawing/2014/main" id="{1BC5ABA3-08D8-3494-CC57-6F36E27BA21C}"/>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1844F2DA-184B-18C6-EA4E-823BDE2F04C8}"/>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56B6520B-7862-BD54-5CE5-15628D20A932}"/>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B2D9C27-876F-34B0-3687-85B771B8A1A6}"/>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6A2EC669-B586-FA8A-42A9-234B052F988D}"/>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4" name="Rectangle: Rounded Corners 59">
            <a:extLst>
              <a:ext uri="{FF2B5EF4-FFF2-40B4-BE49-F238E27FC236}">
                <a16:creationId xmlns:a16="http://schemas.microsoft.com/office/drawing/2014/main" id="{40C6058D-E239-A23E-3E09-D57C41F1A04B}"/>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35" name="Rectangle: Rounded Corners 60">
            <a:extLst>
              <a:ext uri="{FF2B5EF4-FFF2-40B4-BE49-F238E27FC236}">
                <a16:creationId xmlns:a16="http://schemas.microsoft.com/office/drawing/2014/main" id="{7F062A86-950B-30F6-DDA5-D73FCAFD50C9}"/>
              </a:ext>
            </a:extLst>
          </p:cNvPr>
          <p:cNvSpPr/>
          <p:nvPr/>
        </p:nvSpPr>
        <p:spPr>
          <a:xfrm>
            <a:off x="3009907" y="1627258"/>
            <a:ext cx="8434540"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36" name="Straight Connector 235">
            <a:extLst>
              <a:ext uri="{FF2B5EF4-FFF2-40B4-BE49-F238E27FC236}">
                <a16:creationId xmlns:a16="http://schemas.microsoft.com/office/drawing/2014/main" id="{70554084-8213-77FA-A74E-FF8C621819AD}"/>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8A63E4A-A430-BC98-B8B5-98D339D5C7A7}"/>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87F0F27B-63CF-068D-429A-46351B8BB35D}"/>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546FC9C-2FEB-14DE-E714-FDFFEEC729AD}"/>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27A12D1-B87B-06DB-9092-79AE3B913666}"/>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F70B0AB1-87D6-A548-2581-CCCA41D39C60}"/>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3107967-4808-400C-B1C6-401B0EF037F3}"/>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46E4037E-3DFC-7BA2-2F1E-EFBA4321FB4B}"/>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23E2AE55-91EF-1F03-8DB9-0C3D36958C67}"/>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A431E704-2B24-A349-5E2E-8105C60A518B}"/>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37D9A486-1063-36A2-173C-960F98412494}"/>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47" name="TextBox 246">
            <a:extLst>
              <a:ext uri="{FF2B5EF4-FFF2-40B4-BE49-F238E27FC236}">
                <a16:creationId xmlns:a16="http://schemas.microsoft.com/office/drawing/2014/main" id="{D6943CD2-A9AB-218E-B636-CD631C23517D}"/>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48" name="TextBox 247">
            <a:extLst>
              <a:ext uri="{FF2B5EF4-FFF2-40B4-BE49-F238E27FC236}">
                <a16:creationId xmlns:a16="http://schemas.microsoft.com/office/drawing/2014/main" id="{CC9972A1-8EE1-7947-1D5F-AE4A382B3CEC}"/>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49" name="TextBox 248">
            <a:extLst>
              <a:ext uri="{FF2B5EF4-FFF2-40B4-BE49-F238E27FC236}">
                <a16:creationId xmlns:a16="http://schemas.microsoft.com/office/drawing/2014/main" id="{E1A61932-B654-988D-A7AB-B29308387581}"/>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50" name="TextBox 249">
            <a:extLst>
              <a:ext uri="{FF2B5EF4-FFF2-40B4-BE49-F238E27FC236}">
                <a16:creationId xmlns:a16="http://schemas.microsoft.com/office/drawing/2014/main" id="{1280281F-5470-8C13-0779-7F0165EA130F}"/>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51" name="TextBox 250">
            <a:extLst>
              <a:ext uri="{FF2B5EF4-FFF2-40B4-BE49-F238E27FC236}">
                <a16:creationId xmlns:a16="http://schemas.microsoft.com/office/drawing/2014/main" id="{F25748CA-BFB8-5EF3-CB55-F5F1208F08DE}"/>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52" name="TextBox 251">
            <a:extLst>
              <a:ext uri="{FF2B5EF4-FFF2-40B4-BE49-F238E27FC236}">
                <a16:creationId xmlns:a16="http://schemas.microsoft.com/office/drawing/2014/main" id="{35ED0B75-1E6A-1385-F12A-E0543D175580}"/>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53" name="TextBox 252">
            <a:extLst>
              <a:ext uri="{FF2B5EF4-FFF2-40B4-BE49-F238E27FC236}">
                <a16:creationId xmlns:a16="http://schemas.microsoft.com/office/drawing/2014/main" id="{54C60C06-ABF8-1223-0FC2-E51EEB7937BF}"/>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54" name="TextBox 253">
            <a:extLst>
              <a:ext uri="{FF2B5EF4-FFF2-40B4-BE49-F238E27FC236}">
                <a16:creationId xmlns:a16="http://schemas.microsoft.com/office/drawing/2014/main" id="{FCE52D86-BBBE-C485-7708-8B48898C73C3}"/>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55" name="TextBox 254">
            <a:extLst>
              <a:ext uri="{FF2B5EF4-FFF2-40B4-BE49-F238E27FC236}">
                <a16:creationId xmlns:a16="http://schemas.microsoft.com/office/drawing/2014/main" id="{69854E9C-A7EC-D190-320B-65842BAA52D5}"/>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56" name="TextBox 255">
            <a:extLst>
              <a:ext uri="{FF2B5EF4-FFF2-40B4-BE49-F238E27FC236}">
                <a16:creationId xmlns:a16="http://schemas.microsoft.com/office/drawing/2014/main" id="{AD466E7C-2E9B-1A99-9359-2EDD5DF95BD5}"/>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57" name="TextBox 256">
            <a:extLst>
              <a:ext uri="{FF2B5EF4-FFF2-40B4-BE49-F238E27FC236}">
                <a16:creationId xmlns:a16="http://schemas.microsoft.com/office/drawing/2014/main" id="{1C93EDBC-6F5D-F035-9775-ECF650856F4C}"/>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58" name="TextBox 257">
            <a:extLst>
              <a:ext uri="{FF2B5EF4-FFF2-40B4-BE49-F238E27FC236}">
                <a16:creationId xmlns:a16="http://schemas.microsoft.com/office/drawing/2014/main" id="{B6EE3CB7-82B6-4B74-36C1-9E125219EBAF}"/>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59" name="TextBox 258">
            <a:extLst>
              <a:ext uri="{FF2B5EF4-FFF2-40B4-BE49-F238E27FC236}">
                <a16:creationId xmlns:a16="http://schemas.microsoft.com/office/drawing/2014/main" id="{715D255C-698F-EDC6-53C6-CCA1E8FAB37C}"/>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60" name="TextBox 259">
            <a:extLst>
              <a:ext uri="{FF2B5EF4-FFF2-40B4-BE49-F238E27FC236}">
                <a16:creationId xmlns:a16="http://schemas.microsoft.com/office/drawing/2014/main" id="{A1BA91ED-FAD2-B7E9-E749-B99DCDB4C0D6}"/>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261" name="Straight Connector 260">
            <a:extLst>
              <a:ext uri="{FF2B5EF4-FFF2-40B4-BE49-F238E27FC236}">
                <a16:creationId xmlns:a16="http://schemas.microsoft.com/office/drawing/2014/main" id="{7151F1AF-E1D6-72A8-A322-EEFB2FF258B2}"/>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895A88C7-EA93-0234-8019-ABE9A0163F3F}"/>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A3EFE4B-B786-8E2F-379C-C2CC66723798}"/>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03A3209D-2AFC-0BFD-8C14-85E4D623038E}"/>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5B6C69B-0A5B-9D40-211C-6259A421818F}"/>
              </a:ext>
            </a:extLst>
          </p:cNvPr>
          <p:cNvCxnSpPr>
            <a:cxnSpLocks/>
          </p:cNvCxnSpPr>
          <p:nvPr/>
        </p:nvCxnSpPr>
        <p:spPr>
          <a:xfrm>
            <a:off x="5422937"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6" name="Rectangle: Rounded Corners 59">
            <a:extLst>
              <a:ext uri="{FF2B5EF4-FFF2-40B4-BE49-F238E27FC236}">
                <a16:creationId xmlns:a16="http://schemas.microsoft.com/office/drawing/2014/main" id="{46BA2C85-A8A9-4951-2DAE-117137488617}"/>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67" name="Rectangle: Rounded Corners 60">
            <a:extLst>
              <a:ext uri="{FF2B5EF4-FFF2-40B4-BE49-F238E27FC236}">
                <a16:creationId xmlns:a16="http://schemas.microsoft.com/office/drawing/2014/main" id="{9E8F7022-3BF0-9856-2B1F-ED6C9CE3CF2C}"/>
              </a:ext>
            </a:extLst>
          </p:cNvPr>
          <p:cNvSpPr/>
          <p:nvPr/>
        </p:nvSpPr>
        <p:spPr>
          <a:xfrm>
            <a:off x="3009907" y="1627258"/>
            <a:ext cx="8436894"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68" name="Straight Connector 267">
            <a:extLst>
              <a:ext uri="{FF2B5EF4-FFF2-40B4-BE49-F238E27FC236}">
                <a16:creationId xmlns:a16="http://schemas.microsoft.com/office/drawing/2014/main" id="{9028C7AE-36A4-0DDC-AA1B-557714CB0F40}"/>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76B6FB37-17EE-BDB7-2398-741276B6FDC1}"/>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8146A172-A5F4-8EE9-4FA9-B7B5C82C6F61}"/>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43603D2E-0706-05F3-ABE0-022A0FFB48AC}"/>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137D017-CC2D-A0B4-17DD-86F82320BE8C}"/>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4149423-2F99-6CE7-7222-1B42DAB58C88}"/>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F6892A90-D8A8-35D4-BCDB-03155A83BB21}"/>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A23470D2-BFB7-87A3-95D5-53C1DF0CBE62}"/>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DCECBD6-6CA7-C5E9-A5A0-F1D34A43A2A4}"/>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41DF4969-FED1-289E-ADBC-BE80FC8CCCDB}"/>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8" name="TextBox 277">
            <a:extLst>
              <a:ext uri="{FF2B5EF4-FFF2-40B4-BE49-F238E27FC236}">
                <a16:creationId xmlns:a16="http://schemas.microsoft.com/office/drawing/2014/main" id="{30780A0C-48D9-8239-E226-ABD8AB65855E}"/>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79" name="TextBox 278">
            <a:extLst>
              <a:ext uri="{FF2B5EF4-FFF2-40B4-BE49-F238E27FC236}">
                <a16:creationId xmlns:a16="http://schemas.microsoft.com/office/drawing/2014/main" id="{1C07249E-A7D7-5472-E7AB-553BBB346317}"/>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0" name="TextBox 279">
            <a:extLst>
              <a:ext uri="{FF2B5EF4-FFF2-40B4-BE49-F238E27FC236}">
                <a16:creationId xmlns:a16="http://schemas.microsoft.com/office/drawing/2014/main" id="{A9B9A19A-E069-7BFD-72CD-C5B74A137042}"/>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81" name="TextBox 280">
            <a:extLst>
              <a:ext uri="{FF2B5EF4-FFF2-40B4-BE49-F238E27FC236}">
                <a16:creationId xmlns:a16="http://schemas.microsoft.com/office/drawing/2014/main" id="{DFE88D83-26DF-48B5-D853-208E7149A454}"/>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82" name="TextBox 281">
            <a:extLst>
              <a:ext uri="{FF2B5EF4-FFF2-40B4-BE49-F238E27FC236}">
                <a16:creationId xmlns:a16="http://schemas.microsoft.com/office/drawing/2014/main" id="{CA77366A-45C8-2308-5038-867AF6AC1B05}"/>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83" name="TextBox 282">
            <a:extLst>
              <a:ext uri="{FF2B5EF4-FFF2-40B4-BE49-F238E27FC236}">
                <a16:creationId xmlns:a16="http://schemas.microsoft.com/office/drawing/2014/main" id="{B1799AD5-3F2E-03F6-01F6-03B873E56256}"/>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84" name="TextBox 283">
            <a:extLst>
              <a:ext uri="{FF2B5EF4-FFF2-40B4-BE49-F238E27FC236}">
                <a16:creationId xmlns:a16="http://schemas.microsoft.com/office/drawing/2014/main" id="{E9CC2F1E-8A1E-9CC9-EABB-774930D1242B}"/>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85" name="TextBox 284">
            <a:extLst>
              <a:ext uri="{FF2B5EF4-FFF2-40B4-BE49-F238E27FC236}">
                <a16:creationId xmlns:a16="http://schemas.microsoft.com/office/drawing/2014/main" id="{1DDC8020-C1C9-F57B-7E05-308732133514}"/>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86" name="TextBox 285">
            <a:extLst>
              <a:ext uri="{FF2B5EF4-FFF2-40B4-BE49-F238E27FC236}">
                <a16:creationId xmlns:a16="http://schemas.microsoft.com/office/drawing/2014/main" id="{6CDD3EF8-CCE4-4079-FBD8-5E98F696B0E9}"/>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87" name="TextBox 286">
            <a:extLst>
              <a:ext uri="{FF2B5EF4-FFF2-40B4-BE49-F238E27FC236}">
                <a16:creationId xmlns:a16="http://schemas.microsoft.com/office/drawing/2014/main" id="{6F93D4E7-0985-2093-0D1A-C01CFC6B55A5}"/>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88" name="TextBox 287">
            <a:extLst>
              <a:ext uri="{FF2B5EF4-FFF2-40B4-BE49-F238E27FC236}">
                <a16:creationId xmlns:a16="http://schemas.microsoft.com/office/drawing/2014/main" id="{8ED2A979-316D-40D3-B2AE-4DA6846E2D77}"/>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89" name="TextBox 288">
            <a:extLst>
              <a:ext uri="{FF2B5EF4-FFF2-40B4-BE49-F238E27FC236}">
                <a16:creationId xmlns:a16="http://schemas.microsoft.com/office/drawing/2014/main" id="{A3D9888E-260B-E1B9-D9D7-9E1884B4CF81}"/>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90" name="TextBox 289">
            <a:extLst>
              <a:ext uri="{FF2B5EF4-FFF2-40B4-BE49-F238E27FC236}">
                <a16:creationId xmlns:a16="http://schemas.microsoft.com/office/drawing/2014/main" id="{FCBAE1E8-4240-0AD2-4EFF-4107D7FDBBEC}"/>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91" name="TextBox 290">
            <a:extLst>
              <a:ext uri="{FF2B5EF4-FFF2-40B4-BE49-F238E27FC236}">
                <a16:creationId xmlns:a16="http://schemas.microsoft.com/office/drawing/2014/main" id="{716AED1C-2A88-303E-B40B-609DF1109B8F}"/>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92" name="TextBox 291">
            <a:extLst>
              <a:ext uri="{FF2B5EF4-FFF2-40B4-BE49-F238E27FC236}">
                <a16:creationId xmlns:a16="http://schemas.microsoft.com/office/drawing/2014/main" id="{0F7DF437-C7E3-1BF5-D9D6-E450D8929B6C}"/>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293" name="Straight Connector 292">
            <a:extLst>
              <a:ext uri="{FF2B5EF4-FFF2-40B4-BE49-F238E27FC236}">
                <a16:creationId xmlns:a16="http://schemas.microsoft.com/office/drawing/2014/main" id="{1B2EDE45-D88F-9F6D-6270-FDF32D73AF9F}"/>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0A94C539-5279-5697-C203-C8B3E09F93F9}"/>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B7C9A6C4-C9FC-D56C-577D-8C3EFED29FBD}"/>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0CA858B-26E1-7E4C-70E3-F5DB6DCECCCF}"/>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73644EF-9ECD-C6FA-36C2-844EEE68E1B7}"/>
              </a:ext>
            </a:extLst>
          </p:cNvPr>
          <p:cNvCxnSpPr>
            <a:cxnSpLocks/>
          </p:cNvCxnSpPr>
          <p:nvPr/>
        </p:nvCxnSpPr>
        <p:spPr>
          <a:xfrm>
            <a:off x="5422937"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8" name="Rectangle: Rounded Corners 59">
            <a:extLst>
              <a:ext uri="{FF2B5EF4-FFF2-40B4-BE49-F238E27FC236}">
                <a16:creationId xmlns:a16="http://schemas.microsoft.com/office/drawing/2014/main" id="{521B4822-8236-4AC5-E7FB-D947777A3A98}"/>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99" name="Rectangle: Rounded Corners 60">
            <a:extLst>
              <a:ext uri="{FF2B5EF4-FFF2-40B4-BE49-F238E27FC236}">
                <a16:creationId xmlns:a16="http://schemas.microsoft.com/office/drawing/2014/main" id="{70D5938B-AD13-3BA2-5F17-5A17277D99F4}"/>
              </a:ext>
            </a:extLst>
          </p:cNvPr>
          <p:cNvSpPr/>
          <p:nvPr/>
        </p:nvSpPr>
        <p:spPr>
          <a:xfrm>
            <a:off x="3009908" y="1627258"/>
            <a:ext cx="8441528"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00" name="Straight Connector 299">
            <a:extLst>
              <a:ext uri="{FF2B5EF4-FFF2-40B4-BE49-F238E27FC236}">
                <a16:creationId xmlns:a16="http://schemas.microsoft.com/office/drawing/2014/main" id="{AE3D1B49-7533-7CA8-DEF7-EBF80C8E8FE2}"/>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9F9292F2-7DCC-77A9-8DF8-2D713DBB9476}"/>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4CC394F2-8A7C-0482-0BC2-A8B886F48001}"/>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CCF0D687-1EFC-C463-4A6A-D80A840372D9}"/>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E879F2CD-270C-2294-51DE-5099AE1771B2}"/>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3124A6ED-6DEB-E596-172D-0948493D3E45}"/>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0541D074-1294-DCFB-74F7-04C4846372DE}"/>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37A50660-3CF2-768D-747D-ACABFE188424}"/>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D12690B3-8069-9987-A0F8-2ACC307BBE79}"/>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CB70ED2D-3C7A-C543-9A80-E960F209FE5A}"/>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21B6326D-E81A-E7D5-C2AD-BFF493E5603E}"/>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11" name="TextBox 310">
            <a:extLst>
              <a:ext uri="{FF2B5EF4-FFF2-40B4-BE49-F238E27FC236}">
                <a16:creationId xmlns:a16="http://schemas.microsoft.com/office/drawing/2014/main" id="{75B708F5-0068-D77D-76A9-22803ACBEB41}"/>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12" name="TextBox 311">
            <a:extLst>
              <a:ext uri="{FF2B5EF4-FFF2-40B4-BE49-F238E27FC236}">
                <a16:creationId xmlns:a16="http://schemas.microsoft.com/office/drawing/2014/main" id="{B35E0F07-E7E0-7141-C062-6C8498B8225A}"/>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13" name="TextBox 312">
            <a:extLst>
              <a:ext uri="{FF2B5EF4-FFF2-40B4-BE49-F238E27FC236}">
                <a16:creationId xmlns:a16="http://schemas.microsoft.com/office/drawing/2014/main" id="{663583D5-1584-273F-8FA3-EA1E7DD6D5E0}"/>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14" name="TextBox 313">
            <a:extLst>
              <a:ext uri="{FF2B5EF4-FFF2-40B4-BE49-F238E27FC236}">
                <a16:creationId xmlns:a16="http://schemas.microsoft.com/office/drawing/2014/main" id="{C49272C6-0DFF-B084-3B14-6EB043FFC34B}"/>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315" name="TextBox 314">
            <a:extLst>
              <a:ext uri="{FF2B5EF4-FFF2-40B4-BE49-F238E27FC236}">
                <a16:creationId xmlns:a16="http://schemas.microsoft.com/office/drawing/2014/main" id="{CC082238-4811-FFBE-5774-830AC8CA7F6F}"/>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16" name="TextBox 315">
            <a:extLst>
              <a:ext uri="{FF2B5EF4-FFF2-40B4-BE49-F238E27FC236}">
                <a16:creationId xmlns:a16="http://schemas.microsoft.com/office/drawing/2014/main" id="{143E1344-0037-5301-735C-7BA2A8F61D02}"/>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17" name="TextBox 316">
            <a:extLst>
              <a:ext uri="{FF2B5EF4-FFF2-40B4-BE49-F238E27FC236}">
                <a16:creationId xmlns:a16="http://schemas.microsoft.com/office/drawing/2014/main" id="{9DAAB20E-C7D8-009B-2C9B-C23E8CEDB6E1}"/>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18" name="TextBox 317">
            <a:extLst>
              <a:ext uri="{FF2B5EF4-FFF2-40B4-BE49-F238E27FC236}">
                <a16:creationId xmlns:a16="http://schemas.microsoft.com/office/drawing/2014/main" id="{9504335D-9931-6E26-3828-7B5B96BBEF6F}"/>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19" name="TextBox 318">
            <a:extLst>
              <a:ext uri="{FF2B5EF4-FFF2-40B4-BE49-F238E27FC236}">
                <a16:creationId xmlns:a16="http://schemas.microsoft.com/office/drawing/2014/main" id="{789D6987-462B-51C4-751F-D90B72634549}"/>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20" name="TextBox 319">
            <a:extLst>
              <a:ext uri="{FF2B5EF4-FFF2-40B4-BE49-F238E27FC236}">
                <a16:creationId xmlns:a16="http://schemas.microsoft.com/office/drawing/2014/main" id="{05CD3BA1-B295-E885-AE8E-0D7DDD3F57DD}"/>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21" name="TextBox 320">
            <a:extLst>
              <a:ext uri="{FF2B5EF4-FFF2-40B4-BE49-F238E27FC236}">
                <a16:creationId xmlns:a16="http://schemas.microsoft.com/office/drawing/2014/main" id="{568BBDFD-B0CD-3FAE-1A68-8C02656A8B1A}"/>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22" name="TextBox 321">
            <a:extLst>
              <a:ext uri="{FF2B5EF4-FFF2-40B4-BE49-F238E27FC236}">
                <a16:creationId xmlns:a16="http://schemas.microsoft.com/office/drawing/2014/main" id="{08DB9A5B-13FB-FBF6-F469-F8C0460F03FD}"/>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23" name="TextBox 322">
            <a:extLst>
              <a:ext uri="{FF2B5EF4-FFF2-40B4-BE49-F238E27FC236}">
                <a16:creationId xmlns:a16="http://schemas.microsoft.com/office/drawing/2014/main" id="{007A998A-E4D7-07A6-354A-DB5CE64B3936}"/>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24" name="TextBox 323">
            <a:extLst>
              <a:ext uri="{FF2B5EF4-FFF2-40B4-BE49-F238E27FC236}">
                <a16:creationId xmlns:a16="http://schemas.microsoft.com/office/drawing/2014/main" id="{A3678C96-7669-597D-F479-3EE85FEA411A}"/>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cxnSp>
        <p:nvCxnSpPr>
          <p:cNvPr id="325" name="Straight Connector 324">
            <a:extLst>
              <a:ext uri="{FF2B5EF4-FFF2-40B4-BE49-F238E27FC236}">
                <a16:creationId xmlns:a16="http://schemas.microsoft.com/office/drawing/2014/main" id="{0AFF5977-1224-46DF-2F5F-3CCBAC2D6B79}"/>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55417571-A110-5455-F023-C7E2E31F5CF2}"/>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D697CF52-22A2-9850-75DA-C126E4B55418}"/>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94FCE1F2-0473-67D5-007B-91AB8EB67BC9}"/>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8C9D829-5275-03FC-0119-A568F7FBC0B7}"/>
              </a:ext>
            </a:extLst>
          </p:cNvPr>
          <p:cNvCxnSpPr>
            <a:cxnSpLocks/>
          </p:cNvCxnSpPr>
          <p:nvPr/>
        </p:nvCxnSpPr>
        <p:spPr>
          <a:xfrm>
            <a:off x="6023383"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30" name="TextBox 329">
            <a:extLst>
              <a:ext uri="{FF2B5EF4-FFF2-40B4-BE49-F238E27FC236}">
                <a16:creationId xmlns:a16="http://schemas.microsoft.com/office/drawing/2014/main" id="{6BA9757A-BAD4-494F-140D-9C18021E9A3F}"/>
              </a:ext>
            </a:extLst>
          </p:cNvPr>
          <p:cNvSpPr txBox="1"/>
          <p:nvPr/>
        </p:nvSpPr>
        <p:spPr>
          <a:xfrm>
            <a:off x="6018422" y="1370819"/>
            <a:ext cx="5432463"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846730" y="4907691"/>
            <a:ext cx="312187" cy="312187"/>
          </a:xfrm>
          <a:prstGeom prst="rect">
            <a:avLst/>
          </a:prstGeom>
        </p:spPr>
      </p:pic>
      <p:sp>
        <p:nvSpPr>
          <p:cNvPr id="168" name="Rectangle 167">
            <a:extLst>
              <a:ext uri="{FF2B5EF4-FFF2-40B4-BE49-F238E27FC236}">
                <a16:creationId xmlns:a16="http://schemas.microsoft.com/office/drawing/2014/main" id="{5FFDA714-35F3-9E46-AB77-B1B9F49A45D6}"/>
              </a:ext>
            </a:extLst>
          </p:cNvPr>
          <p:cNvSpPr/>
          <p:nvPr/>
        </p:nvSpPr>
        <p:spPr>
          <a:xfrm>
            <a:off x="725464" y="682573"/>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Rounded Corners 168">
            <a:extLst>
              <a:ext uri="{FF2B5EF4-FFF2-40B4-BE49-F238E27FC236}">
                <a16:creationId xmlns:a16="http://schemas.microsoft.com/office/drawing/2014/main" id="{091C91E3-B11C-AEC4-B344-14F87757ADD8}"/>
              </a:ext>
            </a:extLst>
          </p:cNvPr>
          <p:cNvSpPr/>
          <p:nvPr/>
        </p:nvSpPr>
        <p:spPr>
          <a:xfrm>
            <a:off x="3992960" y="279588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Task title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Start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Duration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End date</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Progress status</a:t>
            </a:r>
          </a:p>
        </p:txBody>
      </p:sp>
      <p:sp>
        <p:nvSpPr>
          <p:cNvPr id="171" name="TextBox 170">
            <a:extLst>
              <a:ext uri="{FF2B5EF4-FFF2-40B4-BE49-F238E27FC236}">
                <a16:creationId xmlns:a16="http://schemas.microsoft.com/office/drawing/2014/main" id="{28D6890C-FD4E-0E20-84A2-CAAC7D54E168}"/>
              </a:ext>
            </a:extLst>
          </p:cNvPr>
          <p:cNvSpPr txBox="1"/>
          <p:nvPr/>
        </p:nvSpPr>
        <p:spPr>
          <a:xfrm>
            <a:off x="3992960" y="212167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Editing current task</a:t>
            </a:r>
          </a:p>
        </p:txBody>
      </p:sp>
      <p:sp>
        <p:nvSpPr>
          <p:cNvPr id="172" name="Rectangle: Rounded Corners 220">
            <a:extLst>
              <a:ext uri="{FF2B5EF4-FFF2-40B4-BE49-F238E27FC236}">
                <a16:creationId xmlns:a16="http://schemas.microsoft.com/office/drawing/2014/main" id="{645A6D54-0C0E-0DCF-439D-FFF1B8E8FB47}"/>
              </a:ext>
            </a:extLst>
          </p:cNvPr>
          <p:cNvSpPr/>
          <p:nvPr/>
        </p:nvSpPr>
        <p:spPr>
          <a:xfrm>
            <a:off x="5001489" y="2896488"/>
            <a:ext cx="2185124"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Call bus companies for quotation</a:t>
            </a:r>
            <a:endParaRPr lang="en-SG" sz="1000" dirty="0">
              <a:solidFill>
                <a:schemeClr val="tx1">
                  <a:lumMod val="50000"/>
                  <a:lumOff val="50000"/>
                </a:schemeClr>
              </a:solidFill>
              <a:latin typeface="Helvetica" pitchFamily="2" charset="0"/>
            </a:endParaRPr>
          </a:p>
        </p:txBody>
      </p:sp>
      <p:sp>
        <p:nvSpPr>
          <p:cNvPr id="173" name="Rectangle: Rounded Corners 220">
            <a:extLst>
              <a:ext uri="{FF2B5EF4-FFF2-40B4-BE49-F238E27FC236}">
                <a16:creationId xmlns:a16="http://schemas.microsoft.com/office/drawing/2014/main" id="{76EBDD48-1070-2F94-9FC4-84231C02B2BD}"/>
              </a:ext>
            </a:extLst>
          </p:cNvPr>
          <p:cNvSpPr/>
          <p:nvPr/>
        </p:nvSpPr>
        <p:spPr>
          <a:xfrm>
            <a:off x="5001489" y="3285942"/>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26/06/2022     </a:t>
            </a:r>
            <a:r>
              <a:rPr lang="en-SG" sz="1000" dirty="0">
                <a:solidFill>
                  <a:srgbClr val="FFFFFF"/>
                </a:solidFill>
                <a:latin typeface="Helvetica" pitchFamily="2" charset="0"/>
              </a:rPr>
              <a:t>     .</a:t>
            </a:r>
          </a:p>
        </p:txBody>
      </p:sp>
      <p:sp>
        <p:nvSpPr>
          <p:cNvPr id="174" name="Rectangle: Rounded Corners 220">
            <a:extLst>
              <a:ext uri="{FF2B5EF4-FFF2-40B4-BE49-F238E27FC236}">
                <a16:creationId xmlns:a16="http://schemas.microsoft.com/office/drawing/2014/main" id="{1945108B-4A2D-0392-3BBB-A8E2989F066A}"/>
              </a:ext>
            </a:extLst>
          </p:cNvPr>
          <p:cNvSpPr/>
          <p:nvPr/>
        </p:nvSpPr>
        <p:spPr>
          <a:xfrm>
            <a:off x="5002533" y="3656062"/>
            <a:ext cx="70156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2</a:t>
            </a:r>
            <a:endParaRPr lang="en-SG" sz="1000" dirty="0">
              <a:solidFill>
                <a:schemeClr val="tx1">
                  <a:lumMod val="50000"/>
                  <a:lumOff val="50000"/>
                </a:schemeClr>
              </a:solidFill>
              <a:latin typeface="Helvetica" pitchFamily="2" charset="0"/>
            </a:endParaRPr>
          </a:p>
        </p:txBody>
      </p:sp>
      <p:sp>
        <p:nvSpPr>
          <p:cNvPr id="175" name="Rectangle: Rounded Corners 220">
            <a:extLst>
              <a:ext uri="{FF2B5EF4-FFF2-40B4-BE49-F238E27FC236}">
                <a16:creationId xmlns:a16="http://schemas.microsoft.com/office/drawing/2014/main" id="{D53D0FA8-0665-EB9C-212F-C6ADE8CE2FB2}"/>
              </a:ext>
            </a:extLst>
          </p:cNvPr>
          <p:cNvSpPr/>
          <p:nvPr/>
        </p:nvSpPr>
        <p:spPr>
          <a:xfrm>
            <a:off x="4994653" y="4025951"/>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27/06/2022     </a:t>
            </a:r>
            <a:r>
              <a:rPr lang="en-SG" sz="1000" dirty="0">
                <a:solidFill>
                  <a:srgbClr val="FFFFFF"/>
                </a:solidFill>
                <a:latin typeface="Helvetica" pitchFamily="2" charset="0"/>
              </a:rPr>
              <a:t>     .</a:t>
            </a:r>
          </a:p>
        </p:txBody>
      </p:sp>
      <p:sp>
        <p:nvSpPr>
          <p:cNvPr id="176" name="Rectangle: Rounded Corners 220">
            <a:extLst>
              <a:ext uri="{FF2B5EF4-FFF2-40B4-BE49-F238E27FC236}">
                <a16:creationId xmlns:a16="http://schemas.microsoft.com/office/drawing/2014/main" id="{2D3ACEC7-2EE2-472A-0F58-4AA379E89982}"/>
              </a:ext>
            </a:extLst>
          </p:cNvPr>
          <p:cNvSpPr/>
          <p:nvPr/>
        </p:nvSpPr>
        <p:spPr>
          <a:xfrm>
            <a:off x="5397644" y="4381779"/>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Not started</a:t>
            </a:r>
          </a:p>
        </p:txBody>
      </p:sp>
      <p:pic>
        <p:nvPicPr>
          <p:cNvPr id="177" name="Graphic 176" descr="Daily calendar with solid fill">
            <a:extLst>
              <a:ext uri="{FF2B5EF4-FFF2-40B4-BE49-F238E27FC236}">
                <a16:creationId xmlns:a16="http://schemas.microsoft.com/office/drawing/2014/main" id="{3B9BE646-717A-4241-5F92-C0A39C1A2F5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059765" y="3292092"/>
            <a:ext cx="273707" cy="273707"/>
          </a:xfrm>
          <a:prstGeom prst="rect">
            <a:avLst/>
          </a:prstGeom>
        </p:spPr>
      </p:pic>
      <p:pic>
        <p:nvPicPr>
          <p:cNvPr id="178" name="Graphic 177" descr="Daily calendar with solid fill">
            <a:extLst>
              <a:ext uri="{FF2B5EF4-FFF2-40B4-BE49-F238E27FC236}">
                <a16:creationId xmlns:a16="http://schemas.microsoft.com/office/drawing/2014/main" id="{CB5F1717-EC77-729D-09A3-F73F7BA8E4B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044431" y="4033702"/>
            <a:ext cx="273707" cy="273707"/>
          </a:xfrm>
          <a:prstGeom prst="rect">
            <a:avLst/>
          </a:prstGeom>
        </p:spPr>
      </p:pic>
      <p:sp>
        <p:nvSpPr>
          <p:cNvPr id="179" name="Rectangle 178">
            <a:extLst>
              <a:ext uri="{FF2B5EF4-FFF2-40B4-BE49-F238E27FC236}">
                <a16:creationId xmlns:a16="http://schemas.microsoft.com/office/drawing/2014/main" id="{9FF35910-6839-D889-DCD1-C6A20A5F3983}"/>
              </a:ext>
            </a:extLst>
          </p:cNvPr>
          <p:cNvSpPr/>
          <p:nvPr/>
        </p:nvSpPr>
        <p:spPr>
          <a:xfrm>
            <a:off x="3992959" y="239898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0" name="Rectangle: Rounded Corners 220">
            <a:extLst>
              <a:ext uri="{FF2B5EF4-FFF2-40B4-BE49-F238E27FC236}">
                <a16:creationId xmlns:a16="http://schemas.microsoft.com/office/drawing/2014/main" id="{E5819E84-5478-0F58-7DD8-33A9AACB2E47}"/>
              </a:ext>
            </a:extLst>
          </p:cNvPr>
          <p:cNvSpPr/>
          <p:nvPr/>
        </p:nvSpPr>
        <p:spPr>
          <a:xfrm>
            <a:off x="5774337" y="3654230"/>
            <a:ext cx="1036644"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Day(s)</a:t>
            </a:r>
          </a:p>
        </p:txBody>
      </p:sp>
      <p:pic>
        <p:nvPicPr>
          <p:cNvPr id="181" name="Graphic 180" descr="Play with solid fill">
            <a:extLst>
              <a:ext uri="{FF2B5EF4-FFF2-40B4-BE49-F238E27FC236}">
                <a16:creationId xmlns:a16="http://schemas.microsoft.com/office/drawing/2014/main" id="{FE33A367-F261-D9A6-7806-2C54076A3634}"/>
              </a:ext>
            </a:extLst>
          </p:cNvPr>
          <p:cNvPicPr>
            <a:picLocks noChangeAspect="1"/>
          </p:cNvPicPr>
          <p:nvPr/>
        </p:nvPicPr>
        <p:blipFill>
          <a:blip r:embed="rId6">
            <a:extLst>
              <a:ext uri="{96DAC541-7B7A-43D3-8B79-37D633B846F1}">
                <asvg:svgBlip xmlns:asvg="http://schemas.microsoft.com/office/drawing/2016/SVG/main" r:embed="rId27"/>
              </a:ext>
            </a:extLst>
          </a:blip>
          <a:stretch>
            <a:fillRect/>
          </a:stretch>
        </p:blipFill>
        <p:spPr>
          <a:xfrm rot="5400000">
            <a:off x="5486740" y="3718988"/>
            <a:ext cx="199103" cy="199103"/>
          </a:xfrm>
          <a:prstGeom prst="rect">
            <a:avLst/>
          </a:prstGeom>
        </p:spPr>
      </p:pic>
      <p:pic>
        <p:nvPicPr>
          <p:cNvPr id="182" name="Graphic 181" descr="Play with solid fill">
            <a:extLst>
              <a:ext uri="{FF2B5EF4-FFF2-40B4-BE49-F238E27FC236}">
                <a16:creationId xmlns:a16="http://schemas.microsoft.com/office/drawing/2014/main" id="{341D2FBF-A7F4-62E9-3FAA-BF6D413655DA}"/>
              </a:ext>
            </a:extLst>
          </p:cNvPr>
          <p:cNvPicPr>
            <a:picLocks noChangeAspect="1"/>
          </p:cNvPicPr>
          <p:nvPr/>
        </p:nvPicPr>
        <p:blipFill>
          <a:blip r:embed="rId6">
            <a:extLst>
              <a:ext uri="{96DAC541-7B7A-43D3-8B79-37D633B846F1}">
                <asvg:svgBlip xmlns:asvg="http://schemas.microsoft.com/office/drawing/2016/SVG/main" r:embed="rId27"/>
              </a:ext>
            </a:extLst>
          </a:blip>
          <a:stretch>
            <a:fillRect/>
          </a:stretch>
        </p:blipFill>
        <p:spPr>
          <a:xfrm rot="5400000">
            <a:off x="6597246" y="3718987"/>
            <a:ext cx="199103" cy="199103"/>
          </a:xfrm>
          <a:prstGeom prst="rect">
            <a:avLst/>
          </a:prstGeom>
        </p:spPr>
      </p:pic>
      <p:pic>
        <p:nvPicPr>
          <p:cNvPr id="183" name="Graphic 182" descr="Play with solid fill">
            <a:extLst>
              <a:ext uri="{FF2B5EF4-FFF2-40B4-BE49-F238E27FC236}">
                <a16:creationId xmlns:a16="http://schemas.microsoft.com/office/drawing/2014/main" id="{353B4E1C-404C-EDA1-D811-19413D49AFC5}"/>
              </a:ext>
            </a:extLst>
          </p:cNvPr>
          <p:cNvPicPr>
            <a:picLocks noChangeAspect="1"/>
          </p:cNvPicPr>
          <p:nvPr/>
        </p:nvPicPr>
        <p:blipFill>
          <a:blip r:embed="rId6">
            <a:extLst>
              <a:ext uri="{96DAC541-7B7A-43D3-8B79-37D633B846F1}">
                <asvg:svgBlip xmlns:asvg="http://schemas.microsoft.com/office/drawing/2016/SVG/main" r:embed="rId27"/>
              </a:ext>
            </a:extLst>
          </a:blip>
          <a:stretch>
            <a:fillRect/>
          </a:stretch>
        </p:blipFill>
        <p:spPr>
          <a:xfrm rot="5400000">
            <a:off x="6459666" y="4452189"/>
            <a:ext cx="199103" cy="199103"/>
          </a:xfrm>
          <a:prstGeom prst="rect">
            <a:avLst/>
          </a:prstGeom>
        </p:spPr>
      </p:pic>
      <p:sp>
        <p:nvSpPr>
          <p:cNvPr id="184" name="Rectangle: Rounded Corners 220">
            <a:extLst>
              <a:ext uri="{FF2B5EF4-FFF2-40B4-BE49-F238E27FC236}">
                <a16:creationId xmlns:a16="http://schemas.microsoft.com/office/drawing/2014/main" id="{CCEE7F80-6C55-A476-6180-3855A89856E0}"/>
              </a:ext>
            </a:extLst>
          </p:cNvPr>
          <p:cNvSpPr/>
          <p:nvPr/>
        </p:nvSpPr>
        <p:spPr>
          <a:xfrm>
            <a:off x="4074585" y="2459112"/>
            <a:ext cx="93186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85" name="Rectangle: Rounded Corners 220">
            <a:extLst>
              <a:ext uri="{FF2B5EF4-FFF2-40B4-BE49-F238E27FC236}">
                <a16:creationId xmlns:a16="http://schemas.microsoft.com/office/drawing/2014/main" id="{6BA1FCF7-55E6-0ECF-A4D7-32C4C0B0285F}"/>
              </a:ext>
            </a:extLst>
          </p:cNvPr>
          <p:cNvSpPr/>
          <p:nvPr/>
        </p:nvSpPr>
        <p:spPr>
          <a:xfrm>
            <a:off x="5390478" y="2464106"/>
            <a:ext cx="116651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86" name="Rectangle: Rounded Corners 220">
            <a:extLst>
              <a:ext uri="{FF2B5EF4-FFF2-40B4-BE49-F238E27FC236}">
                <a16:creationId xmlns:a16="http://schemas.microsoft.com/office/drawing/2014/main" id="{4418B8B8-DA3D-8D67-8639-7AD7BD2D2A38}"/>
              </a:ext>
            </a:extLst>
          </p:cNvPr>
          <p:cNvSpPr/>
          <p:nvPr/>
        </p:nvSpPr>
        <p:spPr>
          <a:xfrm>
            <a:off x="6931691" y="246410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87" name="Straight Arrow Connector 186">
            <a:extLst>
              <a:ext uri="{FF2B5EF4-FFF2-40B4-BE49-F238E27FC236}">
                <a16:creationId xmlns:a16="http://schemas.microsoft.com/office/drawing/2014/main" id="{15652B30-32B4-ABFC-39E2-E357FF992390}"/>
              </a:ext>
            </a:extLst>
          </p:cNvPr>
          <p:cNvCxnSpPr>
            <a:cxnSpLocks/>
            <a:stCxn id="184" idx="3"/>
            <a:endCxn id="185" idx="1"/>
          </p:cNvCxnSpPr>
          <p:nvPr/>
        </p:nvCxnSpPr>
        <p:spPr>
          <a:xfrm>
            <a:off x="5006453" y="259386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CB17DDBB-6495-00BD-82CA-72C47BDA87D3}"/>
              </a:ext>
            </a:extLst>
          </p:cNvPr>
          <p:cNvCxnSpPr>
            <a:stCxn id="185" idx="3"/>
            <a:endCxn id="186" idx="1"/>
          </p:cNvCxnSpPr>
          <p:nvPr/>
        </p:nvCxnSpPr>
        <p:spPr>
          <a:xfrm flipV="1">
            <a:off x="6556996" y="259886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Rounded Corners 220">
            <a:extLst>
              <a:ext uri="{FF2B5EF4-FFF2-40B4-BE49-F238E27FC236}">
                <a16:creationId xmlns:a16="http://schemas.microsoft.com/office/drawing/2014/main" id="{2A953907-D520-7E53-94F2-A86845CAE769}"/>
              </a:ext>
            </a:extLst>
          </p:cNvPr>
          <p:cNvSpPr/>
          <p:nvPr/>
        </p:nvSpPr>
        <p:spPr>
          <a:xfrm>
            <a:off x="6381133" y="3294339"/>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190" name="Rectangle: Rounded Corners 220">
            <a:extLst>
              <a:ext uri="{FF2B5EF4-FFF2-40B4-BE49-F238E27FC236}">
                <a16:creationId xmlns:a16="http://schemas.microsoft.com/office/drawing/2014/main" id="{FD811F69-F741-B430-2102-EAC23BBEAE5B}"/>
              </a:ext>
            </a:extLst>
          </p:cNvPr>
          <p:cNvSpPr/>
          <p:nvPr/>
        </p:nvSpPr>
        <p:spPr>
          <a:xfrm>
            <a:off x="6372003" y="4040605"/>
            <a:ext cx="1036645" cy="269513"/>
          </a:xfrm>
          <a:prstGeom prst="roundRect">
            <a:avLst>
              <a:gd name="adj" fmla="val 8424"/>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DD/MM/YYYY</a:t>
            </a:r>
            <a:endParaRPr lang="en-SG" sz="1000" dirty="0">
              <a:solidFill>
                <a:schemeClr val="tx1">
                  <a:lumMod val="50000"/>
                  <a:lumOff val="50000"/>
                </a:schemeClr>
              </a:solidFill>
              <a:latin typeface="Helvetica" pitchFamily="2" charset="0"/>
            </a:endParaRPr>
          </a:p>
        </p:txBody>
      </p:sp>
      <p:sp>
        <p:nvSpPr>
          <p:cNvPr id="191" name="Rectangle: Rounded Corners 220">
            <a:extLst>
              <a:ext uri="{FF2B5EF4-FFF2-40B4-BE49-F238E27FC236}">
                <a16:creationId xmlns:a16="http://schemas.microsoft.com/office/drawing/2014/main" id="{C1FE012D-2FBF-8CE9-E584-095E3C4F175F}"/>
              </a:ext>
            </a:extLst>
          </p:cNvPr>
          <p:cNvSpPr/>
          <p:nvPr/>
        </p:nvSpPr>
        <p:spPr>
          <a:xfrm>
            <a:off x="4196338" y="4836409"/>
            <a:ext cx="891030" cy="269513"/>
          </a:xfrm>
          <a:prstGeom prst="roundRect">
            <a:avLst>
              <a:gd name="adj" fmla="val 8424"/>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N</a:t>
            </a:r>
            <a:r>
              <a:rPr lang="en-SG" sz="1000" b="1" dirty="0">
                <a:solidFill>
                  <a:schemeClr val="tx1">
                    <a:lumMod val="50000"/>
                    <a:lumOff val="50000"/>
                  </a:schemeClr>
                </a:solidFill>
                <a:latin typeface="Helvetica" panose="020B0604020202020204" pitchFamily="34" charset="0"/>
                <a:cs typeface="Helvetica" panose="020B0604020202020204" pitchFamily="34" charset="0"/>
              </a:rPr>
              <a:t>ext page</a:t>
            </a:r>
          </a:p>
        </p:txBody>
      </p:sp>
      <p:sp>
        <p:nvSpPr>
          <p:cNvPr id="193" name="Rectangle: Rounded Corners 220">
            <a:extLst>
              <a:ext uri="{FF2B5EF4-FFF2-40B4-BE49-F238E27FC236}">
                <a16:creationId xmlns:a16="http://schemas.microsoft.com/office/drawing/2014/main" id="{671F2082-ECD7-DF41-25E9-BE845AD3EF8A}"/>
              </a:ext>
            </a:extLst>
          </p:cNvPr>
          <p:cNvSpPr/>
          <p:nvPr/>
        </p:nvSpPr>
        <p:spPr>
          <a:xfrm>
            <a:off x="6501074" y="4841924"/>
            <a:ext cx="117416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 changes</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94" name="Rectangle: Rounded Corners 220">
            <a:extLst>
              <a:ext uri="{FF2B5EF4-FFF2-40B4-BE49-F238E27FC236}">
                <a16:creationId xmlns:a16="http://schemas.microsoft.com/office/drawing/2014/main" id="{CB387F1D-880C-D4AF-C50A-F57F06C5F9E4}"/>
              </a:ext>
            </a:extLst>
          </p:cNvPr>
          <p:cNvSpPr/>
          <p:nvPr/>
        </p:nvSpPr>
        <p:spPr>
          <a:xfrm>
            <a:off x="5159120" y="4834247"/>
            <a:ext cx="1267538" cy="269513"/>
          </a:xfrm>
          <a:prstGeom prst="roundRect">
            <a:avLst>
              <a:gd name="adj" fmla="val 8424"/>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changes</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pic>
        <p:nvPicPr>
          <p:cNvPr id="195" name="Graphic 194" descr="Cursor with solid fill">
            <a:extLst>
              <a:ext uri="{FF2B5EF4-FFF2-40B4-BE49-F238E27FC236}">
                <a16:creationId xmlns:a16="http://schemas.microsoft.com/office/drawing/2014/main" id="{949A691D-92F6-CB5E-933B-6162ACEBDEE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121799" y="4997719"/>
            <a:ext cx="312187" cy="312187"/>
          </a:xfrm>
          <a:prstGeom prst="rect">
            <a:avLst/>
          </a:prstGeom>
        </p:spPr>
      </p:pic>
    </p:spTree>
    <p:extLst>
      <p:ext uri="{BB962C8B-B14F-4D97-AF65-F5344CB8AC3E}">
        <p14:creationId xmlns:p14="http://schemas.microsoft.com/office/powerpoint/2010/main" val="41622063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70" name="TextBox 169">
            <a:extLst>
              <a:ext uri="{FF2B5EF4-FFF2-40B4-BE49-F238E27FC236}">
                <a16:creationId xmlns:a16="http://schemas.microsoft.com/office/drawing/2014/main" id="{D4A7B12D-8191-E47B-D3F1-A76D5007336D}"/>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4595751" y="76175"/>
            <a:ext cx="4068164"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To change start and end dates user can drag and drop as follows.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3002122" y="1886279"/>
            <a:ext cx="608834" cy="4370953"/>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 name="Rectangle: Rounded Corners 220">
            <a:extLst>
              <a:ext uri="{FF2B5EF4-FFF2-40B4-BE49-F238E27FC236}">
                <a16:creationId xmlns:a16="http://schemas.microsoft.com/office/drawing/2014/main" id="{FFF37145-E381-41C4-0B8D-DCFBA61FB6C7}"/>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21" name="Graphic 20" descr="Play with solid fill">
            <a:extLst>
              <a:ext uri="{FF2B5EF4-FFF2-40B4-BE49-F238E27FC236}">
                <a16:creationId xmlns:a16="http://schemas.microsoft.com/office/drawing/2014/main" id="{38B530B0-0932-DDBE-04D5-7C69CDA838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33" name="Graphic 32" descr="Earth globe: Americas with solid fill">
            <a:extLst>
              <a:ext uri="{FF2B5EF4-FFF2-40B4-BE49-F238E27FC236}">
                <a16:creationId xmlns:a16="http://schemas.microsoft.com/office/drawing/2014/main" id="{28043E47-B070-0573-5C8F-96689BCB3F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85930" y="745162"/>
            <a:ext cx="214216" cy="214216"/>
          </a:xfrm>
          <a:prstGeom prst="rect">
            <a:avLst/>
          </a:prstGeom>
        </p:spPr>
      </p:pic>
      <p:sp>
        <p:nvSpPr>
          <p:cNvPr id="37" name="Rectangle: Rounded Corners 18">
            <a:extLst>
              <a:ext uri="{FF2B5EF4-FFF2-40B4-BE49-F238E27FC236}">
                <a16:creationId xmlns:a16="http://schemas.microsoft.com/office/drawing/2014/main" id="{982070E6-3F84-A7BF-202C-3DF68EC74357}"/>
              </a:ext>
            </a:extLst>
          </p:cNvPr>
          <p:cNvSpPr/>
          <p:nvPr/>
        </p:nvSpPr>
        <p:spPr>
          <a:xfrm>
            <a:off x="721687" y="1639372"/>
            <a:ext cx="2282045" cy="4611500"/>
          </a:xfrm>
          <a:prstGeom prst="roundRect">
            <a:avLst>
              <a:gd name="adj" fmla="val 0"/>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Title: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Call bus companies for quotation</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Start date (DD/MM/YYYY):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26/06/2022</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Duration: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 day(s)</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End date (DD/MM/YYYY):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27/06/2022</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Progress status: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Not started</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Description: </a:t>
            </a:r>
          </a:p>
          <a:p>
            <a:pPr>
              <a:lnSpc>
                <a:spcPct val="200000"/>
              </a:lnSpc>
            </a:pPr>
            <a:r>
              <a:rPr lang="en-US" sz="900" u="sng" dirty="0">
                <a:solidFill>
                  <a:schemeClr val="tx1">
                    <a:lumMod val="50000"/>
                    <a:lumOff val="50000"/>
                  </a:schemeClr>
                </a:solidFill>
                <a:latin typeface="Helvetica" panose="020B0604020202020204" pitchFamily="34" charset="0"/>
                <a:cs typeface="Helvetica" panose="020B0604020202020204" pitchFamily="34" charset="0"/>
              </a:rPr>
              <a:t>Get list from anna @ 87654321</a:t>
            </a:r>
          </a:p>
          <a:p>
            <a:pPr>
              <a:lnSpc>
                <a:spcPct val="200000"/>
              </a:lnSpc>
            </a:pPr>
            <a:endParaRPr lang="en-SG" sz="900"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7BB93BC8-5DE9-C15F-5E15-A5F88A5DB051}"/>
              </a:ext>
            </a:extLst>
          </p:cNvPr>
          <p:cNvSpPr/>
          <p:nvPr/>
        </p:nvSpPr>
        <p:spPr>
          <a:xfrm>
            <a:off x="776239" y="5905914"/>
            <a:ext cx="693152"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Edit</a:t>
            </a:r>
          </a:p>
        </p:txBody>
      </p:sp>
      <p:sp>
        <p:nvSpPr>
          <p:cNvPr id="61" name="TextBox 60">
            <a:extLst>
              <a:ext uri="{FF2B5EF4-FFF2-40B4-BE49-F238E27FC236}">
                <a16:creationId xmlns:a16="http://schemas.microsoft.com/office/drawing/2014/main" id="{F8C581D4-0C9A-0BAF-396D-5C5DAAFF5B32}"/>
              </a:ext>
            </a:extLst>
          </p:cNvPr>
          <p:cNvSpPr txBox="1"/>
          <p:nvPr/>
        </p:nvSpPr>
        <p:spPr>
          <a:xfrm>
            <a:off x="721688" y="1365532"/>
            <a:ext cx="2279894"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chemeClr val="bg1"/>
                </a:solidFill>
                <a:latin typeface="Helvetica" panose="020B0604020202020204" pitchFamily="34" charset="0"/>
                <a:cs typeface="Helvetica" panose="020B0604020202020204" pitchFamily="34" charset="0"/>
              </a:rPr>
              <a:t>TASK DETAILS</a:t>
            </a:r>
          </a:p>
        </p:txBody>
      </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Rectangle: Rounded Corners 220">
            <a:extLst>
              <a:ext uri="{FF2B5EF4-FFF2-40B4-BE49-F238E27FC236}">
                <a16:creationId xmlns:a16="http://schemas.microsoft.com/office/drawing/2014/main" id="{A9536081-41C8-BD31-A9FB-FF12F21BBB43}"/>
              </a:ext>
            </a:extLst>
          </p:cNvPr>
          <p:cNvSpPr/>
          <p:nvPr/>
        </p:nvSpPr>
        <p:spPr>
          <a:xfrm>
            <a:off x="1531072" y="5905914"/>
            <a:ext cx="806675"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Delete</a:t>
            </a:r>
          </a:p>
        </p:txBody>
      </p:sp>
      <p:pic>
        <p:nvPicPr>
          <p:cNvPr id="132" name="Graphic 131" descr="Pencil with solid fill">
            <a:extLst>
              <a:ext uri="{FF2B5EF4-FFF2-40B4-BE49-F238E27FC236}">
                <a16:creationId xmlns:a16="http://schemas.microsoft.com/office/drawing/2014/main" id="{4546422A-3371-6C57-EE0F-EAE26FD3634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78914" y="5905914"/>
            <a:ext cx="258157" cy="258157"/>
          </a:xfrm>
          <a:prstGeom prst="rect">
            <a:avLst/>
          </a:prstGeom>
        </p:spPr>
      </p:pic>
      <p:pic>
        <p:nvPicPr>
          <p:cNvPr id="134" name="Graphic 133" descr="Garbage with solid fill">
            <a:extLst>
              <a:ext uri="{FF2B5EF4-FFF2-40B4-BE49-F238E27FC236}">
                <a16:creationId xmlns:a16="http://schemas.microsoft.com/office/drawing/2014/main" id="{158AC9F0-5B9E-EF69-316D-9DF811769D1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058224" y="5914385"/>
            <a:ext cx="246364" cy="246364"/>
          </a:xfrm>
          <a:prstGeom prst="rect">
            <a:avLst/>
          </a:prstGeom>
        </p:spPr>
      </p:pic>
      <p:sp>
        <p:nvSpPr>
          <p:cNvPr id="137" name="Rectangle: Rounded Corners 220">
            <a:extLst>
              <a:ext uri="{FF2B5EF4-FFF2-40B4-BE49-F238E27FC236}">
                <a16:creationId xmlns:a16="http://schemas.microsoft.com/office/drawing/2014/main" id="{A37699D4-AC60-F449-FFD9-294B0E812926}"/>
              </a:ext>
            </a:extLst>
          </p:cNvPr>
          <p:cNvSpPr/>
          <p:nvPr/>
        </p:nvSpPr>
        <p:spPr>
          <a:xfrm>
            <a:off x="2390464" y="5902542"/>
            <a:ext cx="565799"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Close</a:t>
            </a:r>
          </a:p>
        </p:txBody>
      </p:sp>
      <p:sp>
        <p:nvSpPr>
          <p:cNvPr id="15" name="Rectangle: Rounded Corners 230">
            <a:extLst>
              <a:ext uri="{FF2B5EF4-FFF2-40B4-BE49-F238E27FC236}">
                <a16:creationId xmlns:a16="http://schemas.microsoft.com/office/drawing/2014/main" id="{33A62569-5633-0C14-3642-F49B60809A46}"/>
              </a:ext>
            </a:extLst>
          </p:cNvPr>
          <p:cNvSpPr/>
          <p:nvPr/>
        </p:nvSpPr>
        <p:spPr>
          <a:xfrm>
            <a:off x="3174150"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 name="TextBox 16">
            <a:extLst>
              <a:ext uri="{FF2B5EF4-FFF2-40B4-BE49-F238E27FC236}">
                <a16:creationId xmlns:a16="http://schemas.microsoft.com/office/drawing/2014/main" id="{B9427C16-500D-BF6A-ECA0-F2EA83210FB1}"/>
              </a:ext>
            </a:extLst>
          </p:cNvPr>
          <p:cNvSpPr txBox="1"/>
          <p:nvPr/>
        </p:nvSpPr>
        <p:spPr>
          <a:xfrm>
            <a:off x="3346831"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25" name="Group 24">
            <a:extLst>
              <a:ext uri="{FF2B5EF4-FFF2-40B4-BE49-F238E27FC236}">
                <a16:creationId xmlns:a16="http://schemas.microsoft.com/office/drawing/2014/main" id="{00353AE4-F4D9-5CCD-6E0E-99D69EE38640}"/>
              </a:ext>
            </a:extLst>
          </p:cNvPr>
          <p:cNvGrpSpPr/>
          <p:nvPr/>
        </p:nvGrpSpPr>
        <p:grpSpPr>
          <a:xfrm>
            <a:off x="3033583" y="2201056"/>
            <a:ext cx="435529" cy="406157"/>
            <a:chOff x="3082827" y="2589559"/>
            <a:chExt cx="291825" cy="291825"/>
          </a:xfrm>
        </p:grpSpPr>
        <p:grpSp>
          <p:nvGrpSpPr>
            <p:cNvPr id="30" name="Group 29">
              <a:extLst>
                <a:ext uri="{FF2B5EF4-FFF2-40B4-BE49-F238E27FC236}">
                  <a16:creationId xmlns:a16="http://schemas.microsoft.com/office/drawing/2014/main" id="{69F5A2E4-45CF-7306-76E4-8599A5C7E6BE}"/>
                </a:ext>
              </a:extLst>
            </p:cNvPr>
            <p:cNvGrpSpPr/>
            <p:nvPr/>
          </p:nvGrpSpPr>
          <p:grpSpPr>
            <a:xfrm>
              <a:off x="3082827" y="2589559"/>
              <a:ext cx="291825" cy="291825"/>
              <a:chOff x="4624074" y="2498789"/>
              <a:chExt cx="483861" cy="483861"/>
            </a:xfrm>
          </p:grpSpPr>
          <p:sp>
            <p:nvSpPr>
              <p:cNvPr id="62" name="Flowchart: Connector 233">
                <a:extLst>
                  <a:ext uri="{FF2B5EF4-FFF2-40B4-BE49-F238E27FC236}">
                    <a16:creationId xmlns:a16="http://schemas.microsoft.com/office/drawing/2014/main" id="{834E5B0E-4BA7-F383-F929-4797D2816232}"/>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3" name="Flowchart: Connector 234">
                <a:extLst>
                  <a:ext uri="{FF2B5EF4-FFF2-40B4-BE49-F238E27FC236}">
                    <a16:creationId xmlns:a16="http://schemas.microsoft.com/office/drawing/2014/main" id="{4676629F-6DF6-4C5E-7114-9E40771C77D3}"/>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60" name="Picture 59" descr="A close up of a logo&#10;&#10;Description automatically generated">
              <a:extLst>
                <a:ext uri="{FF2B5EF4-FFF2-40B4-BE49-F238E27FC236}">
                  <a16:creationId xmlns:a16="http://schemas.microsoft.com/office/drawing/2014/main" id="{17FDC858-009C-EA99-B44E-52C065B00545}"/>
                </a:ext>
              </a:extLst>
            </p:cNvPr>
            <p:cNvPicPr>
              <a:picLocks noChangeAspect="1"/>
            </p:cNvPicPr>
            <p:nvPr/>
          </p:nvPicPr>
          <p:blipFill>
            <a:blip r:embed="rId2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29" name="Rectangle: Rounded Corners 230">
            <a:extLst>
              <a:ext uri="{FF2B5EF4-FFF2-40B4-BE49-F238E27FC236}">
                <a16:creationId xmlns:a16="http://schemas.microsoft.com/office/drawing/2014/main" id="{25F021FE-227F-24AE-A075-7A73007C7AFB}"/>
              </a:ext>
            </a:extLst>
          </p:cNvPr>
          <p:cNvSpPr/>
          <p:nvPr/>
        </p:nvSpPr>
        <p:spPr>
          <a:xfrm>
            <a:off x="3193528" y="3001053"/>
            <a:ext cx="1032493" cy="400111"/>
          </a:xfrm>
          <a:prstGeom prst="roundRect">
            <a:avLst>
              <a:gd name="adj" fmla="val 17699"/>
            </a:avLst>
          </a:prstGeom>
          <a:solidFill>
            <a:srgbClr val="FFFFFF"/>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1" name="TextBox 130">
            <a:extLst>
              <a:ext uri="{FF2B5EF4-FFF2-40B4-BE49-F238E27FC236}">
                <a16:creationId xmlns:a16="http://schemas.microsoft.com/office/drawing/2014/main" id="{51769047-9CF8-37A8-1CE9-875DB8197560}"/>
              </a:ext>
            </a:extLst>
          </p:cNvPr>
          <p:cNvSpPr txBox="1"/>
          <p:nvPr/>
        </p:nvSpPr>
        <p:spPr>
          <a:xfrm>
            <a:off x="3412406"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133" name="Group 132">
            <a:extLst>
              <a:ext uri="{FF2B5EF4-FFF2-40B4-BE49-F238E27FC236}">
                <a16:creationId xmlns:a16="http://schemas.microsoft.com/office/drawing/2014/main" id="{F734E9E3-F265-4C16-8F13-188CED1F0979}"/>
              </a:ext>
            </a:extLst>
          </p:cNvPr>
          <p:cNvGrpSpPr/>
          <p:nvPr/>
        </p:nvGrpSpPr>
        <p:grpSpPr>
          <a:xfrm>
            <a:off x="3033283" y="3005356"/>
            <a:ext cx="435529" cy="406157"/>
            <a:chOff x="3082827" y="2589559"/>
            <a:chExt cx="291825" cy="291825"/>
          </a:xfrm>
        </p:grpSpPr>
        <p:grpSp>
          <p:nvGrpSpPr>
            <p:cNvPr id="144" name="Group 143">
              <a:extLst>
                <a:ext uri="{FF2B5EF4-FFF2-40B4-BE49-F238E27FC236}">
                  <a16:creationId xmlns:a16="http://schemas.microsoft.com/office/drawing/2014/main" id="{7B28E113-175E-532B-38FE-5D39FB5A0E6C}"/>
                </a:ext>
              </a:extLst>
            </p:cNvPr>
            <p:cNvGrpSpPr/>
            <p:nvPr/>
          </p:nvGrpSpPr>
          <p:grpSpPr>
            <a:xfrm>
              <a:off x="3082827" y="2589559"/>
              <a:ext cx="291825" cy="291825"/>
              <a:chOff x="4624074" y="2498789"/>
              <a:chExt cx="483861" cy="483861"/>
            </a:xfrm>
          </p:grpSpPr>
          <p:sp>
            <p:nvSpPr>
              <p:cNvPr id="153" name="Flowchart: Connector 233">
                <a:extLst>
                  <a:ext uri="{FF2B5EF4-FFF2-40B4-BE49-F238E27FC236}">
                    <a16:creationId xmlns:a16="http://schemas.microsoft.com/office/drawing/2014/main" id="{A44E5602-14BA-5EE9-600A-72C8105E5EB0}"/>
                  </a:ext>
                </a:extLst>
              </p:cNvPr>
              <p:cNvSpPr/>
              <p:nvPr/>
            </p:nvSpPr>
            <p:spPr>
              <a:xfrm>
                <a:off x="4624074" y="2498789"/>
                <a:ext cx="483861" cy="483861"/>
              </a:xfrm>
              <a:prstGeom prst="flowChartConnector">
                <a:avLst/>
              </a:prstGeom>
              <a:solidFill>
                <a:schemeClr val="bg2">
                  <a:lumMod val="90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4" name="Flowchart: Connector 234">
                <a:extLst>
                  <a:ext uri="{FF2B5EF4-FFF2-40B4-BE49-F238E27FC236}">
                    <a16:creationId xmlns:a16="http://schemas.microsoft.com/office/drawing/2014/main" id="{FB173A34-54EF-899A-8929-8C0B7206E533}"/>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45" name="Picture 144" descr="A close up of a logo&#10;&#10;Description automatically generated">
              <a:extLst>
                <a:ext uri="{FF2B5EF4-FFF2-40B4-BE49-F238E27FC236}">
                  <a16:creationId xmlns:a16="http://schemas.microsoft.com/office/drawing/2014/main" id="{8D420217-FE9B-3AC6-4587-09B65AB15B59}"/>
                </a:ext>
              </a:extLst>
            </p:cNvPr>
            <p:cNvPicPr>
              <a:picLocks noChangeAspect="1"/>
            </p:cNvPicPr>
            <p:nvPr/>
          </p:nvPicPr>
          <p:blipFill>
            <a:blip r:embed="rId2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cxnSp>
        <p:nvCxnSpPr>
          <p:cNvPr id="155" name="Connector: Elbow 154">
            <a:extLst>
              <a:ext uri="{FF2B5EF4-FFF2-40B4-BE49-F238E27FC236}">
                <a16:creationId xmlns:a16="http://schemas.microsoft.com/office/drawing/2014/main" id="{5F13C291-BD89-61AE-7B4F-0F8AA2FEED4E}"/>
              </a:ext>
            </a:extLst>
          </p:cNvPr>
          <p:cNvCxnSpPr>
            <a:stCxn id="153" idx="0"/>
            <a:endCxn id="62" idx="4"/>
          </p:cNvCxnSpPr>
          <p:nvPr/>
        </p:nvCxnSpPr>
        <p:spPr>
          <a:xfrm rot="5400000" flipH="1" flipV="1">
            <a:off x="3052127"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6" name="Graphic 155" descr="Cursor with solid fill">
            <a:extLst>
              <a:ext uri="{FF2B5EF4-FFF2-40B4-BE49-F238E27FC236}">
                <a16:creationId xmlns:a16="http://schemas.microsoft.com/office/drawing/2014/main" id="{CC0F1AF6-BABE-66EB-650D-3329398C679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618698" y="3277483"/>
            <a:ext cx="312187" cy="312187"/>
          </a:xfrm>
          <a:prstGeom prst="rect">
            <a:avLst/>
          </a:prstGeom>
        </p:spPr>
      </p:pic>
      <p:sp>
        <p:nvSpPr>
          <p:cNvPr id="19" name="Rectangle: Rounded Corners 59">
            <a:extLst>
              <a:ext uri="{FF2B5EF4-FFF2-40B4-BE49-F238E27FC236}">
                <a16:creationId xmlns:a16="http://schemas.microsoft.com/office/drawing/2014/main" id="{735A9A92-D81E-51DA-2196-BFF31ACD797E}"/>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Rectangle: Rounded Corners 60">
            <a:extLst>
              <a:ext uri="{FF2B5EF4-FFF2-40B4-BE49-F238E27FC236}">
                <a16:creationId xmlns:a16="http://schemas.microsoft.com/office/drawing/2014/main" id="{4C4FC09F-5B12-491B-F1FC-2542EA4215D6}"/>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41" name="Straight Connector 40">
            <a:extLst>
              <a:ext uri="{FF2B5EF4-FFF2-40B4-BE49-F238E27FC236}">
                <a16:creationId xmlns:a16="http://schemas.microsoft.com/office/drawing/2014/main" id="{2341079E-06C8-800E-96E3-6B34F55475F6}"/>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3C46B50-7305-C982-B6BF-5231ABA81C0B}"/>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93CA0E3-30FD-1BFF-2E97-1398A6A1395D}"/>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9A54EB8-D063-28E5-DA86-617A21C8E570}"/>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1EF8810-5200-50C1-A2E7-7832D2423B20}"/>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C7FCA72-7305-5EC5-377C-1F4AA4B07173}"/>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38FCFB3-06E7-CF0B-79C5-680F7FC00BD0}"/>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A5DDBB9-0AB2-F7BE-F3CD-4C88D53C872C}"/>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289EAE0-CB78-2C72-752F-4C90BCA02987}"/>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CF47B58-8EDD-BE40-ACA9-40989A47A9AB}"/>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B952B87-0B63-EFFF-CF81-61855847070E}"/>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50" name="TextBox 149">
            <a:extLst>
              <a:ext uri="{FF2B5EF4-FFF2-40B4-BE49-F238E27FC236}">
                <a16:creationId xmlns:a16="http://schemas.microsoft.com/office/drawing/2014/main" id="{2477A15C-7CFB-484B-6CBB-8F971E5FC830}"/>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51" name="TextBox 150">
            <a:extLst>
              <a:ext uri="{FF2B5EF4-FFF2-40B4-BE49-F238E27FC236}">
                <a16:creationId xmlns:a16="http://schemas.microsoft.com/office/drawing/2014/main" id="{743EEEC3-1909-080C-AE06-31EA34D17A76}"/>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52" name="TextBox 151">
            <a:extLst>
              <a:ext uri="{FF2B5EF4-FFF2-40B4-BE49-F238E27FC236}">
                <a16:creationId xmlns:a16="http://schemas.microsoft.com/office/drawing/2014/main" id="{DA73904D-32AF-F127-226A-63A31470245C}"/>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57" name="TextBox 156">
            <a:extLst>
              <a:ext uri="{FF2B5EF4-FFF2-40B4-BE49-F238E27FC236}">
                <a16:creationId xmlns:a16="http://schemas.microsoft.com/office/drawing/2014/main" id="{70B2C85E-FCCC-7E5C-BA60-427B62B6FE24}"/>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58" name="TextBox 157">
            <a:extLst>
              <a:ext uri="{FF2B5EF4-FFF2-40B4-BE49-F238E27FC236}">
                <a16:creationId xmlns:a16="http://schemas.microsoft.com/office/drawing/2014/main" id="{2130AFD4-9C9F-AFA1-6B25-ACAFF245C874}"/>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59" name="TextBox 158">
            <a:extLst>
              <a:ext uri="{FF2B5EF4-FFF2-40B4-BE49-F238E27FC236}">
                <a16:creationId xmlns:a16="http://schemas.microsoft.com/office/drawing/2014/main" id="{2FB53EE2-4041-BB34-F3CD-F0640822A236}"/>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0" name="TextBox 159">
            <a:extLst>
              <a:ext uri="{FF2B5EF4-FFF2-40B4-BE49-F238E27FC236}">
                <a16:creationId xmlns:a16="http://schemas.microsoft.com/office/drawing/2014/main" id="{861D7CEB-E75C-78BD-B15F-36AD64E4EF2B}"/>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61" name="TextBox 160">
            <a:extLst>
              <a:ext uri="{FF2B5EF4-FFF2-40B4-BE49-F238E27FC236}">
                <a16:creationId xmlns:a16="http://schemas.microsoft.com/office/drawing/2014/main" id="{C51E98C9-128A-39F1-5B0D-8F1AB57EE6C4}"/>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62" name="TextBox 161">
            <a:extLst>
              <a:ext uri="{FF2B5EF4-FFF2-40B4-BE49-F238E27FC236}">
                <a16:creationId xmlns:a16="http://schemas.microsoft.com/office/drawing/2014/main" id="{54B126C1-CD2F-FBA3-5958-F48209690011}"/>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3" name="TextBox 162">
            <a:extLst>
              <a:ext uri="{FF2B5EF4-FFF2-40B4-BE49-F238E27FC236}">
                <a16:creationId xmlns:a16="http://schemas.microsoft.com/office/drawing/2014/main" id="{264C53BC-4E12-E7BE-4B49-1887A9D12845}"/>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4" name="TextBox 163">
            <a:extLst>
              <a:ext uri="{FF2B5EF4-FFF2-40B4-BE49-F238E27FC236}">
                <a16:creationId xmlns:a16="http://schemas.microsoft.com/office/drawing/2014/main" id="{A0B7BFD2-1452-24EA-9DAF-6A05B87C7F8D}"/>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65" name="TextBox 164">
            <a:extLst>
              <a:ext uri="{FF2B5EF4-FFF2-40B4-BE49-F238E27FC236}">
                <a16:creationId xmlns:a16="http://schemas.microsoft.com/office/drawing/2014/main" id="{FA82567D-ABD2-D8DF-25B9-5A072C8F837A}"/>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66" name="TextBox 165">
            <a:extLst>
              <a:ext uri="{FF2B5EF4-FFF2-40B4-BE49-F238E27FC236}">
                <a16:creationId xmlns:a16="http://schemas.microsoft.com/office/drawing/2014/main" id="{B118E6B3-2C6B-085C-1FA2-613C5FA2BAD9}"/>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67" name="TextBox 166">
            <a:extLst>
              <a:ext uri="{FF2B5EF4-FFF2-40B4-BE49-F238E27FC236}">
                <a16:creationId xmlns:a16="http://schemas.microsoft.com/office/drawing/2014/main" id="{3B210BB8-B317-A864-2444-71EEA4AA987B}"/>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68" name="TextBox 167">
            <a:extLst>
              <a:ext uri="{FF2B5EF4-FFF2-40B4-BE49-F238E27FC236}">
                <a16:creationId xmlns:a16="http://schemas.microsoft.com/office/drawing/2014/main" id="{C6F8AD9D-A1B2-7E52-DFC6-9F164E4C3E3F}"/>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169" name="Straight Connector 168">
            <a:extLst>
              <a:ext uri="{FF2B5EF4-FFF2-40B4-BE49-F238E27FC236}">
                <a16:creationId xmlns:a16="http://schemas.microsoft.com/office/drawing/2014/main" id="{F097B84C-738E-0502-8987-009F322AB4BE}"/>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7FE4520-7E9A-4489-E15F-6A3B1B94F215}"/>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7439212-DCAE-3376-E06B-0ED56C542BEA}"/>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B704793-E1A3-EBCD-06D2-81515B29ED96}"/>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AFB3625-62F0-D263-F727-35299E53E405}"/>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5" name="Rectangle: Rounded Corners 59">
            <a:extLst>
              <a:ext uri="{FF2B5EF4-FFF2-40B4-BE49-F238E27FC236}">
                <a16:creationId xmlns:a16="http://schemas.microsoft.com/office/drawing/2014/main" id="{DB265DB1-10BC-428E-E3E4-951811FECEBC}"/>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6" name="Rectangle: Rounded Corners 60">
            <a:extLst>
              <a:ext uri="{FF2B5EF4-FFF2-40B4-BE49-F238E27FC236}">
                <a16:creationId xmlns:a16="http://schemas.microsoft.com/office/drawing/2014/main" id="{D2777D0B-E75C-89A1-6B54-94EEBD971829}"/>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77" name="Straight Connector 176">
            <a:extLst>
              <a:ext uri="{FF2B5EF4-FFF2-40B4-BE49-F238E27FC236}">
                <a16:creationId xmlns:a16="http://schemas.microsoft.com/office/drawing/2014/main" id="{4624783E-EA54-BCBB-91BE-C72DCD1FA9D5}"/>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BD10DAC9-65DB-9C13-7F9C-FD72C3697D51}"/>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54750FE7-3C1F-2E78-78C3-1F966957A0C3}"/>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A0685CD-658C-8B7D-56D5-855C65EF0F5A}"/>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116EC07-6341-2992-6CAD-E444B3139BAB}"/>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319180A-FBB4-EA57-9937-164E498916F8}"/>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4AA3BE0-2507-884C-82FD-F20ED0FCDA52}"/>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77F2442-264E-1682-D309-378A2D170010}"/>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774F386-308A-F01D-525B-E4A85EBDBD3D}"/>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036ABDF-C60D-23FC-57C5-EE4F98671624}"/>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8B79578B-9102-E7E9-8013-63D4AC99A27E}"/>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88" name="TextBox 187">
            <a:extLst>
              <a:ext uri="{FF2B5EF4-FFF2-40B4-BE49-F238E27FC236}">
                <a16:creationId xmlns:a16="http://schemas.microsoft.com/office/drawing/2014/main" id="{54A89023-4E20-8428-32A4-3FE8B04ED1D4}"/>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89" name="TextBox 188">
            <a:extLst>
              <a:ext uri="{FF2B5EF4-FFF2-40B4-BE49-F238E27FC236}">
                <a16:creationId xmlns:a16="http://schemas.microsoft.com/office/drawing/2014/main" id="{2EBECD51-95AC-9395-1166-DC0ED188BC88}"/>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0" name="TextBox 189">
            <a:extLst>
              <a:ext uri="{FF2B5EF4-FFF2-40B4-BE49-F238E27FC236}">
                <a16:creationId xmlns:a16="http://schemas.microsoft.com/office/drawing/2014/main" id="{5E86CEA2-C009-0E31-9CAF-C1D115F14F9C}"/>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91" name="TextBox 190">
            <a:extLst>
              <a:ext uri="{FF2B5EF4-FFF2-40B4-BE49-F238E27FC236}">
                <a16:creationId xmlns:a16="http://schemas.microsoft.com/office/drawing/2014/main" id="{3536A78A-53A1-ED02-99FB-59B4374A334A}"/>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92" name="TextBox 191">
            <a:extLst>
              <a:ext uri="{FF2B5EF4-FFF2-40B4-BE49-F238E27FC236}">
                <a16:creationId xmlns:a16="http://schemas.microsoft.com/office/drawing/2014/main" id="{0D20479B-CDA4-6500-1CDC-52E0168D78DE}"/>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93" name="TextBox 192">
            <a:extLst>
              <a:ext uri="{FF2B5EF4-FFF2-40B4-BE49-F238E27FC236}">
                <a16:creationId xmlns:a16="http://schemas.microsoft.com/office/drawing/2014/main" id="{79CB8FEA-0AEA-1EA4-2474-F3955ED5B89E}"/>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4" name="TextBox 193">
            <a:extLst>
              <a:ext uri="{FF2B5EF4-FFF2-40B4-BE49-F238E27FC236}">
                <a16:creationId xmlns:a16="http://schemas.microsoft.com/office/drawing/2014/main" id="{76EEFC78-F7C7-D881-C0CD-43843B3B3DD0}"/>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5" name="TextBox 194">
            <a:extLst>
              <a:ext uri="{FF2B5EF4-FFF2-40B4-BE49-F238E27FC236}">
                <a16:creationId xmlns:a16="http://schemas.microsoft.com/office/drawing/2014/main" id="{09BF58DC-A20A-93FD-4823-EF48AFDB51B6}"/>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96" name="TextBox 195">
            <a:extLst>
              <a:ext uri="{FF2B5EF4-FFF2-40B4-BE49-F238E27FC236}">
                <a16:creationId xmlns:a16="http://schemas.microsoft.com/office/drawing/2014/main" id="{E8B68842-45B8-CBE5-DB33-7C3750FCEE53}"/>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97" name="TextBox 196">
            <a:extLst>
              <a:ext uri="{FF2B5EF4-FFF2-40B4-BE49-F238E27FC236}">
                <a16:creationId xmlns:a16="http://schemas.microsoft.com/office/drawing/2014/main" id="{CAB6FC28-1699-8B0C-877C-28D028458EC6}"/>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8" name="TextBox 197">
            <a:extLst>
              <a:ext uri="{FF2B5EF4-FFF2-40B4-BE49-F238E27FC236}">
                <a16:creationId xmlns:a16="http://schemas.microsoft.com/office/drawing/2014/main" id="{EFF1F31A-F682-F6E4-2902-70E27DE7D8B0}"/>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99" name="TextBox 198">
            <a:extLst>
              <a:ext uri="{FF2B5EF4-FFF2-40B4-BE49-F238E27FC236}">
                <a16:creationId xmlns:a16="http://schemas.microsoft.com/office/drawing/2014/main" id="{648041AE-9243-5252-1B5D-67AE49B34D43}"/>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00" name="TextBox 199">
            <a:extLst>
              <a:ext uri="{FF2B5EF4-FFF2-40B4-BE49-F238E27FC236}">
                <a16:creationId xmlns:a16="http://schemas.microsoft.com/office/drawing/2014/main" id="{2D60CED4-8162-15A9-6A72-428E19C61457}"/>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01" name="TextBox 200">
            <a:extLst>
              <a:ext uri="{FF2B5EF4-FFF2-40B4-BE49-F238E27FC236}">
                <a16:creationId xmlns:a16="http://schemas.microsoft.com/office/drawing/2014/main" id="{6563FEE5-AC11-9EC4-304A-3ADDAE22FA32}"/>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02" name="TextBox 201">
            <a:extLst>
              <a:ext uri="{FF2B5EF4-FFF2-40B4-BE49-F238E27FC236}">
                <a16:creationId xmlns:a16="http://schemas.microsoft.com/office/drawing/2014/main" id="{6386FEBE-8320-46B6-0620-E35E8147F8E2}"/>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203" name="Straight Connector 202">
            <a:extLst>
              <a:ext uri="{FF2B5EF4-FFF2-40B4-BE49-F238E27FC236}">
                <a16:creationId xmlns:a16="http://schemas.microsoft.com/office/drawing/2014/main" id="{C40A9D44-6137-C7BA-0B06-301042C97291}"/>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759A6586-0D0D-0A98-4717-7166A2B81D51}"/>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86BBB476-3B91-8133-3364-627F1943F605}"/>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7D24D80-DC6F-C803-8A08-5892F3633B75}"/>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CBC624D-CE7C-886E-6E42-F3F78E0C98E9}"/>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8" name="Rectangle: Rounded Corners 59">
            <a:extLst>
              <a:ext uri="{FF2B5EF4-FFF2-40B4-BE49-F238E27FC236}">
                <a16:creationId xmlns:a16="http://schemas.microsoft.com/office/drawing/2014/main" id="{83F9C411-BA50-58EA-18CB-D42147708F39}"/>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9" name="Rectangle: Rounded Corners 60">
            <a:extLst>
              <a:ext uri="{FF2B5EF4-FFF2-40B4-BE49-F238E27FC236}">
                <a16:creationId xmlns:a16="http://schemas.microsoft.com/office/drawing/2014/main" id="{DD730A97-4731-5145-3DA4-BCC6866F4FAD}"/>
              </a:ext>
            </a:extLst>
          </p:cNvPr>
          <p:cNvSpPr/>
          <p:nvPr/>
        </p:nvSpPr>
        <p:spPr>
          <a:xfrm>
            <a:off x="3009907" y="1627258"/>
            <a:ext cx="8434540"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0" name="Straight Connector 209">
            <a:extLst>
              <a:ext uri="{FF2B5EF4-FFF2-40B4-BE49-F238E27FC236}">
                <a16:creationId xmlns:a16="http://schemas.microsoft.com/office/drawing/2014/main" id="{C4490C45-4A08-3920-6A67-B836BD02D2A8}"/>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E528C9A8-229D-6EB0-BD59-515DA23D9DF1}"/>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9EAEB918-6175-0291-B706-8F23EF562EE3}"/>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9676D1B-2FC2-2112-C9A9-209D50901B4C}"/>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9B14BE07-1073-3840-552B-430BBFE37F8E}"/>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9BBA263-F36C-C7F1-C0B3-E20E77FBA72B}"/>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8AAAC8FE-9EA7-C7B3-3286-D7C17E4DB3AE}"/>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3F510C2D-4838-6DE5-0508-38FF4BB45629}"/>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ABC1CB40-F8DF-48EC-6BCC-1F5AD4ADA331}"/>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3C337A-48F4-43C5-C260-C4F0F499E73F}"/>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7DDC4DB6-8D38-BC12-DD66-4C839D708ADB}"/>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21" name="TextBox 220">
            <a:extLst>
              <a:ext uri="{FF2B5EF4-FFF2-40B4-BE49-F238E27FC236}">
                <a16:creationId xmlns:a16="http://schemas.microsoft.com/office/drawing/2014/main" id="{866ECDD6-BC70-9358-9AF0-4BC6242D9FCC}"/>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22" name="TextBox 221">
            <a:extLst>
              <a:ext uri="{FF2B5EF4-FFF2-40B4-BE49-F238E27FC236}">
                <a16:creationId xmlns:a16="http://schemas.microsoft.com/office/drawing/2014/main" id="{6C95E885-6F5D-C3CD-1FC2-21E43DB6D727}"/>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23" name="TextBox 222">
            <a:extLst>
              <a:ext uri="{FF2B5EF4-FFF2-40B4-BE49-F238E27FC236}">
                <a16:creationId xmlns:a16="http://schemas.microsoft.com/office/drawing/2014/main" id="{B709CBCC-6CF3-1346-710A-5FFCCC4F77EE}"/>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24" name="TextBox 223">
            <a:extLst>
              <a:ext uri="{FF2B5EF4-FFF2-40B4-BE49-F238E27FC236}">
                <a16:creationId xmlns:a16="http://schemas.microsoft.com/office/drawing/2014/main" id="{4D393E2B-4AB8-7E9A-66F1-E51F37E4841D}"/>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25" name="TextBox 224">
            <a:extLst>
              <a:ext uri="{FF2B5EF4-FFF2-40B4-BE49-F238E27FC236}">
                <a16:creationId xmlns:a16="http://schemas.microsoft.com/office/drawing/2014/main" id="{EEE24EBF-813B-C944-E8B0-F792180D7FE1}"/>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26" name="TextBox 225">
            <a:extLst>
              <a:ext uri="{FF2B5EF4-FFF2-40B4-BE49-F238E27FC236}">
                <a16:creationId xmlns:a16="http://schemas.microsoft.com/office/drawing/2014/main" id="{52E1F51B-5677-B5AF-B707-23B9547339AB}"/>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7" name="TextBox 226">
            <a:extLst>
              <a:ext uri="{FF2B5EF4-FFF2-40B4-BE49-F238E27FC236}">
                <a16:creationId xmlns:a16="http://schemas.microsoft.com/office/drawing/2014/main" id="{2D73E356-7ADA-2A41-ABE7-2A6E4DACF54D}"/>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8" name="TextBox 227">
            <a:extLst>
              <a:ext uri="{FF2B5EF4-FFF2-40B4-BE49-F238E27FC236}">
                <a16:creationId xmlns:a16="http://schemas.microsoft.com/office/drawing/2014/main" id="{7344A85A-F87B-33CB-C0AA-5A0B320DE815}"/>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9" name="TextBox 228">
            <a:extLst>
              <a:ext uri="{FF2B5EF4-FFF2-40B4-BE49-F238E27FC236}">
                <a16:creationId xmlns:a16="http://schemas.microsoft.com/office/drawing/2014/main" id="{8DC1411F-2978-6553-CC5B-28516E9AA921}"/>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30" name="TextBox 229">
            <a:extLst>
              <a:ext uri="{FF2B5EF4-FFF2-40B4-BE49-F238E27FC236}">
                <a16:creationId xmlns:a16="http://schemas.microsoft.com/office/drawing/2014/main" id="{A9D1C203-AB14-3BF9-307B-17C8613DFECF}"/>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31" name="TextBox 230">
            <a:extLst>
              <a:ext uri="{FF2B5EF4-FFF2-40B4-BE49-F238E27FC236}">
                <a16:creationId xmlns:a16="http://schemas.microsoft.com/office/drawing/2014/main" id="{B1ABE63F-6DBD-056E-BCF5-262BA273B3DA}"/>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32" name="TextBox 231">
            <a:extLst>
              <a:ext uri="{FF2B5EF4-FFF2-40B4-BE49-F238E27FC236}">
                <a16:creationId xmlns:a16="http://schemas.microsoft.com/office/drawing/2014/main" id="{161380AC-CFE7-C2FE-6469-3ED6AE5DA09E}"/>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33" name="TextBox 232">
            <a:extLst>
              <a:ext uri="{FF2B5EF4-FFF2-40B4-BE49-F238E27FC236}">
                <a16:creationId xmlns:a16="http://schemas.microsoft.com/office/drawing/2014/main" id="{0755B7A0-6F8E-0957-2D76-4B2254B5D7DF}"/>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34" name="TextBox 233">
            <a:extLst>
              <a:ext uri="{FF2B5EF4-FFF2-40B4-BE49-F238E27FC236}">
                <a16:creationId xmlns:a16="http://schemas.microsoft.com/office/drawing/2014/main" id="{8FDAFB06-F32A-AA9B-9281-F7CD49C196ED}"/>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235" name="Straight Connector 234">
            <a:extLst>
              <a:ext uri="{FF2B5EF4-FFF2-40B4-BE49-F238E27FC236}">
                <a16:creationId xmlns:a16="http://schemas.microsoft.com/office/drawing/2014/main" id="{A136B22C-6291-3BAC-EEF0-DBCAB02F98B6}"/>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10D396C-A19F-85A4-16A6-E1A4F79388C4}"/>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BBAE3AD8-BE0E-FD6B-10CB-ADAD6D809CF6}"/>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5E4FBFD-A3E6-3483-3F62-0F6E383FCDE5}"/>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704E566-6144-B4AB-89B5-7F6314CA9EEB}"/>
              </a:ext>
            </a:extLst>
          </p:cNvPr>
          <p:cNvCxnSpPr>
            <a:cxnSpLocks/>
          </p:cNvCxnSpPr>
          <p:nvPr/>
        </p:nvCxnSpPr>
        <p:spPr>
          <a:xfrm>
            <a:off x="5422937"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0" name="Rectangle: Rounded Corners 59">
            <a:extLst>
              <a:ext uri="{FF2B5EF4-FFF2-40B4-BE49-F238E27FC236}">
                <a16:creationId xmlns:a16="http://schemas.microsoft.com/office/drawing/2014/main" id="{389CA81F-A2E8-F2B2-C647-17C3883B143E}"/>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1" name="Rectangle: Rounded Corners 60">
            <a:extLst>
              <a:ext uri="{FF2B5EF4-FFF2-40B4-BE49-F238E27FC236}">
                <a16:creationId xmlns:a16="http://schemas.microsoft.com/office/drawing/2014/main" id="{BFC7C61A-618E-971F-413D-323CB78A78F3}"/>
              </a:ext>
            </a:extLst>
          </p:cNvPr>
          <p:cNvSpPr/>
          <p:nvPr/>
        </p:nvSpPr>
        <p:spPr>
          <a:xfrm>
            <a:off x="3009907" y="1627258"/>
            <a:ext cx="8436894"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42" name="Straight Connector 241">
            <a:extLst>
              <a:ext uri="{FF2B5EF4-FFF2-40B4-BE49-F238E27FC236}">
                <a16:creationId xmlns:a16="http://schemas.microsoft.com/office/drawing/2014/main" id="{F199690F-449B-073F-668B-8436BDF91E0C}"/>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D0A62F5-E18B-8947-9734-376D6D5E60BE}"/>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31A16B19-7EA3-41CD-54A6-2AD198F6B2FB}"/>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C54BBFF-075C-2735-CB37-4EF182B91B93}"/>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BC4F77E6-F559-2828-586E-931E5EDC3CE6}"/>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AE8616C8-D021-6BCA-6180-9288B2E7AD8E}"/>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F574EF7-7004-3DE9-B70A-C93517027B7E}"/>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04E9D9C1-3ED2-3732-0049-D88C9D55480D}"/>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942CD51A-CFD7-C08A-9BE2-BC853601524F}"/>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12EF8694-7D1B-25D7-68B7-DD5027848A17}"/>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2" name="TextBox 251">
            <a:extLst>
              <a:ext uri="{FF2B5EF4-FFF2-40B4-BE49-F238E27FC236}">
                <a16:creationId xmlns:a16="http://schemas.microsoft.com/office/drawing/2014/main" id="{2C3715E7-E3EE-C901-315D-94C216D39590}"/>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53" name="TextBox 252">
            <a:extLst>
              <a:ext uri="{FF2B5EF4-FFF2-40B4-BE49-F238E27FC236}">
                <a16:creationId xmlns:a16="http://schemas.microsoft.com/office/drawing/2014/main" id="{3569ACC4-6051-0537-466E-3BE841DFFEC3}"/>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4" name="TextBox 253">
            <a:extLst>
              <a:ext uri="{FF2B5EF4-FFF2-40B4-BE49-F238E27FC236}">
                <a16:creationId xmlns:a16="http://schemas.microsoft.com/office/drawing/2014/main" id="{320178DC-693A-57DA-07EE-CC182BBC68BB}"/>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55" name="TextBox 254">
            <a:extLst>
              <a:ext uri="{FF2B5EF4-FFF2-40B4-BE49-F238E27FC236}">
                <a16:creationId xmlns:a16="http://schemas.microsoft.com/office/drawing/2014/main" id="{EBACC51D-7A37-A6F1-2F22-4855BCC3EB31}"/>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56" name="TextBox 255">
            <a:extLst>
              <a:ext uri="{FF2B5EF4-FFF2-40B4-BE49-F238E27FC236}">
                <a16:creationId xmlns:a16="http://schemas.microsoft.com/office/drawing/2014/main" id="{F3F8E205-7961-8FEA-094E-84D3D6F23680}"/>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57" name="TextBox 256">
            <a:extLst>
              <a:ext uri="{FF2B5EF4-FFF2-40B4-BE49-F238E27FC236}">
                <a16:creationId xmlns:a16="http://schemas.microsoft.com/office/drawing/2014/main" id="{E1085B5C-3FE4-9037-88EB-874F554E5224}"/>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58" name="TextBox 257">
            <a:extLst>
              <a:ext uri="{FF2B5EF4-FFF2-40B4-BE49-F238E27FC236}">
                <a16:creationId xmlns:a16="http://schemas.microsoft.com/office/drawing/2014/main" id="{5825D2F6-27BC-31AF-0656-208F30F72E8A}"/>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59" name="TextBox 258">
            <a:extLst>
              <a:ext uri="{FF2B5EF4-FFF2-40B4-BE49-F238E27FC236}">
                <a16:creationId xmlns:a16="http://schemas.microsoft.com/office/drawing/2014/main" id="{4BA780AC-334D-F365-82F2-BADE1B89B9BE}"/>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60" name="TextBox 259">
            <a:extLst>
              <a:ext uri="{FF2B5EF4-FFF2-40B4-BE49-F238E27FC236}">
                <a16:creationId xmlns:a16="http://schemas.microsoft.com/office/drawing/2014/main" id="{9B1E3AFB-3DCC-A716-5012-7D8CB9C1F3A2}"/>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61" name="TextBox 260">
            <a:extLst>
              <a:ext uri="{FF2B5EF4-FFF2-40B4-BE49-F238E27FC236}">
                <a16:creationId xmlns:a16="http://schemas.microsoft.com/office/drawing/2014/main" id="{A7E26DDA-A8FF-1152-B793-116B9AE3799D}"/>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62" name="TextBox 261">
            <a:extLst>
              <a:ext uri="{FF2B5EF4-FFF2-40B4-BE49-F238E27FC236}">
                <a16:creationId xmlns:a16="http://schemas.microsoft.com/office/drawing/2014/main" id="{0EDDED38-2D08-EBAD-B46D-AB4858175789}"/>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63" name="TextBox 262">
            <a:extLst>
              <a:ext uri="{FF2B5EF4-FFF2-40B4-BE49-F238E27FC236}">
                <a16:creationId xmlns:a16="http://schemas.microsoft.com/office/drawing/2014/main" id="{F72EF7A0-7EED-A4D0-EA4A-07337965CE26}"/>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64" name="TextBox 263">
            <a:extLst>
              <a:ext uri="{FF2B5EF4-FFF2-40B4-BE49-F238E27FC236}">
                <a16:creationId xmlns:a16="http://schemas.microsoft.com/office/drawing/2014/main" id="{E66603BB-1F73-FB1B-5371-861EEC1CACF8}"/>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65" name="TextBox 264">
            <a:extLst>
              <a:ext uri="{FF2B5EF4-FFF2-40B4-BE49-F238E27FC236}">
                <a16:creationId xmlns:a16="http://schemas.microsoft.com/office/drawing/2014/main" id="{45CA99C0-C75B-9434-EBA4-6246FD132B64}"/>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66" name="TextBox 265">
            <a:extLst>
              <a:ext uri="{FF2B5EF4-FFF2-40B4-BE49-F238E27FC236}">
                <a16:creationId xmlns:a16="http://schemas.microsoft.com/office/drawing/2014/main" id="{C71BEA62-9787-FEDA-684B-A109200BE857}"/>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267" name="Straight Connector 266">
            <a:extLst>
              <a:ext uri="{FF2B5EF4-FFF2-40B4-BE49-F238E27FC236}">
                <a16:creationId xmlns:a16="http://schemas.microsoft.com/office/drawing/2014/main" id="{FDAAF064-8DC1-43E5-AAE6-A1F86791C5E3}"/>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72554780-D233-68F3-08B9-DB358CB69DFE}"/>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F464B606-600F-0D3D-A515-3AC4F4AA5D86}"/>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3C3F2CDF-4CA7-D367-89BE-E0C7DE9A9510}"/>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7A832BF3-0698-F060-32F4-F3016F8017C3}"/>
              </a:ext>
            </a:extLst>
          </p:cNvPr>
          <p:cNvCxnSpPr>
            <a:cxnSpLocks/>
          </p:cNvCxnSpPr>
          <p:nvPr/>
        </p:nvCxnSpPr>
        <p:spPr>
          <a:xfrm>
            <a:off x="5422937"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2" name="Rectangle: Rounded Corners 59">
            <a:extLst>
              <a:ext uri="{FF2B5EF4-FFF2-40B4-BE49-F238E27FC236}">
                <a16:creationId xmlns:a16="http://schemas.microsoft.com/office/drawing/2014/main" id="{C9B3F066-074A-07F9-F31C-F21BD1708D92}"/>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73" name="Rectangle: Rounded Corners 60">
            <a:extLst>
              <a:ext uri="{FF2B5EF4-FFF2-40B4-BE49-F238E27FC236}">
                <a16:creationId xmlns:a16="http://schemas.microsoft.com/office/drawing/2014/main" id="{9D13E78F-C736-4D36-CD53-A01A4FAC5F1F}"/>
              </a:ext>
            </a:extLst>
          </p:cNvPr>
          <p:cNvSpPr/>
          <p:nvPr/>
        </p:nvSpPr>
        <p:spPr>
          <a:xfrm>
            <a:off x="3009908" y="1627258"/>
            <a:ext cx="8441528"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74" name="Straight Connector 273">
            <a:extLst>
              <a:ext uri="{FF2B5EF4-FFF2-40B4-BE49-F238E27FC236}">
                <a16:creationId xmlns:a16="http://schemas.microsoft.com/office/drawing/2014/main" id="{C0E31009-3839-5D1E-DB7C-033AF72600D7}"/>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A04B1E2D-5536-F37C-C629-EB8530104996}"/>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5B85F9E-2305-A4B6-33E5-24923588478A}"/>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A20310B8-E187-9937-D1C4-4D9CAD7DC8EA}"/>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7C295AE-4270-DDEF-DC17-2789CC668E28}"/>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CE2F509-34FF-E492-AA84-73C9579F8361}"/>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31CAAC63-A270-27DF-E468-9068230C8F2E}"/>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A31D789C-7EA0-707C-6E66-03006F37CED4}"/>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AAE1AF5-9483-88D5-51E5-06E126C6213D}"/>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5C593A4D-7A09-3D78-A655-6AB70B95A822}"/>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9BC75FCC-23DA-B003-BB77-660587EA7E43}"/>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85" name="TextBox 284">
            <a:extLst>
              <a:ext uri="{FF2B5EF4-FFF2-40B4-BE49-F238E27FC236}">
                <a16:creationId xmlns:a16="http://schemas.microsoft.com/office/drawing/2014/main" id="{FACCB7C7-269A-3771-DA24-4A539FCCDC4B}"/>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6" name="TextBox 285">
            <a:extLst>
              <a:ext uri="{FF2B5EF4-FFF2-40B4-BE49-F238E27FC236}">
                <a16:creationId xmlns:a16="http://schemas.microsoft.com/office/drawing/2014/main" id="{CF0291EC-1A17-E481-2D01-865B8E0F2825}"/>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87" name="TextBox 286">
            <a:extLst>
              <a:ext uri="{FF2B5EF4-FFF2-40B4-BE49-F238E27FC236}">
                <a16:creationId xmlns:a16="http://schemas.microsoft.com/office/drawing/2014/main" id="{010B3220-BBF6-FD3D-EE3B-B10C5FCC4290}"/>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88" name="TextBox 287">
            <a:extLst>
              <a:ext uri="{FF2B5EF4-FFF2-40B4-BE49-F238E27FC236}">
                <a16:creationId xmlns:a16="http://schemas.microsoft.com/office/drawing/2014/main" id="{8A4954E2-91ED-A6B7-CC6D-5F32FB335A47}"/>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89" name="TextBox 288">
            <a:extLst>
              <a:ext uri="{FF2B5EF4-FFF2-40B4-BE49-F238E27FC236}">
                <a16:creationId xmlns:a16="http://schemas.microsoft.com/office/drawing/2014/main" id="{456BC0D4-DA91-EF5F-BE68-FBECAFB15FD4}"/>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90" name="TextBox 289">
            <a:extLst>
              <a:ext uri="{FF2B5EF4-FFF2-40B4-BE49-F238E27FC236}">
                <a16:creationId xmlns:a16="http://schemas.microsoft.com/office/drawing/2014/main" id="{AEC9576D-9A28-9363-F2D6-BB51CE6C6B24}"/>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91" name="TextBox 290">
            <a:extLst>
              <a:ext uri="{FF2B5EF4-FFF2-40B4-BE49-F238E27FC236}">
                <a16:creationId xmlns:a16="http://schemas.microsoft.com/office/drawing/2014/main" id="{5125DA7E-7040-2FC2-433E-71549B1A0287}"/>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92" name="TextBox 291">
            <a:extLst>
              <a:ext uri="{FF2B5EF4-FFF2-40B4-BE49-F238E27FC236}">
                <a16:creationId xmlns:a16="http://schemas.microsoft.com/office/drawing/2014/main" id="{38C542AB-3D52-19F7-C9D5-75B9C3F7BDF4}"/>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93" name="TextBox 292">
            <a:extLst>
              <a:ext uri="{FF2B5EF4-FFF2-40B4-BE49-F238E27FC236}">
                <a16:creationId xmlns:a16="http://schemas.microsoft.com/office/drawing/2014/main" id="{5B771DF3-9B81-801F-14A5-A63F833310AA}"/>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94" name="TextBox 293">
            <a:extLst>
              <a:ext uri="{FF2B5EF4-FFF2-40B4-BE49-F238E27FC236}">
                <a16:creationId xmlns:a16="http://schemas.microsoft.com/office/drawing/2014/main" id="{1C178D62-82C8-6431-6E33-AA461D77DC73}"/>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95" name="TextBox 294">
            <a:extLst>
              <a:ext uri="{FF2B5EF4-FFF2-40B4-BE49-F238E27FC236}">
                <a16:creationId xmlns:a16="http://schemas.microsoft.com/office/drawing/2014/main" id="{1955EF2F-FFEB-2889-F29D-AE346DCEAE18}"/>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96" name="TextBox 295">
            <a:extLst>
              <a:ext uri="{FF2B5EF4-FFF2-40B4-BE49-F238E27FC236}">
                <a16:creationId xmlns:a16="http://schemas.microsoft.com/office/drawing/2014/main" id="{44E436E3-2F4D-B531-1712-D145DC795757}"/>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97" name="TextBox 296">
            <a:extLst>
              <a:ext uri="{FF2B5EF4-FFF2-40B4-BE49-F238E27FC236}">
                <a16:creationId xmlns:a16="http://schemas.microsoft.com/office/drawing/2014/main" id="{3119C36F-2184-1EE6-4697-6C85D94D5C45}"/>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98" name="TextBox 297">
            <a:extLst>
              <a:ext uri="{FF2B5EF4-FFF2-40B4-BE49-F238E27FC236}">
                <a16:creationId xmlns:a16="http://schemas.microsoft.com/office/drawing/2014/main" id="{9A28005B-A8FB-5AA9-843B-26CC2E740F05}"/>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cxnSp>
        <p:nvCxnSpPr>
          <p:cNvPr id="299" name="Straight Connector 298">
            <a:extLst>
              <a:ext uri="{FF2B5EF4-FFF2-40B4-BE49-F238E27FC236}">
                <a16:creationId xmlns:a16="http://schemas.microsoft.com/office/drawing/2014/main" id="{59F56FBE-0184-D896-514C-873A03BA6213}"/>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2D194245-4126-683C-4DA7-90D8CE18BCCD}"/>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08A5B78D-9259-214D-4135-D53A8FFEE7E5}"/>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F0BEAF0-13C3-0FFF-E6A3-2B8D54B74151}"/>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C6665E0B-B6AB-2DDF-35CC-B72AD38E3CBA}"/>
              </a:ext>
            </a:extLst>
          </p:cNvPr>
          <p:cNvCxnSpPr>
            <a:cxnSpLocks/>
          </p:cNvCxnSpPr>
          <p:nvPr/>
        </p:nvCxnSpPr>
        <p:spPr>
          <a:xfrm>
            <a:off x="6023383"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843AB120-FF1C-7F6A-CD7D-99A2706C0782}"/>
              </a:ext>
            </a:extLst>
          </p:cNvPr>
          <p:cNvSpPr txBox="1"/>
          <p:nvPr/>
        </p:nvSpPr>
        <p:spPr>
          <a:xfrm>
            <a:off x="6018422" y="1370819"/>
            <a:ext cx="5432463"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Tree>
    <p:extLst>
      <p:ext uri="{BB962C8B-B14F-4D97-AF65-F5344CB8AC3E}">
        <p14:creationId xmlns:p14="http://schemas.microsoft.com/office/powerpoint/2010/main" val="36384712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70" name="TextBox 169">
            <a:extLst>
              <a:ext uri="{FF2B5EF4-FFF2-40B4-BE49-F238E27FC236}">
                <a16:creationId xmlns:a16="http://schemas.microsoft.com/office/drawing/2014/main" id="{D4A7B12D-8191-E47B-D3F1-A76D5007336D}"/>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4595751" y="76175"/>
            <a:ext cx="4068164"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To change start and end dates user can drag and drop as follows.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3002122" y="1886279"/>
            <a:ext cx="608834" cy="4370953"/>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 name="Rectangle: Rounded Corners 220">
            <a:extLst>
              <a:ext uri="{FF2B5EF4-FFF2-40B4-BE49-F238E27FC236}">
                <a16:creationId xmlns:a16="http://schemas.microsoft.com/office/drawing/2014/main" id="{FFF37145-E381-41C4-0B8D-DCFBA61FB6C7}"/>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21" name="Graphic 20" descr="Play with solid fill">
            <a:extLst>
              <a:ext uri="{FF2B5EF4-FFF2-40B4-BE49-F238E27FC236}">
                <a16:creationId xmlns:a16="http://schemas.microsoft.com/office/drawing/2014/main" id="{38B530B0-0932-DDBE-04D5-7C69CDA838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33" name="Graphic 32" descr="Earth globe: Americas with solid fill">
            <a:extLst>
              <a:ext uri="{FF2B5EF4-FFF2-40B4-BE49-F238E27FC236}">
                <a16:creationId xmlns:a16="http://schemas.microsoft.com/office/drawing/2014/main" id="{28043E47-B070-0573-5C8F-96689BCB3F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85930" y="745162"/>
            <a:ext cx="214216" cy="214216"/>
          </a:xfrm>
          <a:prstGeom prst="rect">
            <a:avLst/>
          </a:prstGeom>
        </p:spPr>
      </p:pic>
      <p:sp>
        <p:nvSpPr>
          <p:cNvPr id="37" name="Rectangle: Rounded Corners 18">
            <a:extLst>
              <a:ext uri="{FF2B5EF4-FFF2-40B4-BE49-F238E27FC236}">
                <a16:creationId xmlns:a16="http://schemas.microsoft.com/office/drawing/2014/main" id="{982070E6-3F84-A7BF-202C-3DF68EC74357}"/>
              </a:ext>
            </a:extLst>
          </p:cNvPr>
          <p:cNvSpPr/>
          <p:nvPr/>
        </p:nvSpPr>
        <p:spPr>
          <a:xfrm>
            <a:off x="721687" y="1639372"/>
            <a:ext cx="2282045" cy="4611500"/>
          </a:xfrm>
          <a:prstGeom prst="roundRect">
            <a:avLst>
              <a:gd name="adj" fmla="val 0"/>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Title: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Call bus companies for quotation</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Start date (DD/MM/YYYY):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27/06/2022</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Duration: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 day(s)</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End date (DD/MM/YYYY):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28/06/2022</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Progress status: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Not started</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Description: </a:t>
            </a:r>
          </a:p>
          <a:p>
            <a:pPr>
              <a:lnSpc>
                <a:spcPct val="200000"/>
              </a:lnSpc>
            </a:pPr>
            <a:r>
              <a:rPr lang="en-US" sz="900" u="sng" dirty="0">
                <a:solidFill>
                  <a:schemeClr val="tx1">
                    <a:lumMod val="50000"/>
                    <a:lumOff val="50000"/>
                  </a:schemeClr>
                </a:solidFill>
                <a:latin typeface="Helvetica" panose="020B0604020202020204" pitchFamily="34" charset="0"/>
                <a:cs typeface="Helvetica" panose="020B0604020202020204" pitchFamily="34" charset="0"/>
              </a:rPr>
              <a:t>Get list from anna @ 87654321</a:t>
            </a:r>
          </a:p>
          <a:p>
            <a:pPr>
              <a:lnSpc>
                <a:spcPct val="200000"/>
              </a:lnSpc>
            </a:pPr>
            <a:endParaRPr lang="en-SG" sz="900"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7BB93BC8-5DE9-C15F-5E15-A5F88A5DB051}"/>
              </a:ext>
            </a:extLst>
          </p:cNvPr>
          <p:cNvSpPr/>
          <p:nvPr/>
        </p:nvSpPr>
        <p:spPr>
          <a:xfrm>
            <a:off x="776239" y="5905914"/>
            <a:ext cx="693152"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Edit</a:t>
            </a:r>
          </a:p>
        </p:txBody>
      </p:sp>
      <p:sp>
        <p:nvSpPr>
          <p:cNvPr id="61" name="TextBox 60">
            <a:extLst>
              <a:ext uri="{FF2B5EF4-FFF2-40B4-BE49-F238E27FC236}">
                <a16:creationId xmlns:a16="http://schemas.microsoft.com/office/drawing/2014/main" id="{F8C581D4-0C9A-0BAF-396D-5C5DAAFF5B32}"/>
              </a:ext>
            </a:extLst>
          </p:cNvPr>
          <p:cNvSpPr txBox="1"/>
          <p:nvPr/>
        </p:nvSpPr>
        <p:spPr>
          <a:xfrm>
            <a:off x="721688" y="1365532"/>
            <a:ext cx="2279894"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chemeClr val="bg1"/>
                </a:solidFill>
                <a:latin typeface="Helvetica" panose="020B0604020202020204" pitchFamily="34" charset="0"/>
                <a:cs typeface="Helvetica" panose="020B0604020202020204" pitchFamily="34" charset="0"/>
              </a:rPr>
              <a:t>TASK DETAILS</a:t>
            </a:r>
          </a:p>
        </p:txBody>
      </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Rectangle: Rounded Corners 220">
            <a:extLst>
              <a:ext uri="{FF2B5EF4-FFF2-40B4-BE49-F238E27FC236}">
                <a16:creationId xmlns:a16="http://schemas.microsoft.com/office/drawing/2014/main" id="{A9536081-41C8-BD31-A9FB-FF12F21BBB43}"/>
              </a:ext>
            </a:extLst>
          </p:cNvPr>
          <p:cNvSpPr/>
          <p:nvPr/>
        </p:nvSpPr>
        <p:spPr>
          <a:xfrm>
            <a:off x="1531072" y="5905914"/>
            <a:ext cx="806675"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Delete</a:t>
            </a:r>
          </a:p>
        </p:txBody>
      </p:sp>
      <p:pic>
        <p:nvPicPr>
          <p:cNvPr id="132" name="Graphic 131" descr="Pencil with solid fill">
            <a:extLst>
              <a:ext uri="{FF2B5EF4-FFF2-40B4-BE49-F238E27FC236}">
                <a16:creationId xmlns:a16="http://schemas.microsoft.com/office/drawing/2014/main" id="{4546422A-3371-6C57-EE0F-EAE26FD3634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78914" y="5905914"/>
            <a:ext cx="258157" cy="258157"/>
          </a:xfrm>
          <a:prstGeom prst="rect">
            <a:avLst/>
          </a:prstGeom>
        </p:spPr>
      </p:pic>
      <p:pic>
        <p:nvPicPr>
          <p:cNvPr id="134" name="Graphic 133" descr="Garbage with solid fill">
            <a:extLst>
              <a:ext uri="{FF2B5EF4-FFF2-40B4-BE49-F238E27FC236}">
                <a16:creationId xmlns:a16="http://schemas.microsoft.com/office/drawing/2014/main" id="{158AC9F0-5B9E-EF69-316D-9DF811769D1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058224" y="5914385"/>
            <a:ext cx="246364" cy="246364"/>
          </a:xfrm>
          <a:prstGeom prst="rect">
            <a:avLst/>
          </a:prstGeom>
        </p:spPr>
      </p:pic>
      <p:sp>
        <p:nvSpPr>
          <p:cNvPr id="137" name="Rectangle: Rounded Corners 220">
            <a:extLst>
              <a:ext uri="{FF2B5EF4-FFF2-40B4-BE49-F238E27FC236}">
                <a16:creationId xmlns:a16="http://schemas.microsoft.com/office/drawing/2014/main" id="{A37699D4-AC60-F449-FFD9-294B0E812926}"/>
              </a:ext>
            </a:extLst>
          </p:cNvPr>
          <p:cNvSpPr/>
          <p:nvPr/>
        </p:nvSpPr>
        <p:spPr>
          <a:xfrm>
            <a:off x="2390464" y="5902542"/>
            <a:ext cx="565799"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Close</a:t>
            </a:r>
          </a:p>
        </p:txBody>
      </p:sp>
      <p:sp>
        <p:nvSpPr>
          <p:cNvPr id="15" name="Rectangle: Rounded Corners 230">
            <a:extLst>
              <a:ext uri="{FF2B5EF4-FFF2-40B4-BE49-F238E27FC236}">
                <a16:creationId xmlns:a16="http://schemas.microsoft.com/office/drawing/2014/main" id="{33A62569-5633-0C14-3642-F49B60809A46}"/>
              </a:ext>
            </a:extLst>
          </p:cNvPr>
          <p:cNvSpPr/>
          <p:nvPr/>
        </p:nvSpPr>
        <p:spPr>
          <a:xfrm>
            <a:off x="3174150"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 name="TextBox 16">
            <a:extLst>
              <a:ext uri="{FF2B5EF4-FFF2-40B4-BE49-F238E27FC236}">
                <a16:creationId xmlns:a16="http://schemas.microsoft.com/office/drawing/2014/main" id="{B9427C16-500D-BF6A-ECA0-F2EA83210FB1}"/>
              </a:ext>
            </a:extLst>
          </p:cNvPr>
          <p:cNvSpPr txBox="1"/>
          <p:nvPr/>
        </p:nvSpPr>
        <p:spPr>
          <a:xfrm>
            <a:off x="3346831"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25" name="Group 24">
            <a:extLst>
              <a:ext uri="{FF2B5EF4-FFF2-40B4-BE49-F238E27FC236}">
                <a16:creationId xmlns:a16="http://schemas.microsoft.com/office/drawing/2014/main" id="{00353AE4-F4D9-5CCD-6E0E-99D69EE38640}"/>
              </a:ext>
            </a:extLst>
          </p:cNvPr>
          <p:cNvGrpSpPr/>
          <p:nvPr/>
        </p:nvGrpSpPr>
        <p:grpSpPr>
          <a:xfrm>
            <a:off x="3033583" y="2201056"/>
            <a:ext cx="435529" cy="406157"/>
            <a:chOff x="3082827" y="2589559"/>
            <a:chExt cx="291825" cy="291825"/>
          </a:xfrm>
        </p:grpSpPr>
        <p:grpSp>
          <p:nvGrpSpPr>
            <p:cNvPr id="30" name="Group 29">
              <a:extLst>
                <a:ext uri="{FF2B5EF4-FFF2-40B4-BE49-F238E27FC236}">
                  <a16:creationId xmlns:a16="http://schemas.microsoft.com/office/drawing/2014/main" id="{69F5A2E4-45CF-7306-76E4-8599A5C7E6BE}"/>
                </a:ext>
              </a:extLst>
            </p:cNvPr>
            <p:cNvGrpSpPr/>
            <p:nvPr/>
          </p:nvGrpSpPr>
          <p:grpSpPr>
            <a:xfrm>
              <a:off x="3082827" y="2589559"/>
              <a:ext cx="291825" cy="291825"/>
              <a:chOff x="4624074" y="2498789"/>
              <a:chExt cx="483861" cy="483861"/>
            </a:xfrm>
          </p:grpSpPr>
          <p:sp>
            <p:nvSpPr>
              <p:cNvPr id="62" name="Flowchart: Connector 233">
                <a:extLst>
                  <a:ext uri="{FF2B5EF4-FFF2-40B4-BE49-F238E27FC236}">
                    <a16:creationId xmlns:a16="http://schemas.microsoft.com/office/drawing/2014/main" id="{834E5B0E-4BA7-F383-F929-4797D2816232}"/>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3" name="Flowchart: Connector 234">
                <a:extLst>
                  <a:ext uri="{FF2B5EF4-FFF2-40B4-BE49-F238E27FC236}">
                    <a16:creationId xmlns:a16="http://schemas.microsoft.com/office/drawing/2014/main" id="{4676629F-6DF6-4C5E-7114-9E40771C77D3}"/>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60" name="Picture 59" descr="A close up of a logo&#10;&#10;Description automatically generated">
              <a:extLst>
                <a:ext uri="{FF2B5EF4-FFF2-40B4-BE49-F238E27FC236}">
                  <a16:creationId xmlns:a16="http://schemas.microsoft.com/office/drawing/2014/main" id="{17FDC858-009C-EA99-B44E-52C065B00545}"/>
                </a:ext>
              </a:extLst>
            </p:cNvPr>
            <p:cNvPicPr>
              <a:picLocks noChangeAspect="1"/>
            </p:cNvPicPr>
            <p:nvPr/>
          </p:nvPicPr>
          <p:blipFill>
            <a:blip r:embed="rId2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29" name="Rectangle: Rounded Corners 230">
            <a:extLst>
              <a:ext uri="{FF2B5EF4-FFF2-40B4-BE49-F238E27FC236}">
                <a16:creationId xmlns:a16="http://schemas.microsoft.com/office/drawing/2014/main" id="{25F021FE-227F-24AE-A075-7A73007C7AFB}"/>
              </a:ext>
            </a:extLst>
          </p:cNvPr>
          <p:cNvSpPr/>
          <p:nvPr/>
        </p:nvSpPr>
        <p:spPr>
          <a:xfrm>
            <a:off x="3802557" y="2980846"/>
            <a:ext cx="1032493" cy="400111"/>
          </a:xfrm>
          <a:prstGeom prst="roundRect">
            <a:avLst>
              <a:gd name="adj" fmla="val 17699"/>
            </a:avLst>
          </a:prstGeom>
          <a:solidFill>
            <a:srgbClr val="FFFFFF"/>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1" name="TextBox 130">
            <a:extLst>
              <a:ext uri="{FF2B5EF4-FFF2-40B4-BE49-F238E27FC236}">
                <a16:creationId xmlns:a16="http://schemas.microsoft.com/office/drawing/2014/main" id="{51769047-9CF8-37A8-1CE9-875DB8197560}"/>
              </a:ext>
            </a:extLst>
          </p:cNvPr>
          <p:cNvSpPr txBox="1"/>
          <p:nvPr/>
        </p:nvSpPr>
        <p:spPr>
          <a:xfrm>
            <a:off x="4021435" y="2942552"/>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133" name="Group 132">
            <a:extLst>
              <a:ext uri="{FF2B5EF4-FFF2-40B4-BE49-F238E27FC236}">
                <a16:creationId xmlns:a16="http://schemas.microsoft.com/office/drawing/2014/main" id="{F734E9E3-F265-4C16-8F13-188CED1F0979}"/>
              </a:ext>
            </a:extLst>
          </p:cNvPr>
          <p:cNvGrpSpPr/>
          <p:nvPr/>
        </p:nvGrpSpPr>
        <p:grpSpPr>
          <a:xfrm>
            <a:off x="3642312" y="2985149"/>
            <a:ext cx="435529" cy="406157"/>
            <a:chOff x="3082827" y="2589559"/>
            <a:chExt cx="291825" cy="291825"/>
          </a:xfrm>
        </p:grpSpPr>
        <p:grpSp>
          <p:nvGrpSpPr>
            <p:cNvPr id="144" name="Group 143">
              <a:extLst>
                <a:ext uri="{FF2B5EF4-FFF2-40B4-BE49-F238E27FC236}">
                  <a16:creationId xmlns:a16="http://schemas.microsoft.com/office/drawing/2014/main" id="{7B28E113-175E-532B-38FE-5D39FB5A0E6C}"/>
                </a:ext>
              </a:extLst>
            </p:cNvPr>
            <p:cNvGrpSpPr/>
            <p:nvPr/>
          </p:nvGrpSpPr>
          <p:grpSpPr>
            <a:xfrm>
              <a:off x="3082827" y="2589559"/>
              <a:ext cx="291825" cy="291825"/>
              <a:chOff x="4624074" y="2498789"/>
              <a:chExt cx="483861" cy="483861"/>
            </a:xfrm>
          </p:grpSpPr>
          <p:sp>
            <p:nvSpPr>
              <p:cNvPr id="153" name="Flowchart: Connector 233">
                <a:extLst>
                  <a:ext uri="{FF2B5EF4-FFF2-40B4-BE49-F238E27FC236}">
                    <a16:creationId xmlns:a16="http://schemas.microsoft.com/office/drawing/2014/main" id="{A44E5602-14BA-5EE9-600A-72C8105E5EB0}"/>
                  </a:ext>
                </a:extLst>
              </p:cNvPr>
              <p:cNvSpPr/>
              <p:nvPr/>
            </p:nvSpPr>
            <p:spPr>
              <a:xfrm>
                <a:off x="4624074" y="2498789"/>
                <a:ext cx="483861" cy="483861"/>
              </a:xfrm>
              <a:prstGeom prst="flowChartConnector">
                <a:avLst/>
              </a:prstGeom>
              <a:solidFill>
                <a:schemeClr val="bg2">
                  <a:lumMod val="90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4" name="Flowchart: Connector 234">
                <a:extLst>
                  <a:ext uri="{FF2B5EF4-FFF2-40B4-BE49-F238E27FC236}">
                    <a16:creationId xmlns:a16="http://schemas.microsoft.com/office/drawing/2014/main" id="{FB173A34-54EF-899A-8929-8C0B7206E533}"/>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45" name="Picture 144" descr="A close up of a logo&#10;&#10;Description automatically generated">
              <a:extLst>
                <a:ext uri="{FF2B5EF4-FFF2-40B4-BE49-F238E27FC236}">
                  <a16:creationId xmlns:a16="http://schemas.microsoft.com/office/drawing/2014/main" id="{8D420217-FE9B-3AC6-4587-09B65AB15B59}"/>
                </a:ext>
              </a:extLst>
            </p:cNvPr>
            <p:cNvPicPr>
              <a:picLocks noChangeAspect="1"/>
            </p:cNvPicPr>
            <p:nvPr/>
          </p:nvPicPr>
          <p:blipFill>
            <a:blip r:embed="rId2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cxnSp>
        <p:nvCxnSpPr>
          <p:cNvPr id="155" name="Connector: Elbow 154">
            <a:extLst>
              <a:ext uri="{FF2B5EF4-FFF2-40B4-BE49-F238E27FC236}">
                <a16:creationId xmlns:a16="http://schemas.microsoft.com/office/drawing/2014/main" id="{5F13C291-BD89-61AE-7B4F-0F8AA2FEED4E}"/>
              </a:ext>
            </a:extLst>
          </p:cNvPr>
          <p:cNvCxnSpPr>
            <a:cxnSpLocks/>
            <a:stCxn id="153" idx="2"/>
            <a:endCxn id="62" idx="4"/>
          </p:cNvCxnSpPr>
          <p:nvPr/>
        </p:nvCxnSpPr>
        <p:spPr>
          <a:xfrm rot="10800000">
            <a:off x="3251348" y="2607214"/>
            <a:ext cx="390964" cy="581015"/>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6" name="Graphic 155" descr="Cursor with solid fill">
            <a:extLst>
              <a:ext uri="{FF2B5EF4-FFF2-40B4-BE49-F238E27FC236}">
                <a16:creationId xmlns:a16="http://schemas.microsoft.com/office/drawing/2014/main" id="{CC0F1AF6-BABE-66EB-650D-3329398C679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265748" y="3259754"/>
            <a:ext cx="312187" cy="312187"/>
          </a:xfrm>
          <a:prstGeom prst="rect">
            <a:avLst/>
          </a:prstGeom>
        </p:spPr>
      </p:pic>
      <p:sp>
        <p:nvSpPr>
          <p:cNvPr id="19" name="Rectangle: Rounded Corners 59">
            <a:extLst>
              <a:ext uri="{FF2B5EF4-FFF2-40B4-BE49-F238E27FC236}">
                <a16:creationId xmlns:a16="http://schemas.microsoft.com/office/drawing/2014/main" id="{F35E30B1-EBEE-FF76-9988-6985255F7691}"/>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Rectangle: Rounded Corners 60">
            <a:extLst>
              <a:ext uri="{FF2B5EF4-FFF2-40B4-BE49-F238E27FC236}">
                <a16:creationId xmlns:a16="http://schemas.microsoft.com/office/drawing/2014/main" id="{D9B81E81-0444-9259-7439-EB70E3953EE3}"/>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41" name="Straight Connector 40">
            <a:extLst>
              <a:ext uri="{FF2B5EF4-FFF2-40B4-BE49-F238E27FC236}">
                <a16:creationId xmlns:a16="http://schemas.microsoft.com/office/drawing/2014/main" id="{896C14E4-BED0-E969-7E66-0547B3A3D2F6}"/>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83084C2-B24B-A870-7E7B-19FC3B3649E9}"/>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D677EE3-3BAE-870E-3B2E-A393E12E0C74}"/>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1ABAA66-5761-A672-6305-4F516D824C54}"/>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ABBBA87-2124-EC0F-83CC-C42E625C7D30}"/>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6BC3622-1F34-C255-B542-7CD90BC21F08}"/>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0324923-4C43-056C-DDA8-D556EAE86A2B}"/>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41E937B-C7FB-01C9-6025-1A483440E637}"/>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0AF59B-E80B-5A88-31CC-2D929B9A09C8}"/>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221038E-56DB-7BA2-801B-2C26E30945EE}"/>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DC9B00F-0A23-9588-D80F-474AA5BE1419}"/>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50" name="TextBox 149">
            <a:extLst>
              <a:ext uri="{FF2B5EF4-FFF2-40B4-BE49-F238E27FC236}">
                <a16:creationId xmlns:a16="http://schemas.microsoft.com/office/drawing/2014/main" id="{70EBDF79-D9EE-0208-819D-13DAED1C56BD}"/>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51" name="TextBox 150">
            <a:extLst>
              <a:ext uri="{FF2B5EF4-FFF2-40B4-BE49-F238E27FC236}">
                <a16:creationId xmlns:a16="http://schemas.microsoft.com/office/drawing/2014/main" id="{08505485-B785-0F0A-D0C9-94313CE0BEE7}"/>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52" name="TextBox 151">
            <a:extLst>
              <a:ext uri="{FF2B5EF4-FFF2-40B4-BE49-F238E27FC236}">
                <a16:creationId xmlns:a16="http://schemas.microsoft.com/office/drawing/2014/main" id="{9CA51A1D-04AA-A828-5338-76AF569AFC2D}"/>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57" name="TextBox 156">
            <a:extLst>
              <a:ext uri="{FF2B5EF4-FFF2-40B4-BE49-F238E27FC236}">
                <a16:creationId xmlns:a16="http://schemas.microsoft.com/office/drawing/2014/main" id="{B0E2BFA5-200C-BCB6-864D-F5D73A45A2B3}"/>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58" name="TextBox 157">
            <a:extLst>
              <a:ext uri="{FF2B5EF4-FFF2-40B4-BE49-F238E27FC236}">
                <a16:creationId xmlns:a16="http://schemas.microsoft.com/office/drawing/2014/main" id="{389560AB-30CC-046F-63F4-A3D65F9D88D8}"/>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59" name="TextBox 158">
            <a:extLst>
              <a:ext uri="{FF2B5EF4-FFF2-40B4-BE49-F238E27FC236}">
                <a16:creationId xmlns:a16="http://schemas.microsoft.com/office/drawing/2014/main" id="{C0E8A9E0-0F40-D88A-2D75-25281F75E862}"/>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0" name="TextBox 159">
            <a:extLst>
              <a:ext uri="{FF2B5EF4-FFF2-40B4-BE49-F238E27FC236}">
                <a16:creationId xmlns:a16="http://schemas.microsoft.com/office/drawing/2014/main" id="{B75B0F68-55A0-9706-6D4A-1F33A689C92D}"/>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61" name="TextBox 160">
            <a:extLst>
              <a:ext uri="{FF2B5EF4-FFF2-40B4-BE49-F238E27FC236}">
                <a16:creationId xmlns:a16="http://schemas.microsoft.com/office/drawing/2014/main" id="{3C631288-1B89-CBC2-A362-50DF62509199}"/>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62" name="TextBox 161">
            <a:extLst>
              <a:ext uri="{FF2B5EF4-FFF2-40B4-BE49-F238E27FC236}">
                <a16:creationId xmlns:a16="http://schemas.microsoft.com/office/drawing/2014/main" id="{9FB3A4E1-0EEB-5C01-66D7-A41653CA7336}"/>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3" name="TextBox 162">
            <a:extLst>
              <a:ext uri="{FF2B5EF4-FFF2-40B4-BE49-F238E27FC236}">
                <a16:creationId xmlns:a16="http://schemas.microsoft.com/office/drawing/2014/main" id="{BD34723C-0755-6220-6FC2-63F1AEFCB823}"/>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4" name="TextBox 163">
            <a:extLst>
              <a:ext uri="{FF2B5EF4-FFF2-40B4-BE49-F238E27FC236}">
                <a16:creationId xmlns:a16="http://schemas.microsoft.com/office/drawing/2014/main" id="{0806B4F4-73B0-9AA1-3A0F-38A8A74053E0}"/>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65" name="TextBox 164">
            <a:extLst>
              <a:ext uri="{FF2B5EF4-FFF2-40B4-BE49-F238E27FC236}">
                <a16:creationId xmlns:a16="http://schemas.microsoft.com/office/drawing/2014/main" id="{588AABBE-48C8-D016-94DE-E635027EF93C}"/>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66" name="TextBox 165">
            <a:extLst>
              <a:ext uri="{FF2B5EF4-FFF2-40B4-BE49-F238E27FC236}">
                <a16:creationId xmlns:a16="http://schemas.microsoft.com/office/drawing/2014/main" id="{49AF6F29-541D-5A14-39D3-3D1D436668FF}"/>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67" name="TextBox 166">
            <a:extLst>
              <a:ext uri="{FF2B5EF4-FFF2-40B4-BE49-F238E27FC236}">
                <a16:creationId xmlns:a16="http://schemas.microsoft.com/office/drawing/2014/main" id="{E6270897-DF19-8E51-309C-F30EDC1C97B8}"/>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68" name="TextBox 167">
            <a:extLst>
              <a:ext uri="{FF2B5EF4-FFF2-40B4-BE49-F238E27FC236}">
                <a16:creationId xmlns:a16="http://schemas.microsoft.com/office/drawing/2014/main" id="{47B67CA6-B5D4-C278-4A24-99A410C9AD90}"/>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169" name="Straight Connector 168">
            <a:extLst>
              <a:ext uri="{FF2B5EF4-FFF2-40B4-BE49-F238E27FC236}">
                <a16:creationId xmlns:a16="http://schemas.microsoft.com/office/drawing/2014/main" id="{D5718F7A-2A3C-3E2A-06F2-AEDF3CF22072}"/>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B9C679A-D151-AA6B-1D7A-B97B15C3BA1B}"/>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604EC64-B68D-19A7-D88D-7502CF9069F5}"/>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2E4F2A39-3998-4F45-03EC-84CC1FFB66BE}"/>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B422820-E01F-D812-7EE0-3F2C80E5BD70}"/>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5" name="Rectangle: Rounded Corners 59">
            <a:extLst>
              <a:ext uri="{FF2B5EF4-FFF2-40B4-BE49-F238E27FC236}">
                <a16:creationId xmlns:a16="http://schemas.microsoft.com/office/drawing/2014/main" id="{580CE1A4-99D3-FC9A-CF87-157889B32C55}"/>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6" name="Rectangle: Rounded Corners 60">
            <a:extLst>
              <a:ext uri="{FF2B5EF4-FFF2-40B4-BE49-F238E27FC236}">
                <a16:creationId xmlns:a16="http://schemas.microsoft.com/office/drawing/2014/main" id="{56CEFECC-D6EA-4839-58D1-C0C5429C123F}"/>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77" name="Straight Connector 176">
            <a:extLst>
              <a:ext uri="{FF2B5EF4-FFF2-40B4-BE49-F238E27FC236}">
                <a16:creationId xmlns:a16="http://schemas.microsoft.com/office/drawing/2014/main" id="{0DA30540-EB7D-BEAC-015A-DAB0667404C9}"/>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D6356147-D677-7E62-6E51-4DB1DC6461DF}"/>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4A477F9-A2BC-D07C-D488-5E6F7B9CBDA3}"/>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9AF75362-C108-FD87-FC90-EBB4DD7AA52C}"/>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448B8E9-429B-13BC-E3A1-789599B4CA1E}"/>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FCFE20F-4FC7-7D6B-1DE2-788C0A7D589C}"/>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B8D977A-8270-95B6-5E9B-64B7E3FB8C57}"/>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9753CA7-3DD6-6F00-AD6A-82F46DCDF7FE}"/>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33B5B1A-8721-DCC5-C7AF-BDCA95F8C424}"/>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C611DF2-AAAD-2532-7359-131EF29A1BFF}"/>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7E0E6E34-255F-68B5-4ECE-4DD32F9A1728}"/>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88" name="TextBox 187">
            <a:extLst>
              <a:ext uri="{FF2B5EF4-FFF2-40B4-BE49-F238E27FC236}">
                <a16:creationId xmlns:a16="http://schemas.microsoft.com/office/drawing/2014/main" id="{11DC4B00-4AD8-28E3-6B70-B3B36E19367B}"/>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89" name="TextBox 188">
            <a:extLst>
              <a:ext uri="{FF2B5EF4-FFF2-40B4-BE49-F238E27FC236}">
                <a16:creationId xmlns:a16="http://schemas.microsoft.com/office/drawing/2014/main" id="{CCE4114C-CBA1-BBFF-E71A-B393713D656B}"/>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0" name="TextBox 189">
            <a:extLst>
              <a:ext uri="{FF2B5EF4-FFF2-40B4-BE49-F238E27FC236}">
                <a16:creationId xmlns:a16="http://schemas.microsoft.com/office/drawing/2014/main" id="{B4051507-BEBF-6E07-4792-F5F9D0F9F4E6}"/>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91" name="TextBox 190">
            <a:extLst>
              <a:ext uri="{FF2B5EF4-FFF2-40B4-BE49-F238E27FC236}">
                <a16:creationId xmlns:a16="http://schemas.microsoft.com/office/drawing/2014/main" id="{8888DD9C-C92C-7E17-FECE-8AA26274241D}"/>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92" name="TextBox 191">
            <a:extLst>
              <a:ext uri="{FF2B5EF4-FFF2-40B4-BE49-F238E27FC236}">
                <a16:creationId xmlns:a16="http://schemas.microsoft.com/office/drawing/2014/main" id="{A6F7D590-D452-B579-8C6D-2615A0E63EDA}"/>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93" name="TextBox 192">
            <a:extLst>
              <a:ext uri="{FF2B5EF4-FFF2-40B4-BE49-F238E27FC236}">
                <a16:creationId xmlns:a16="http://schemas.microsoft.com/office/drawing/2014/main" id="{9AF1A423-83D1-56D4-8E22-8ADB19779803}"/>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4" name="TextBox 193">
            <a:extLst>
              <a:ext uri="{FF2B5EF4-FFF2-40B4-BE49-F238E27FC236}">
                <a16:creationId xmlns:a16="http://schemas.microsoft.com/office/drawing/2014/main" id="{B1B68345-1891-486E-0E8F-D72434350B69}"/>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5" name="TextBox 194">
            <a:extLst>
              <a:ext uri="{FF2B5EF4-FFF2-40B4-BE49-F238E27FC236}">
                <a16:creationId xmlns:a16="http://schemas.microsoft.com/office/drawing/2014/main" id="{25CDDFD2-996C-31A9-EBDB-BC21BDD1230B}"/>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96" name="TextBox 195">
            <a:extLst>
              <a:ext uri="{FF2B5EF4-FFF2-40B4-BE49-F238E27FC236}">
                <a16:creationId xmlns:a16="http://schemas.microsoft.com/office/drawing/2014/main" id="{E1E898C4-5FEF-9217-D5D8-F7BA5AF7D2E0}"/>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97" name="TextBox 196">
            <a:extLst>
              <a:ext uri="{FF2B5EF4-FFF2-40B4-BE49-F238E27FC236}">
                <a16:creationId xmlns:a16="http://schemas.microsoft.com/office/drawing/2014/main" id="{55DFF206-62D0-7CD3-9A08-3B9C05478994}"/>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8" name="TextBox 197">
            <a:extLst>
              <a:ext uri="{FF2B5EF4-FFF2-40B4-BE49-F238E27FC236}">
                <a16:creationId xmlns:a16="http://schemas.microsoft.com/office/drawing/2014/main" id="{6B6851E7-502D-867F-0425-169636D04910}"/>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99" name="TextBox 198">
            <a:extLst>
              <a:ext uri="{FF2B5EF4-FFF2-40B4-BE49-F238E27FC236}">
                <a16:creationId xmlns:a16="http://schemas.microsoft.com/office/drawing/2014/main" id="{D302A911-6FB7-6BDB-A8F7-FD03A5F43CF9}"/>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00" name="TextBox 199">
            <a:extLst>
              <a:ext uri="{FF2B5EF4-FFF2-40B4-BE49-F238E27FC236}">
                <a16:creationId xmlns:a16="http://schemas.microsoft.com/office/drawing/2014/main" id="{FEEF30B4-4729-3F09-B425-953286A8F0E5}"/>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01" name="TextBox 200">
            <a:extLst>
              <a:ext uri="{FF2B5EF4-FFF2-40B4-BE49-F238E27FC236}">
                <a16:creationId xmlns:a16="http://schemas.microsoft.com/office/drawing/2014/main" id="{24966C8C-9AC0-31C2-8DBA-2E10C5290B2D}"/>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02" name="TextBox 201">
            <a:extLst>
              <a:ext uri="{FF2B5EF4-FFF2-40B4-BE49-F238E27FC236}">
                <a16:creationId xmlns:a16="http://schemas.microsoft.com/office/drawing/2014/main" id="{3C8CA5AE-D935-C861-EB06-5C693094386A}"/>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203" name="Straight Connector 202">
            <a:extLst>
              <a:ext uri="{FF2B5EF4-FFF2-40B4-BE49-F238E27FC236}">
                <a16:creationId xmlns:a16="http://schemas.microsoft.com/office/drawing/2014/main" id="{4B6ACC8A-1985-2F7D-2201-B81F00FBE347}"/>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04E9374-35F5-33A2-71C1-623C5C6EB3D1}"/>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94FB6C7-2959-A496-A2BA-DBA0A8B0A8E3}"/>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C0CDBC55-65C6-DBCB-7373-791B893C78D6}"/>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453D396-3A2A-5AAD-F6FE-A729930120EE}"/>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8" name="Rectangle: Rounded Corners 59">
            <a:extLst>
              <a:ext uri="{FF2B5EF4-FFF2-40B4-BE49-F238E27FC236}">
                <a16:creationId xmlns:a16="http://schemas.microsoft.com/office/drawing/2014/main" id="{E8E76A6E-6557-4522-1BFA-E1CDA807383C}"/>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9" name="Rectangle: Rounded Corners 60">
            <a:extLst>
              <a:ext uri="{FF2B5EF4-FFF2-40B4-BE49-F238E27FC236}">
                <a16:creationId xmlns:a16="http://schemas.microsoft.com/office/drawing/2014/main" id="{7C0E86CF-DFE9-C8E3-C3A6-36FBC0CB356B}"/>
              </a:ext>
            </a:extLst>
          </p:cNvPr>
          <p:cNvSpPr/>
          <p:nvPr/>
        </p:nvSpPr>
        <p:spPr>
          <a:xfrm>
            <a:off x="3009907" y="1627258"/>
            <a:ext cx="8434540"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0" name="Straight Connector 209">
            <a:extLst>
              <a:ext uri="{FF2B5EF4-FFF2-40B4-BE49-F238E27FC236}">
                <a16:creationId xmlns:a16="http://schemas.microsoft.com/office/drawing/2014/main" id="{F5B677F9-2DDB-4D8E-5CB4-EA30EDC69572}"/>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AFE7C70-C1BF-CE9D-EA7A-049347C71FD9}"/>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A4EB3E3-771B-1A3C-300A-4AE645A1FBD6}"/>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2AD8362-53A9-E11D-BF7B-DCD9589F8085}"/>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66E736A-6288-CABF-1730-6C2AADE730CE}"/>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158CBEB-8135-9AC0-04E2-6BF8DA0C98EA}"/>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74636FE-8B4F-D9FF-BC56-09FE03B07AE6}"/>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2EBD7078-559B-EB67-96D4-4D33F717E664}"/>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D8CFFCB8-7503-CD9F-0468-D89E51C39AEE}"/>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339A4473-90F2-71CA-8BD3-D4C1C41AD38B}"/>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3A386433-E0BB-C1FF-DA9D-FE2FE8035B9D}"/>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21" name="TextBox 220">
            <a:extLst>
              <a:ext uri="{FF2B5EF4-FFF2-40B4-BE49-F238E27FC236}">
                <a16:creationId xmlns:a16="http://schemas.microsoft.com/office/drawing/2014/main" id="{232E56E5-415C-F6CF-F467-83DB21BC0F1E}"/>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22" name="TextBox 221">
            <a:extLst>
              <a:ext uri="{FF2B5EF4-FFF2-40B4-BE49-F238E27FC236}">
                <a16:creationId xmlns:a16="http://schemas.microsoft.com/office/drawing/2014/main" id="{551B8DBD-A116-F582-4CC9-7A787B114B41}"/>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23" name="TextBox 222">
            <a:extLst>
              <a:ext uri="{FF2B5EF4-FFF2-40B4-BE49-F238E27FC236}">
                <a16:creationId xmlns:a16="http://schemas.microsoft.com/office/drawing/2014/main" id="{875C4F5E-3261-E251-9EF3-416CCE6FAC87}"/>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24" name="TextBox 223">
            <a:extLst>
              <a:ext uri="{FF2B5EF4-FFF2-40B4-BE49-F238E27FC236}">
                <a16:creationId xmlns:a16="http://schemas.microsoft.com/office/drawing/2014/main" id="{9F4E3D0C-ECD5-F225-121F-F1691E33227D}"/>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25" name="TextBox 224">
            <a:extLst>
              <a:ext uri="{FF2B5EF4-FFF2-40B4-BE49-F238E27FC236}">
                <a16:creationId xmlns:a16="http://schemas.microsoft.com/office/drawing/2014/main" id="{2A52D996-4D0F-864C-6380-D609A47D3EB6}"/>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26" name="TextBox 225">
            <a:extLst>
              <a:ext uri="{FF2B5EF4-FFF2-40B4-BE49-F238E27FC236}">
                <a16:creationId xmlns:a16="http://schemas.microsoft.com/office/drawing/2014/main" id="{96151509-0CAE-C521-4FC7-C27D84424827}"/>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7" name="TextBox 226">
            <a:extLst>
              <a:ext uri="{FF2B5EF4-FFF2-40B4-BE49-F238E27FC236}">
                <a16:creationId xmlns:a16="http://schemas.microsoft.com/office/drawing/2014/main" id="{E9A5A9FA-E637-1081-B5B8-5D15D1EA81F6}"/>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8" name="TextBox 227">
            <a:extLst>
              <a:ext uri="{FF2B5EF4-FFF2-40B4-BE49-F238E27FC236}">
                <a16:creationId xmlns:a16="http://schemas.microsoft.com/office/drawing/2014/main" id="{8F0D8C86-3096-10B7-74F2-018977B3F3EA}"/>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9" name="TextBox 228">
            <a:extLst>
              <a:ext uri="{FF2B5EF4-FFF2-40B4-BE49-F238E27FC236}">
                <a16:creationId xmlns:a16="http://schemas.microsoft.com/office/drawing/2014/main" id="{6CBBC81A-CE03-CDFC-01F7-CE65C56F1C38}"/>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30" name="TextBox 229">
            <a:extLst>
              <a:ext uri="{FF2B5EF4-FFF2-40B4-BE49-F238E27FC236}">
                <a16:creationId xmlns:a16="http://schemas.microsoft.com/office/drawing/2014/main" id="{060CA76E-F691-3C85-0CF3-C3C70754FE00}"/>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31" name="TextBox 230">
            <a:extLst>
              <a:ext uri="{FF2B5EF4-FFF2-40B4-BE49-F238E27FC236}">
                <a16:creationId xmlns:a16="http://schemas.microsoft.com/office/drawing/2014/main" id="{07BD86C1-7C9B-62BF-FFD4-1ED5D45D77E5}"/>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32" name="TextBox 231">
            <a:extLst>
              <a:ext uri="{FF2B5EF4-FFF2-40B4-BE49-F238E27FC236}">
                <a16:creationId xmlns:a16="http://schemas.microsoft.com/office/drawing/2014/main" id="{7F159595-1EBC-F9E7-5EB8-FF98799D50D4}"/>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33" name="TextBox 232">
            <a:extLst>
              <a:ext uri="{FF2B5EF4-FFF2-40B4-BE49-F238E27FC236}">
                <a16:creationId xmlns:a16="http://schemas.microsoft.com/office/drawing/2014/main" id="{8E35932F-71C5-7FA8-2110-DBD43D5FFB8C}"/>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34" name="TextBox 233">
            <a:extLst>
              <a:ext uri="{FF2B5EF4-FFF2-40B4-BE49-F238E27FC236}">
                <a16:creationId xmlns:a16="http://schemas.microsoft.com/office/drawing/2014/main" id="{8E4C5335-0797-3133-FB6D-D0334B876929}"/>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235" name="Straight Connector 234">
            <a:extLst>
              <a:ext uri="{FF2B5EF4-FFF2-40B4-BE49-F238E27FC236}">
                <a16:creationId xmlns:a16="http://schemas.microsoft.com/office/drawing/2014/main" id="{39A97B5D-111E-7062-0F2B-A6600C50DFB3}"/>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74F8D776-54F0-E79A-CC84-6CD6BC53C833}"/>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19F73B15-A26A-E5CE-ADB7-9426702B4DC4}"/>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DFE5676-F086-AC45-BF53-CF74A34A0E56}"/>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91C3D629-5E43-F47D-752E-C59C5EF3A383}"/>
              </a:ext>
            </a:extLst>
          </p:cNvPr>
          <p:cNvCxnSpPr>
            <a:cxnSpLocks/>
          </p:cNvCxnSpPr>
          <p:nvPr/>
        </p:nvCxnSpPr>
        <p:spPr>
          <a:xfrm>
            <a:off x="5422937"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0" name="Rectangle: Rounded Corners 59">
            <a:extLst>
              <a:ext uri="{FF2B5EF4-FFF2-40B4-BE49-F238E27FC236}">
                <a16:creationId xmlns:a16="http://schemas.microsoft.com/office/drawing/2014/main" id="{109EE970-345A-E198-D66E-1FA0C5526D2A}"/>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1" name="Rectangle: Rounded Corners 60">
            <a:extLst>
              <a:ext uri="{FF2B5EF4-FFF2-40B4-BE49-F238E27FC236}">
                <a16:creationId xmlns:a16="http://schemas.microsoft.com/office/drawing/2014/main" id="{1EDF9EE1-5CA7-8564-FD58-DBDFC8E23011}"/>
              </a:ext>
            </a:extLst>
          </p:cNvPr>
          <p:cNvSpPr/>
          <p:nvPr/>
        </p:nvSpPr>
        <p:spPr>
          <a:xfrm>
            <a:off x="3009907" y="1627258"/>
            <a:ext cx="8436894"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42" name="Straight Connector 241">
            <a:extLst>
              <a:ext uri="{FF2B5EF4-FFF2-40B4-BE49-F238E27FC236}">
                <a16:creationId xmlns:a16="http://schemas.microsoft.com/office/drawing/2014/main" id="{41C1B987-9579-8EDB-EBD9-B4CC53809010}"/>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EF1B60BF-2082-4003-AF01-0F93D537F0F2}"/>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1BA2846B-4BBD-399E-34AE-D5704D44FB50}"/>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C190B5FF-87D4-B42E-984E-8B48E6A60BC9}"/>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CFA2A6C7-5C95-B5AD-81D6-FE4C47E0716E}"/>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793D592B-A7B0-F8A7-5736-773A052A4355}"/>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66211EC1-4C4D-5CA6-AACE-4220133691C8}"/>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1159517-BC77-5A6A-D45D-ABEBF3014724}"/>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CFE8209-BF03-4B03-496C-D4F1559DAE40}"/>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F7839E8-3DAC-70F8-E0F8-0368994F03D4}"/>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2" name="TextBox 251">
            <a:extLst>
              <a:ext uri="{FF2B5EF4-FFF2-40B4-BE49-F238E27FC236}">
                <a16:creationId xmlns:a16="http://schemas.microsoft.com/office/drawing/2014/main" id="{31A4C818-9452-8859-7F5B-238A986642E7}"/>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53" name="TextBox 252">
            <a:extLst>
              <a:ext uri="{FF2B5EF4-FFF2-40B4-BE49-F238E27FC236}">
                <a16:creationId xmlns:a16="http://schemas.microsoft.com/office/drawing/2014/main" id="{31DF60B3-0AA9-1701-F84B-5E24E012F4D1}"/>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4" name="TextBox 253">
            <a:extLst>
              <a:ext uri="{FF2B5EF4-FFF2-40B4-BE49-F238E27FC236}">
                <a16:creationId xmlns:a16="http://schemas.microsoft.com/office/drawing/2014/main" id="{31575570-FE10-B54F-B2EC-67EE7E5FDDEF}"/>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55" name="TextBox 254">
            <a:extLst>
              <a:ext uri="{FF2B5EF4-FFF2-40B4-BE49-F238E27FC236}">
                <a16:creationId xmlns:a16="http://schemas.microsoft.com/office/drawing/2014/main" id="{DA11524D-C136-9C29-4CDD-36ADF511F79C}"/>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56" name="TextBox 255">
            <a:extLst>
              <a:ext uri="{FF2B5EF4-FFF2-40B4-BE49-F238E27FC236}">
                <a16:creationId xmlns:a16="http://schemas.microsoft.com/office/drawing/2014/main" id="{9BC2AD1B-EB16-4210-BD02-3F20D38D085E}"/>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57" name="TextBox 256">
            <a:extLst>
              <a:ext uri="{FF2B5EF4-FFF2-40B4-BE49-F238E27FC236}">
                <a16:creationId xmlns:a16="http://schemas.microsoft.com/office/drawing/2014/main" id="{667B1D2D-EDDF-BFC2-4EF8-C450C1446C2B}"/>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58" name="TextBox 257">
            <a:extLst>
              <a:ext uri="{FF2B5EF4-FFF2-40B4-BE49-F238E27FC236}">
                <a16:creationId xmlns:a16="http://schemas.microsoft.com/office/drawing/2014/main" id="{6C083E36-F585-204F-20AB-0930403933C0}"/>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59" name="TextBox 258">
            <a:extLst>
              <a:ext uri="{FF2B5EF4-FFF2-40B4-BE49-F238E27FC236}">
                <a16:creationId xmlns:a16="http://schemas.microsoft.com/office/drawing/2014/main" id="{B109AAE2-969C-D08B-2C92-610EB740A6C7}"/>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60" name="TextBox 259">
            <a:extLst>
              <a:ext uri="{FF2B5EF4-FFF2-40B4-BE49-F238E27FC236}">
                <a16:creationId xmlns:a16="http://schemas.microsoft.com/office/drawing/2014/main" id="{4E757C20-D7D7-E720-C6E6-EE6E143CFE51}"/>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61" name="TextBox 260">
            <a:extLst>
              <a:ext uri="{FF2B5EF4-FFF2-40B4-BE49-F238E27FC236}">
                <a16:creationId xmlns:a16="http://schemas.microsoft.com/office/drawing/2014/main" id="{9E61A1B5-10F6-5EE5-4630-8F1A346CC337}"/>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62" name="TextBox 261">
            <a:extLst>
              <a:ext uri="{FF2B5EF4-FFF2-40B4-BE49-F238E27FC236}">
                <a16:creationId xmlns:a16="http://schemas.microsoft.com/office/drawing/2014/main" id="{7E6DC701-227C-E371-AB0F-4CC4B7608306}"/>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63" name="TextBox 262">
            <a:extLst>
              <a:ext uri="{FF2B5EF4-FFF2-40B4-BE49-F238E27FC236}">
                <a16:creationId xmlns:a16="http://schemas.microsoft.com/office/drawing/2014/main" id="{3EF43647-3B03-F74A-7F43-E415ED1D94C2}"/>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64" name="TextBox 263">
            <a:extLst>
              <a:ext uri="{FF2B5EF4-FFF2-40B4-BE49-F238E27FC236}">
                <a16:creationId xmlns:a16="http://schemas.microsoft.com/office/drawing/2014/main" id="{25F148D1-3068-FF16-F3F4-00CD7D9916D5}"/>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65" name="TextBox 264">
            <a:extLst>
              <a:ext uri="{FF2B5EF4-FFF2-40B4-BE49-F238E27FC236}">
                <a16:creationId xmlns:a16="http://schemas.microsoft.com/office/drawing/2014/main" id="{0FBC6ACC-8AC9-3725-3BB8-0010119523DF}"/>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66" name="TextBox 265">
            <a:extLst>
              <a:ext uri="{FF2B5EF4-FFF2-40B4-BE49-F238E27FC236}">
                <a16:creationId xmlns:a16="http://schemas.microsoft.com/office/drawing/2014/main" id="{A5E9B2BA-E8B2-3DCE-BD8F-EF9234130231}"/>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267" name="Straight Connector 266">
            <a:extLst>
              <a:ext uri="{FF2B5EF4-FFF2-40B4-BE49-F238E27FC236}">
                <a16:creationId xmlns:a16="http://schemas.microsoft.com/office/drawing/2014/main" id="{B3AE8859-D927-9FAF-7352-96F283519395}"/>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060743F8-F743-A507-EB97-3A7E25E934BB}"/>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DFD8A65-3767-3E33-E661-EF060A4E7B00}"/>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8D2283D-A606-0EFE-4D85-0A8720DDBB64}"/>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7C061C6-E25E-CCC9-8B4D-6B0571005F12}"/>
              </a:ext>
            </a:extLst>
          </p:cNvPr>
          <p:cNvCxnSpPr>
            <a:cxnSpLocks/>
          </p:cNvCxnSpPr>
          <p:nvPr/>
        </p:nvCxnSpPr>
        <p:spPr>
          <a:xfrm>
            <a:off x="5422937"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2" name="Rectangle: Rounded Corners 59">
            <a:extLst>
              <a:ext uri="{FF2B5EF4-FFF2-40B4-BE49-F238E27FC236}">
                <a16:creationId xmlns:a16="http://schemas.microsoft.com/office/drawing/2014/main" id="{8C0B0D53-F33D-EE6F-3126-C19D21E75EC0}"/>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73" name="Rectangle: Rounded Corners 60">
            <a:extLst>
              <a:ext uri="{FF2B5EF4-FFF2-40B4-BE49-F238E27FC236}">
                <a16:creationId xmlns:a16="http://schemas.microsoft.com/office/drawing/2014/main" id="{7E87FC57-F1AF-239B-7835-FBE9811D2C0F}"/>
              </a:ext>
            </a:extLst>
          </p:cNvPr>
          <p:cNvSpPr/>
          <p:nvPr/>
        </p:nvSpPr>
        <p:spPr>
          <a:xfrm>
            <a:off x="3009908" y="1627258"/>
            <a:ext cx="8441528"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74" name="Straight Connector 273">
            <a:extLst>
              <a:ext uri="{FF2B5EF4-FFF2-40B4-BE49-F238E27FC236}">
                <a16:creationId xmlns:a16="http://schemas.microsoft.com/office/drawing/2014/main" id="{13585ABC-2A1E-F1A3-1680-DCC0FCC3D637}"/>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52373ED7-F1CE-F4AC-23DE-F6F4B239F6B2}"/>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AA07235-998D-A119-25A5-71E91A40EBFA}"/>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3B9F20E6-1407-BE28-4DD3-D72A68574999}"/>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6974681-6454-8231-6DE7-B1E2E263C8DA}"/>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8F38D8C2-9AD3-B532-616A-45AEDF7647D8}"/>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AF2CBED7-3ADD-9D4C-09AD-3D80ADFEB02C}"/>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4851031-467C-A66A-3527-BB4C9FF7E603}"/>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13207BB3-7BFF-D4EA-445E-D54967A9D6BF}"/>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0FD75629-7273-0306-3900-420FA596D3CA}"/>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789B29C5-6A9F-F216-9132-DBB3327407B6}"/>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85" name="TextBox 284">
            <a:extLst>
              <a:ext uri="{FF2B5EF4-FFF2-40B4-BE49-F238E27FC236}">
                <a16:creationId xmlns:a16="http://schemas.microsoft.com/office/drawing/2014/main" id="{54A752D4-69F3-CDC7-8DF0-2CB04B10C1B0}"/>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6" name="TextBox 285">
            <a:extLst>
              <a:ext uri="{FF2B5EF4-FFF2-40B4-BE49-F238E27FC236}">
                <a16:creationId xmlns:a16="http://schemas.microsoft.com/office/drawing/2014/main" id="{06A7F8EB-BCA5-82C0-A057-2C85233B3D76}"/>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87" name="TextBox 286">
            <a:extLst>
              <a:ext uri="{FF2B5EF4-FFF2-40B4-BE49-F238E27FC236}">
                <a16:creationId xmlns:a16="http://schemas.microsoft.com/office/drawing/2014/main" id="{9873D0D2-A664-B479-ACAC-8621012AD5DB}"/>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88" name="TextBox 287">
            <a:extLst>
              <a:ext uri="{FF2B5EF4-FFF2-40B4-BE49-F238E27FC236}">
                <a16:creationId xmlns:a16="http://schemas.microsoft.com/office/drawing/2014/main" id="{D7548FBB-61F8-47BC-2F96-36A14C09156E}"/>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89" name="TextBox 288">
            <a:extLst>
              <a:ext uri="{FF2B5EF4-FFF2-40B4-BE49-F238E27FC236}">
                <a16:creationId xmlns:a16="http://schemas.microsoft.com/office/drawing/2014/main" id="{92C82AB8-8C31-CC80-2A73-F63604CD87F4}"/>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90" name="TextBox 289">
            <a:extLst>
              <a:ext uri="{FF2B5EF4-FFF2-40B4-BE49-F238E27FC236}">
                <a16:creationId xmlns:a16="http://schemas.microsoft.com/office/drawing/2014/main" id="{A85196B9-8189-359F-10B5-4A72CDD52B3F}"/>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91" name="TextBox 290">
            <a:extLst>
              <a:ext uri="{FF2B5EF4-FFF2-40B4-BE49-F238E27FC236}">
                <a16:creationId xmlns:a16="http://schemas.microsoft.com/office/drawing/2014/main" id="{96AFA086-A528-731B-081D-A5A6AF2DBD2C}"/>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92" name="TextBox 291">
            <a:extLst>
              <a:ext uri="{FF2B5EF4-FFF2-40B4-BE49-F238E27FC236}">
                <a16:creationId xmlns:a16="http://schemas.microsoft.com/office/drawing/2014/main" id="{0A6B19EC-C89E-410F-96F7-E858E2332843}"/>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93" name="TextBox 292">
            <a:extLst>
              <a:ext uri="{FF2B5EF4-FFF2-40B4-BE49-F238E27FC236}">
                <a16:creationId xmlns:a16="http://schemas.microsoft.com/office/drawing/2014/main" id="{B688D76C-BE78-FF9F-08B5-2CD867EA6C4C}"/>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94" name="TextBox 293">
            <a:extLst>
              <a:ext uri="{FF2B5EF4-FFF2-40B4-BE49-F238E27FC236}">
                <a16:creationId xmlns:a16="http://schemas.microsoft.com/office/drawing/2014/main" id="{0493089C-FA61-A28E-5FD8-23A8A6EC09D6}"/>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95" name="TextBox 294">
            <a:extLst>
              <a:ext uri="{FF2B5EF4-FFF2-40B4-BE49-F238E27FC236}">
                <a16:creationId xmlns:a16="http://schemas.microsoft.com/office/drawing/2014/main" id="{8D3AD8B8-4BF0-EB42-CED9-DA348312CE44}"/>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96" name="TextBox 295">
            <a:extLst>
              <a:ext uri="{FF2B5EF4-FFF2-40B4-BE49-F238E27FC236}">
                <a16:creationId xmlns:a16="http://schemas.microsoft.com/office/drawing/2014/main" id="{BCE1B43E-BB12-B9C4-43F5-438902874553}"/>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97" name="TextBox 296">
            <a:extLst>
              <a:ext uri="{FF2B5EF4-FFF2-40B4-BE49-F238E27FC236}">
                <a16:creationId xmlns:a16="http://schemas.microsoft.com/office/drawing/2014/main" id="{880EA0B3-CAE3-CD26-113A-A2B833F25582}"/>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98" name="TextBox 297">
            <a:extLst>
              <a:ext uri="{FF2B5EF4-FFF2-40B4-BE49-F238E27FC236}">
                <a16:creationId xmlns:a16="http://schemas.microsoft.com/office/drawing/2014/main" id="{AADC04E7-6283-7094-612E-643259463302}"/>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cxnSp>
        <p:nvCxnSpPr>
          <p:cNvPr id="299" name="Straight Connector 298">
            <a:extLst>
              <a:ext uri="{FF2B5EF4-FFF2-40B4-BE49-F238E27FC236}">
                <a16:creationId xmlns:a16="http://schemas.microsoft.com/office/drawing/2014/main" id="{CE58498B-4195-F3CF-5753-BEFAE74A5EF6}"/>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61BAB4EA-0F89-621F-29AD-CA655D419072}"/>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2DBCD02E-6553-A7E4-21B5-1913F36805E6}"/>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5ACB336-D523-592B-4691-FDB88832F933}"/>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FB4C33F1-E853-9068-045B-9D361964B829}"/>
              </a:ext>
            </a:extLst>
          </p:cNvPr>
          <p:cNvCxnSpPr>
            <a:cxnSpLocks/>
          </p:cNvCxnSpPr>
          <p:nvPr/>
        </p:nvCxnSpPr>
        <p:spPr>
          <a:xfrm>
            <a:off x="6023383"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6B0AC13D-08F1-70A6-9CDD-7F3056005F03}"/>
              </a:ext>
            </a:extLst>
          </p:cNvPr>
          <p:cNvSpPr txBox="1"/>
          <p:nvPr/>
        </p:nvSpPr>
        <p:spPr>
          <a:xfrm>
            <a:off x="6018422" y="1370819"/>
            <a:ext cx="5432463"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Tree>
    <p:extLst>
      <p:ext uri="{BB962C8B-B14F-4D97-AF65-F5344CB8AC3E}">
        <p14:creationId xmlns:p14="http://schemas.microsoft.com/office/powerpoint/2010/main" val="2468848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Rounded Corners 60">
            <a:extLst>
              <a:ext uri="{FF2B5EF4-FFF2-40B4-BE49-F238E27FC236}">
                <a16:creationId xmlns:a16="http://schemas.microsoft.com/office/drawing/2014/main" id="{0FE2982C-EEAE-381C-90C8-6F514D2B6ED6}"/>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39" name="Straight Connector 138">
            <a:extLst>
              <a:ext uri="{FF2B5EF4-FFF2-40B4-BE49-F238E27FC236}">
                <a16:creationId xmlns:a16="http://schemas.microsoft.com/office/drawing/2014/main" id="{05952888-67C9-CB6B-FF79-AEC270F150A8}"/>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BD53C4E-3F3D-150F-45AA-8E0F1FB88B27}"/>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4569E6F-C2A6-0628-FB23-57E0537C8CAA}"/>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0377630-6623-D0AA-6FFC-3AD518B4B7A0}"/>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4BCDFFA-3B82-B153-599C-F82B5304CCA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80525A7-05E3-F64F-5C48-438B15467F5D}"/>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6B4A7F5-8389-A8D9-DD38-8F45B5F6F4CE}"/>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1159D68-9826-2A4D-9B00-41D9AACCC5E7}"/>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A125DF3-FE76-1D4F-D661-008A063DAC40}"/>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5B5F49A-107B-F174-A754-BF078D66F7E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F1791A23-C9C9-F6B0-03D6-717D76E90C9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50" name="TextBox 149">
            <a:extLst>
              <a:ext uri="{FF2B5EF4-FFF2-40B4-BE49-F238E27FC236}">
                <a16:creationId xmlns:a16="http://schemas.microsoft.com/office/drawing/2014/main" id="{CF66C7E8-2B3D-01F1-2914-7D41A1177397}"/>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51" name="TextBox 150">
            <a:extLst>
              <a:ext uri="{FF2B5EF4-FFF2-40B4-BE49-F238E27FC236}">
                <a16:creationId xmlns:a16="http://schemas.microsoft.com/office/drawing/2014/main" id="{17D09CF2-7784-B2E5-A50B-E89EC7FE5CB6}"/>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52" name="TextBox 151">
            <a:extLst>
              <a:ext uri="{FF2B5EF4-FFF2-40B4-BE49-F238E27FC236}">
                <a16:creationId xmlns:a16="http://schemas.microsoft.com/office/drawing/2014/main" id="{435DF213-401B-4FFA-D627-E2732A204203}"/>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153" name="TextBox 152">
            <a:extLst>
              <a:ext uri="{FF2B5EF4-FFF2-40B4-BE49-F238E27FC236}">
                <a16:creationId xmlns:a16="http://schemas.microsoft.com/office/drawing/2014/main" id="{31DB2A0B-122F-BA4F-9D9C-E2B1738532FC}"/>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54" name="TextBox 153">
            <a:extLst>
              <a:ext uri="{FF2B5EF4-FFF2-40B4-BE49-F238E27FC236}">
                <a16:creationId xmlns:a16="http://schemas.microsoft.com/office/drawing/2014/main" id="{22F8CBF8-B715-02F6-13C5-B4F910FECEB2}"/>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58" name="TextBox 157">
            <a:extLst>
              <a:ext uri="{FF2B5EF4-FFF2-40B4-BE49-F238E27FC236}">
                <a16:creationId xmlns:a16="http://schemas.microsoft.com/office/drawing/2014/main" id="{3558253D-A0B6-2AEA-600F-6FDFC8AB9E5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62" name="TextBox 161">
            <a:extLst>
              <a:ext uri="{FF2B5EF4-FFF2-40B4-BE49-F238E27FC236}">
                <a16:creationId xmlns:a16="http://schemas.microsoft.com/office/drawing/2014/main" id="{4859CCC4-5811-0BA8-B7FE-D81DCEDB3CC3}"/>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4" name="TextBox 163">
            <a:extLst>
              <a:ext uri="{FF2B5EF4-FFF2-40B4-BE49-F238E27FC236}">
                <a16:creationId xmlns:a16="http://schemas.microsoft.com/office/drawing/2014/main" id="{A02BE686-751A-5ACA-CC19-6B139943D6C3}"/>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5" name="TextBox 164">
            <a:extLst>
              <a:ext uri="{FF2B5EF4-FFF2-40B4-BE49-F238E27FC236}">
                <a16:creationId xmlns:a16="http://schemas.microsoft.com/office/drawing/2014/main" id="{07E2A3F8-93F5-065C-A1CC-D69A054574F8}"/>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66" name="TextBox 165">
            <a:extLst>
              <a:ext uri="{FF2B5EF4-FFF2-40B4-BE49-F238E27FC236}">
                <a16:creationId xmlns:a16="http://schemas.microsoft.com/office/drawing/2014/main" id="{E5F31F24-53AA-BBB1-99FB-5C11A8A18B6D}"/>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68" name="Rectangle: Rounded Corners 123">
            <a:extLst>
              <a:ext uri="{FF2B5EF4-FFF2-40B4-BE49-F238E27FC236}">
                <a16:creationId xmlns:a16="http://schemas.microsoft.com/office/drawing/2014/main" id="{671127F8-D31A-F8C6-ECCC-152A50E5F8B8}"/>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1" name="TextBox 170">
            <a:extLst>
              <a:ext uri="{FF2B5EF4-FFF2-40B4-BE49-F238E27FC236}">
                <a16:creationId xmlns:a16="http://schemas.microsoft.com/office/drawing/2014/main" id="{6C712D36-3C95-90AA-30AD-5C6762E6DD20}"/>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72" name="TextBox 171">
            <a:extLst>
              <a:ext uri="{FF2B5EF4-FFF2-40B4-BE49-F238E27FC236}">
                <a16:creationId xmlns:a16="http://schemas.microsoft.com/office/drawing/2014/main" id="{576043E7-BF02-DFA9-8B51-7D2814C379FC}"/>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73" name="TextBox 172">
            <a:extLst>
              <a:ext uri="{FF2B5EF4-FFF2-40B4-BE49-F238E27FC236}">
                <a16:creationId xmlns:a16="http://schemas.microsoft.com/office/drawing/2014/main" id="{E9ECB7D0-602F-2670-B4EE-F313A55A2C6B}"/>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179" name="Straight Connector 178">
            <a:extLst>
              <a:ext uri="{FF2B5EF4-FFF2-40B4-BE49-F238E27FC236}">
                <a16:creationId xmlns:a16="http://schemas.microsoft.com/office/drawing/2014/main" id="{33CB14E1-4ED8-1204-E9E4-1810FC63A322}"/>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213BA5F-8F89-2235-BD9B-75E0B3BC481C}"/>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A03397D-CD0C-B8FC-AE68-602737C91588}"/>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Speech Bubble: Rectangle 17">
            <a:extLst>
              <a:ext uri="{FF2B5EF4-FFF2-40B4-BE49-F238E27FC236}">
                <a16:creationId xmlns:a16="http://schemas.microsoft.com/office/drawing/2014/main" id="{A9E6B15C-001D-C11A-C36E-86BD0987BD94}"/>
              </a:ext>
            </a:extLst>
          </p:cNvPr>
          <p:cNvSpPr/>
          <p:nvPr/>
        </p:nvSpPr>
        <p:spPr>
          <a:xfrm>
            <a:off x="8495164" y="117003"/>
            <a:ext cx="3131000" cy="279284"/>
          </a:xfrm>
          <a:prstGeom prst="wedgeRectCallout">
            <a:avLst>
              <a:gd name="adj1" fmla="val 23212"/>
              <a:gd name="adj2" fmla="val 110248"/>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solidFill>
                  <a:schemeClr val="tx1"/>
                </a:solidFill>
                <a:latin typeface="Helvetica" panose="020B0604020202020204" pitchFamily="34" charset="0"/>
                <a:cs typeface="Helvetica" panose="020B0604020202020204" pitchFamily="34" charset="0"/>
              </a:rPr>
              <a:t>Clicking will open the dropdown menu.</a:t>
            </a:r>
          </a:p>
        </p:txBody>
      </p:sp>
      <p:sp>
        <p:nvSpPr>
          <p:cNvPr id="21" name="Rectangle: Rounded Corners 20">
            <a:extLst>
              <a:ext uri="{FF2B5EF4-FFF2-40B4-BE49-F238E27FC236}">
                <a16:creationId xmlns:a16="http://schemas.microsoft.com/office/drawing/2014/main" id="{743A757F-2751-5A16-5119-23978E50F11C}"/>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23" name="Rectangle: Rounded Corners 18">
            <a:extLst>
              <a:ext uri="{FF2B5EF4-FFF2-40B4-BE49-F238E27FC236}">
                <a16:creationId xmlns:a16="http://schemas.microsoft.com/office/drawing/2014/main" id="{5F280E67-628E-08C4-A1E2-B9C66439CD97}"/>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37" name="TextBox 36">
            <a:extLst>
              <a:ext uri="{FF2B5EF4-FFF2-40B4-BE49-F238E27FC236}">
                <a16:creationId xmlns:a16="http://schemas.microsoft.com/office/drawing/2014/main" id="{78875784-38DC-C67A-50DB-E5D1969949B5}"/>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49" name="Rectangle: Rounded Corners 220">
            <a:extLst>
              <a:ext uri="{FF2B5EF4-FFF2-40B4-BE49-F238E27FC236}">
                <a16:creationId xmlns:a16="http://schemas.microsoft.com/office/drawing/2014/main" id="{21585C2F-FFCD-0EB3-9590-423308CF8ACA}"/>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50" name="Rectangle: Rounded Corners 220">
            <a:extLst>
              <a:ext uri="{FF2B5EF4-FFF2-40B4-BE49-F238E27FC236}">
                <a16:creationId xmlns:a16="http://schemas.microsoft.com/office/drawing/2014/main" id="{520D27F0-AFFB-A469-CD33-214CC71DD84A}"/>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51" name="Rectangle: Rounded Corners 220">
            <a:extLst>
              <a:ext uri="{FF2B5EF4-FFF2-40B4-BE49-F238E27FC236}">
                <a16:creationId xmlns:a16="http://schemas.microsoft.com/office/drawing/2014/main" id="{4F71B580-9CA0-0FB5-608E-7EC17BD2DD81}"/>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52" name="Rectangle: Rounded Corners 220">
            <a:extLst>
              <a:ext uri="{FF2B5EF4-FFF2-40B4-BE49-F238E27FC236}">
                <a16:creationId xmlns:a16="http://schemas.microsoft.com/office/drawing/2014/main" id="{570F32DB-E81B-EB0A-36BA-1E750C1069B9}"/>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pic>
        <p:nvPicPr>
          <p:cNvPr id="54" name="Graphic 53" descr="Add with solid fill">
            <a:extLst>
              <a:ext uri="{FF2B5EF4-FFF2-40B4-BE49-F238E27FC236}">
                <a16:creationId xmlns:a16="http://schemas.microsoft.com/office/drawing/2014/main" id="{21F0BB23-033F-1EA5-9E83-BD902A77D0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57" name="Graphic 56" descr="Play with solid fill">
            <a:extLst>
              <a:ext uri="{FF2B5EF4-FFF2-40B4-BE49-F238E27FC236}">
                <a16:creationId xmlns:a16="http://schemas.microsoft.com/office/drawing/2014/main" id="{1041E487-7597-6226-8629-47E185215C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32" name="Graphic 131" descr="Play with solid fill">
            <a:extLst>
              <a:ext uri="{FF2B5EF4-FFF2-40B4-BE49-F238E27FC236}">
                <a16:creationId xmlns:a16="http://schemas.microsoft.com/office/drawing/2014/main" id="{493FE3E1-2258-9B18-DFC2-510A7EA551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34" name="Graphic 133" descr="Earth globe: Americas with solid fill">
            <a:extLst>
              <a:ext uri="{FF2B5EF4-FFF2-40B4-BE49-F238E27FC236}">
                <a16:creationId xmlns:a16="http://schemas.microsoft.com/office/drawing/2014/main" id="{671ECA5D-1ADC-1D2F-CDBF-0C178098C3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35" name="Graphic 134" descr="Eye with solid fill">
            <a:extLst>
              <a:ext uri="{FF2B5EF4-FFF2-40B4-BE49-F238E27FC236}">
                <a16:creationId xmlns:a16="http://schemas.microsoft.com/office/drawing/2014/main" id="{1BFE0CB8-CD00-38BC-F22C-1D212E0CB6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36" name="Graphic 135" descr="Blueprint with solid fill">
            <a:extLst>
              <a:ext uri="{FF2B5EF4-FFF2-40B4-BE49-F238E27FC236}">
                <a16:creationId xmlns:a16="http://schemas.microsoft.com/office/drawing/2014/main" id="{ADA3A89E-4D7A-B0CB-102D-F0B0362C22D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pic>
        <p:nvPicPr>
          <p:cNvPr id="22" name="Graphic 21" descr="Cursor with solid fill">
            <a:extLst>
              <a:ext uri="{FF2B5EF4-FFF2-40B4-BE49-F238E27FC236}">
                <a16:creationId xmlns:a16="http://schemas.microsoft.com/office/drawing/2014/main" id="{EFFD167B-DEE9-F3B3-4451-FD27F8B6E9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79675" y="2789056"/>
            <a:ext cx="312187" cy="312187"/>
          </a:xfrm>
          <a:prstGeom prst="rect">
            <a:avLst/>
          </a:prstGeom>
        </p:spPr>
      </p:pic>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1" name="Rectangle: Rounded Corners 59">
            <a:extLst>
              <a:ext uri="{FF2B5EF4-FFF2-40B4-BE49-F238E27FC236}">
                <a16:creationId xmlns:a16="http://schemas.microsoft.com/office/drawing/2014/main" id="{F2A30DA2-2C31-92BD-29FA-4DFE275ED3AE}"/>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2" name="Rectangle: Rounded Corners 60">
            <a:extLst>
              <a:ext uri="{FF2B5EF4-FFF2-40B4-BE49-F238E27FC236}">
                <a16:creationId xmlns:a16="http://schemas.microsoft.com/office/drawing/2014/main" id="{4747E030-4B74-5E51-24BD-B0F28045410E}"/>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3" name="Straight Connector 212">
            <a:extLst>
              <a:ext uri="{FF2B5EF4-FFF2-40B4-BE49-F238E27FC236}">
                <a16:creationId xmlns:a16="http://schemas.microsoft.com/office/drawing/2014/main" id="{FC64FAD6-7624-73E2-C52C-354FE3BB5371}"/>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569093B-9E9D-0152-1891-F3BEECFE3B52}"/>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994AB34-906A-75EE-6E1E-2F3834078843}"/>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982ABCA-B70C-1D56-2EB2-FBAE22683733}"/>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34F43B0-D880-2E4F-D865-9BC145529E8F}"/>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64D95EF-B9A9-AC4F-4F8B-E05A14E3BD1E}"/>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69F03F-B049-0354-2C28-9041261C5C51}"/>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E8054293-EF16-E395-C8B2-7E1635F1D0CB}"/>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D680145-FE10-6EDD-1950-6233959FFCA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68D2400-E607-C3F7-96D4-5E4E77ABFDA9}"/>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3" name="TextBox 222">
            <a:extLst>
              <a:ext uri="{FF2B5EF4-FFF2-40B4-BE49-F238E27FC236}">
                <a16:creationId xmlns:a16="http://schemas.microsoft.com/office/drawing/2014/main" id="{7F97586C-966B-1D7B-A15A-3F3D4BFD0007}"/>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24" name="TextBox 223">
            <a:extLst>
              <a:ext uri="{FF2B5EF4-FFF2-40B4-BE49-F238E27FC236}">
                <a16:creationId xmlns:a16="http://schemas.microsoft.com/office/drawing/2014/main" id="{9584CA81-1C08-5473-7CD1-5A8375BC5EFE}"/>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25" name="TextBox 224">
            <a:extLst>
              <a:ext uri="{FF2B5EF4-FFF2-40B4-BE49-F238E27FC236}">
                <a16:creationId xmlns:a16="http://schemas.microsoft.com/office/drawing/2014/main" id="{8462AB0A-C307-A9FD-8ABE-B04E9A050C07}"/>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26" name="TextBox 225">
            <a:extLst>
              <a:ext uri="{FF2B5EF4-FFF2-40B4-BE49-F238E27FC236}">
                <a16:creationId xmlns:a16="http://schemas.microsoft.com/office/drawing/2014/main" id="{F5E0D25C-7BB7-64C8-C244-3A61F86356FD}"/>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27" name="TextBox 226">
            <a:extLst>
              <a:ext uri="{FF2B5EF4-FFF2-40B4-BE49-F238E27FC236}">
                <a16:creationId xmlns:a16="http://schemas.microsoft.com/office/drawing/2014/main" id="{30BB4AC9-A4C3-730A-86C1-7B451A6C9F2F}"/>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28" name="TextBox 227">
            <a:extLst>
              <a:ext uri="{FF2B5EF4-FFF2-40B4-BE49-F238E27FC236}">
                <a16:creationId xmlns:a16="http://schemas.microsoft.com/office/drawing/2014/main" id="{E1DC1D42-F801-6AF8-1CBE-EDB316A049A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29" name="TextBox 228">
            <a:extLst>
              <a:ext uri="{FF2B5EF4-FFF2-40B4-BE49-F238E27FC236}">
                <a16:creationId xmlns:a16="http://schemas.microsoft.com/office/drawing/2014/main" id="{9BE06514-EB41-E9D1-7BD2-6FFA144BA31F}"/>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30" name="TextBox 229">
            <a:extLst>
              <a:ext uri="{FF2B5EF4-FFF2-40B4-BE49-F238E27FC236}">
                <a16:creationId xmlns:a16="http://schemas.microsoft.com/office/drawing/2014/main" id="{6F97614B-CF54-92FB-3FF6-25BAD3C235E5}"/>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31" name="TextBox 230">
            <a:extLst>
              <a:ext uri="{FF2B5EF4-FFF2-40B4-BE49-F238E27FC236}">
                <a16:creationId xmlns:a16="http://schemas.microsoft.com/office/drawing/2014/main" id="{0A73120B-DB79-42C8-DD19-C6E4D2CF1D3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32" name="TextBox 231">
            <a:extLst>
              <a:ext uri="{FF2B5EF4-FFF2-40B4-BE49-F238E27FC236}">
                <a16:creationId xmlns:a16="http://schemas.microsoft.com/office/drawing/2014/main" id="{43850BB4-B335-6448-2DE5-27C6C7D181C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33" name="TextBox 232">
            <a:extLst>
              <a:ext uri="{FF2B5EF4-FFF2-40B4-BE49-F238E27FC236}">
                <a16:creationId xmlns:a16="http://schemas.microsoft.com/office/drawing/2014/main" id="{D7C5F8F9-08CD-9FD1-EB2D-8F4E9066E42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34" name="TextBox 233">
            <a:extLst>
              <a:ext uri="{FF2B5EF4-FFF2-40B4-BE49-F238E27FC236}">
                <a16:creationId xmlns:a16="http://schemas.microsoft.com/office/drawing/2014/main" id="{4B5BD832-CF2E-E843-3AA4-1EACD2F3FC56}"/>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35" name="TextBox 234">
            <a:extLst>
              <a:ext uri="{FF2B5EF4-FFF2-40B4-BE49-F238E27FC236}">
                <a16:creationId xmlns:a16="http://schemas.microsoft.com/office/drawing/2014/main" id="{928C2A9E-949F-B6B5-0E0B-C09A10AC31F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36" name="Straight Connector 235">
            <a:extLst>
              <a:ext uri="{FF2B5EF4-FFF2-40B4-BE49-F238E27FC236}">
                <a16:creationId xmlns:a16="http://schemas.microsoft.com/office/drawing/2014/main" id="{B8C7D9B7-F0C2-67E9-56D1-0078218A2D24}"/>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547978F1-A737-28C3-52F7-E05E31CACB84}"/>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38" name="TextBox 237">
            <a:extLst>
              <a:ext uri="{FF2B5EF4-FFF2-40B4-BE49-F238E27FC236}">
                <a16:creationId xmlns:a16="http://schemas.microsoft.com/office/drawing/2014/main" id="{49806066-E4B5-0DCE-274A-7EC4D905A7E9}"/>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39" name="TextBox 238">
            <a:extLst>
              <a:ext uri="{FF2B5EF4-FFF2-40B4-BE49-F238E27FC236}">
                <a16:creationId xmlns:a16="http://schemas.microsoft.com/office/drawing/2014/main" id="{00F3BF25-D8BB-177A-5DDB-59DDFAC5B915}"/>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40" name="TextBox 239">
            <a:extLst>
              <a:ext uri="{FF2B5EF4-FFF2-40B4-BE49-F238E27FC236}">
                <a16:creationId xmlns:a16="http://schemas.microsoft.com/office/drawing/2014/main" id="{2DECAA27-32D3-7277-6C85-AD0AD74F39A4}"/>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41" name="TextBox 240">
            <a:extLst>
              <a:ext uri="{FF2B5EF4-FFF2-40B4-BE49-F238E27FC236}">
                <a16:creationId xmlns:a16="http://schemas.microsoft.com/office/drawing/2014/main" id="{765E1C02-9E90-6246-9D63-D4975F206E27}"/>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42" name="TextBox 241">
            <a:extLst>
              <a:ext uri="{FF2B5EF4-FFF2-40B4-BE49-F238E27FC236}">
                <a16:creationId xmlns:a16="http://schemas.microsoft.com/office/drawing/2014/main" id="{20FEBF0B-0039-0315-AF0C-E9C852F18485}"/>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43" name="Straight Connector 242">
            <a:extLst>
              <a:ext uri="{FF2B5EF4-FFF2-40B4-BE49-F238E27FC236}">
                <a16:creationId xmlns:a16="http://schemas.microsoft.com/office/drawing/2014/main" id="{7667878F-50DD-3224-316E-34ACE6AEC456}"/>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E47E123C-1DFE-5B53-F861-7BC915673D0B}"/>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50CE3B51-0116-5383-597E-7E665D1E8A31}"/>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9A090177-2D28-287D-2335-1703C4719A7A}"/>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59F3BBD-CEDA-D9AB-57EB-B980F3EAD77D}"/>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6453D9F-8AA6-F133-A2BC-97D9FF0B1D3D}"/>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210" name="Group 209">
            <a:extLst>
              <a:ext uri="{FF2B5EF4-FFF2-40B4-BE49-F238E27FC236}">
                <a16:creationId xmlns:a16="http://schemas.microsoft.com/office/drawing/2014/main" id="{6E4CD9E7-0E7F-6E13-1B0B-EE7AA40C04D7}"/>
              </a:ext>
            </a:extLst>
          </p:cNvPr>
          <p:cNvGrpSpPr/>
          <p:nvPr/>
        </p:nvGrpSpPr>
        <p:grpSpPr>
          <a:xfrm>
            <a:off x="9082812" y="988592"/>
            <a:ext cx="2289624" cy="1447804"/>
            <a:chOff x="9082812" y="988592"/>
            <a:chExt cx="2289624" cy="1447804"/>
          </a:xfrm>
        </p:grpSpPr>
        <p:cxnSp>
          <p:nvCxnSpPr>
            <p:cNvPr id="169" name="Straight Connector 168">
              <a:extLst>
                <a:ext uri="{FF2B5EF4-FFF2-40B4-BE49-F238E27FC236}">
                  <a16:creationId xmlns:a16="http://schemas.microsoft.com/office/drawing/2014/main" id="{74E7ADE1-A838-30AA-5A11-70B9E7B7BE42}"/>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6731BB5F-293C-3D14-EC1C-718939C54203}"/>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5" name="TextBox 174">
              <a:extLst>
                <a:ext uri="{FF2B5EF4-FFF2-40B4-BE49-F238E27FC236}">
                  <a16:creationId xmlns:a16="http://schemas.microsoft.com/office/drawing/2014/main" id="{12656BD3-2011-B250-52AC-DDF41BA227E5}"/>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76" name="TextBox 175">
              <a:extLst>
                <a:ext uri="{FF2B5EF4-FFF2-40B4-BE49-F238E27FC236}">
                  <a16:creationId xmlns:a16="http://schemas.microsoft.com/office/drawing/2014/main" id="{E26ECB82-E015-386B-8CD3-50F46B41311B}"/>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77" name="Straight Connector 176">
              <a:extLst>
                <a:ext uri="{FF2B5EF4-FFF2-40B4-BE49-F238E27FC236}">
                  <a16:creationId xmlns:a16="http://schemas.microsoft.com/office/drawing/2014/main" id="{0B073B44-D284-F1ED-33D6-E01834C5CB26}"/>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DF14A75-2753-EA94-CD70-EB005FA6D8B6}"/>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3" name="Rectangle: Rounded Corners 220">
              <a:extLst>
                <a:ext uri="{FF2B5EF4-FFF2-40B4-BE49-F238E27FC236}">
                  <a16:creationId xmlns:a16="http://schemas.microsoft.com/office/drawing/2014/main" id="{75015B87-3F18-D809-977E-0950FB8A2AE1}"/>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29" name="Graphic 128" descr="Play with solid fill">
              <a:extLst>
                <a:ext uri="{FF2B5EF4-FFF2-40B4-BE49-F238E27FC236}">
                  <a16:creationId xmlns:a16="http://schemas.microsoft.com/office/drawing/2014/main" id="{FCC326D3-2AF7-4C99-1129-EBC272986D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37" name="Graphic 136" descr="Eraser with solid fill">
              <a:extLst>
                <a:ext uri="{FF2B5EF4-FFF2-40B4-BE49-F238E27FC236}">
                  <a16:creationId xmlns:a16="http://schemas.microsoft.com/office/drawing/2014/main" id="{D90847D3-0EE9-1A5D-AC8C-7F84F70B91B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445896" y="1089960"/>
              <a:ext cx="229555" cy="229555"/>
            </a:xfrm>
            <a:prstGeom prst="rect">
              <a:avLst/>
            </a:prstGeom>
          </p:spPr>
        </p:pic>
        <p:sp>
          <p:nvSpPr>
            <p:cNvPr id="58" name="TextBox 57">
              <a:extLst>
                <a:ext uri="{FF2B5EF4-FFF2-40B4-BE49-F238E27FC236}">
                  <a16:creationId xmlns:a16="http://schemas.microsoft.com/office/drawing/2014/main" id="{5D0D35D4-A802-8380-456F-0DBB0519BDFF}"/>
                </a:ext>
              </a:extLst>
            </p:cNvPr>
            <p:cNvSpPr txBox="1"/>
            <p:nvPr/>
          </p:nvSpPr>
          <p:spPr>
            <a:xfrm>
              <a:off x="9109748" y="2190175"/>
              <a:ext cx="2235282" cy="246221"/>
            </a:xfrm>
            <a:prstGeom prst="rect">
              <a:avLst/>
            </a:prstGeom>
            <a:solidFill>
              <a:srgbClr val="B8EED6"/>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French</a:t>
              </a:r>
            </a:p>
          </p:txBody>
        </p:sp>
        <p:sp>
          <p:nvSpPr>
            <p:cNvPr id="60" name="TextBox 59">
              <a:extLst>
                <a:ext uri="{FF2B5EF4-FFF2-40B4-BE49-F238E27FC236}">
                  <a16:creationId xmlns:a16="http://schemas.microsoft.com/office/drawing/2014/main" id="{E5C3BC69-F4D4-086F-1EE8-A755A315B3AD}"/>
                </a:ext>
              </a:extLst>
            </p:cNvPr>
            <p:cNvSpPr txBox="1"/>
            <p:nvPr/>
          </p:nvSpPr>
          <p:spPr>
            <a:xfrm>
              <a:off x="9113829" y="1234814"/>
              <a:ext cx="2235282" cy="246221"/>
            </a:xfrm>
            <a:prstGeom prst="rect">
              <a:avLst/>
            </a:prstGeom>
            <a:solidFill>
              <a:srgbClr val="B8EED6"/>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Chinese</a:t>
              </a:r>
            </a:p>
          </p:txBody>
        </p:sp>
        <p:sp>
          <p:nvSpPr>
            <p:cNvPr id="61" name="TextBox 60">
              <a:extLst>
                <a:ext uri="{FF2B5EF4-FFF2-40B4-BE49-F238E27FC236}">
                  <a16:creationId xmlns:a16="http://schemas.microsoft.com/office/drawing/2014/main" id="{F453DA20-DEC4-0A94-E93E-0E9F4D98280D}"/>
                </a:ext>
              </a:extLst>
            </p:cNvPr>
            <p:cNvSpPr txBox="1"/>
            <p:nvPr/>
          </p:nvSpPr>
          <p:spPr>
            <a:xfrm>
              <a:off x="9116651" y="1949286"/>
              <a:ext cx="2225578" cy="246221"/>
            </a:xfrm>
            <a:prstGeom prst="rect">
              <a:avLst/>
            </a:prstGeom>
            <a:solidFill>
              <a:srgbClr val="B8EED6"/>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Spanish</a:t>
              </a:r>
            </a:p>
          </p:txBody>
        </p:sp>
        <p:sp>
          <p:nvSpPr>
            <p:cNvPr id="128" name="TextBox 127">
              <a:extLst>
                <a:ext uri="{FF2B5EF4-FFF2-40B4-BE49-F238E27FC236}">
                  <a16:creationId xmlns:a16="http://schemas.microsoft.com/office/drawing/2014/main" id="{35D93A9D-5648-1525-DAED-E9186D698412}"/>
                </a:ext>
              </a:extLst>
            </p:cNvPr>
            <p:cNvSpPr txBox="1"/>
            <p:nvPr/>
          </p:nvSpPr>
          <p:spPr>
            <a:xfrm>
              <a:off x="9114405" y="1479971"/>
              <a:ext cx="2235282" cy="246221"/>
            </a:xfrm>
            <a:prstGeom prst="rect">
              <a:avLst/>
            </a:prstGeom>
            <a:solidFill>
              <a:srgbClr val="B8EED6"/>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Korean</a:t>
              </a:r>
            </a:p>
          </p:txBody>
        </p:sp>
        <p:pic>
          <p:nvPicPr>
            <p:cNvPr id="133" name="Graphic 132" descr="Play with solid fill">
              <a:extLst>
                <a:ext uri="{FF2B5EF4-FFF2-40B4-BE49-F238E27FC236}">
                  <a16:creationId xmlns:a16="http://schemas.microsoft.com/office/drawing/2014/main" id="{2C8E22C5-3E9D-F7F8-7621-A7C069C0F0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62" name="TextBox 61">
              <a:extLst>
                <a:ext uri="{FF2B5EF4-FFF2-40B4-BE49-F238E27FC236}">
                  <a16:creationId xmlns:a16="http://schemas.microsoft.com/office/drawing/2014/main" id="{CB891506-96A6-9A2C-224C-76880DE13DA1}"/>
                </a:ext>
              </a:extLst>
            </p:cNvPr>
            <p:cNvSpPr txBox="1"/>
            <p:nvPr/>
          </p:nvSpPr>
          <p:spPr>
            <a:xfrm>
              <a:off x="9113850" y="1716155"/>
              <a:ext cx="2235282" cy="246221"/>
            </a:xfrm>
            <a:prstGeom prst="rect">
              <a:avLst/>
            </a:prstGeom>
            <a:solidFill>
              <a:srgbClr val="B8EED6"/>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Japanese</a:t>
              </a:r>
            </a:p>
          </p:txBody>
        </p:sp>
        <p:sp>
          <p:nvSpPr>
            <p:cNvPr id="59" name="TextBox 58">
              <a:extLst>
                <a:ext uri="{FF2B5EF4-FFF2-40B4-BE49-F238E27FC236}">
                  <a16:creationId xmlns:a16="http://schemas.microsoft.com/office/drawing/2014/main" id="{2B87D7DE-F17D-3A58-6B51-D08880DAA309}"/>
                </a:ext>
              </a:extLst>
            </p:cNvPr>
            <p:cNvSpPr txBox="1"/>
            <p:nvPr/>
          </p:nvSpPr>
          <p:spPr>
            <a:xfrm>
              <a:off x="9110910" y="988593"/>
              <a:ext cx="2235282" cy="246221"/>
            </a:xfrm>
            <a:prstGeom prst="rect">
              <a:avLst/>
            </a:prstGeom>
            <a:solidFill>
              <a:srgbClr val="B8EED6"/>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English</a:t>
              </a:r>
            </a:p>
          </p:txBody>
        </p:sp>
        <p:sp>
          <p:nvSpPr>
            <p:cNvPr id="130" name="Rectangle 129">
              <a:extLst>
                <a:ext uri="{FF2B5EF4-FFF2-40B4-BE49-F238E27FC236}">
                  <a16:creationId xmlns:a16="http://schemas.microsoft.com/office/drawing/2014/main" id="{0ED78283-30AB-98F5-6B77-36806086D0C4}"/>
                </a:ext>
              </a:extLst>
            </p:cNvPr>
            <p:cNvSpPr/>
            <p:nvPr/>
          </p:nvSpPr>
          <p:spPr>
            <a:xfrm>
              <a:off x="11239190" y="988592"/>
              <a:ext cx="121026" cy="1447803"/>
            </a:xfrm>
            <a:prstGeom prst="rect">
              <a:avLst/>
            </a:prstGeom>
            <a:solidFill>
              <a:srgbClr val="60D9A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Rectangle 130">
              <a:extLst>
                <a:ext uri="{FF2B5EF4-FFF2-40B4-BE49-F238E27FC236}">
                  <a16:creationId xmlns:a16="http://schemas.microsoft.com/office/drawing/2014/main" id="{C9D8786E-33FC-D0D6-124A-AF02600E2C23}"/>
                </a:ext>
              </a:extLst>
            </p:cNvPr>
            <p:cNvSpPr/>
            <p:nvPr/>
          </p:nvSpPr>
          <p:spPr>
            <a:xfrm>
              <a:off x="11261515" y="1023842"/>
              <a:ext cx="78335" cy="22881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3729214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70" name="TextBox 169">
            <a:extLst>
              <a:ext uri="{FF2B5EF4-FFF2-40B4-BE49-F238E27FC236}">
                <a16:creationId xmlns:a16="http://schemas.microsoft.com/office/drawing/2014/main" id="{D4A7B12D-8191-E47B-D3F1-A76D5007336D}"/>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4595751" y="76175"/>
            <a:ext cx="4068164"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And it would be successfully updated!</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3002122" y="1886279"/>
            <a:ext cx="608834" cy="4370953"/>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 name="Rectangle: Rounded Corners 220">
            <a:extLst>
              <a:ext uri="{FF2B5EF4-FFF2-40B4-BE49-F238E27FC236}">
                <a16:creationId xmlns:a16="http://schemas.microsoft.com/office/drawing/2014/main" id="{FFF37145-E381-41C4-0B8D-DCFBA61FB6C7}"/>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21" name="Graphic 20" descr="Play with solid fill">
            <a:extLst>
              <a:ext uri="{FF2B5EF4-FFF2-40B4-BE49-F238E27FC236}">
                <a16:creationId xmlns:a16="http://schemas.microsoft.com/office/drawing/2014/main" id="{38B530B0-0932-DDBE-04D5-7C69CDA838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33" name="Graphic 32" descr="Earth globe: Americas with solid fill">
            <a:extLst>
              <a:ext uri="{FF2B5EF4-FFF2-40B4-BE49-F238E27FC236}">
                <a16:creationId xmlns:a16="http://schemas.microsoft.com/office/drawing/2014/main" id="{28043E47-B070-0573-5C8F-96689BCB3F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85930" y="745162"/>
            <a:ext cx="214216" cy="214216"/>
          </a:xfrm>
          <a:prstGeom prst="rect">
            <a:avLst/>
          </a:prstGeom>
        </p:spPr>
      </p:pic>
      <p:sp>
        <p:nvSpPr>
          <p:cNvPr id="37" name="Rectangle: Rounded Corners 18">
            <a:extLst>
              <a:ext uri="{FF2B5EF4-FFF2-40B4-BE49-F238E27FC236}">
                <a16:creationId xmlns:a16="http://schemas.microsoft.com/office/drawing/2014/main" id="{982070E6-3F84-A7BF-202C-3DF68EC74357}"/>
              </a:ext>
            </a:extLst>
          </p:cNvPr>
          <p:cNvSpPr/>
          <p:nvPr/>
        </p:nvSpPr>
        <p:spPr>
          <a:xfrm>
            <a:off x="721687" y="1639372"/>
            <a:ext cx="2282045" cy="4611500"/>
          </a:xfrm>
          <a:prstGeom prst="roundRect">
            <a:avLst>
              <a:gd name="adj" fmla="val 0"/>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Title: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Call bus companies for quotation</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Start date (DD/MM/YYYY):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27/06/2022</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Duration: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 day(s)</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End date (DD/MM/YYYY):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28/06/2022</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Progress status: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Not started</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Description: </a:t>
            </a:r>
          </a:p>
          <a:p>
            <a:pPr>
              <a:lnSpc>
                <a:spcPct val="200000"/>
              </a:lnSpc>
            </a:pPr>
            <a:r>
              <a:rPr lang="en-US" sz="900" u="sng" dirty="0">
                <a:solidFill>
                  <a:schemeClr val="tx1">
                    <a:lumMod val="50000"/>
                    <a:lumOff val="50000"/>
                  </a:schemeClr>
                </a:solidFill>
                <a:latin typeface="Helvetica" panose="020B0604020202020204" pitchFamily="34" charset="0"/>
                <a:cs typeface="Helvetica" panose="020B0604020202020204" pitchFamily="34" charset="0"/>
              </a:rPr>
              <a:t>Get list from anna @ 87654321</a:t>
            </a:r>
          </a:p>
          <a:p>
            <a:pPr>
              <a:lnSpc>
                <a:spcPct val="200000"/>
              </a:lnSpc>
            </a:pPr>
            <a:endParaRPr lang="en-SG" sz="900"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9" name="Rectangle: Rounded Corners 220">
            <a:extLst>
              <a:ext uri="{FF2B5EF4-FFF2-40B4-BE49-F238E27FC236}">
                <a16:creationId xmlns:a16="http://schemas.microsoft.com/office/drawing/2014/main" id="{7BB93BC8-5DE9-C15F-5E15-A5F88A5DB051}"/>
              </a:ext>
            </a:extLst>
          </p:cNvPr>
          <p:cNvSpPr/>
          <p:nvPr/>
        </p:nvSpPr>
        <p:spPr>
          <a:xfrm>
            <a:off x="776239" y="5905914"/>
            <a:ext cx="693152"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Edit</a:t>
            </a:r>
          </a:p>
        </p:txBody>
      </p:sp>
      <p:sp>
        <p:nvSpPr>
          <p:cNvPr id="61" name="TextBox 60">
            <a:extLst>
              <a:ext uri="{FF2B5EF4-FFF2-40B4-BE49-F238E27FC236}">
                <a16:creationId xmlns:a16="http://schemas.microsoft.com/office/drawing/2014/main" id="{F8C581D4-0C9A-0BAF-396D-5C5DAAFF5B32}"/>
              </a:ext>
            </a:extLst>
          </p:cNvPr>
          <p:cNvSpPr txBox="1"/>
          <p:nvPr/>
        </p:nvSpPr>
        <p:spPr>
          <a:xfrm>
            <a:off x="721688" y="1365532"/>
            <a:ext cx="2279894"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chemeClr val="bg1"/>
                </a:solidFill>
                <a:latin typeface="Helvetica" panose="020B0604020202020204" pitchFamily="34" charset="0"/>
                <a:cs typeface="Helvetica" panose="020B0604020202020204" pitchFamily="34" charset="0"/>
              </a:rPr>
              <a:t>TASK DETAILS</a:t>
            </a:r>
          </a:p>
        </p:txBody>
      </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Rectangle: Rounded Corners 220">
            <a:extLst>
              <a:ext uri="{FF2B5EF4-FFF2-40B4-BE49-F238E27FC236}">
                <a16:creationId xmlns:a16="http://schemas.microsoft.com/office/drawing/2014/main" id="{A9536081-41C8-BD31-A9FB-FF12F21BBB43}"/>
              </a:ext>
            </a:extLst>
          </p:cNvPr>
          <p:cNvSpPr/>
          <p:nvPr/>
        </p:nvSpPr>
        <p:spPr>
          <a:xfrm>
            <a:off x="1531072" y="5905914"/>
            <a:ext cx="806675"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Delete</a:t>
            </a:r>
          </a:p>
        </p:txBody>
      </p:sp>
      <p:pic>
        <p:nvPicPr>
          <p:cNvPr id="132" name="Graphic 131" descr="Pencil with solid fill">
            <a:extLst>
              <a:ext uri="{FF2B5EF4-FFF2-40B4-BE49-F238E27FC236}">
                <a16:creationId xmlns:a16="http://schemas.microsoft.com/office/drawing/2014/main" id="{4546422A-3371-6C57-EE0F-EAE26FD3634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78914" y="5905914"/>
            <a:ext cx="258157" cy="258157"/>
          </a:xfrm>
          <a:prstGeom prst="rect">
            <a:avLst/>
          </a:prstGeom>
        </p:spPr>
      </p:pic>
      <p:pic>
        <p:nvPicPr>
          <p:cNvPr id="134" name="Graphic 133" descr="Garbage with solid fill">
            <a:extLst>
              <a:ext uri="{FF2B5EF4-FFF2-40B4-BE49-F238E27FC236}">
                <a16:creationId xmlns:a16="http://schemas.microsoft.com/office/drawing/2014/main" id="{158AC9F0-5B9E-EF69-316D-9DF811769D1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058224" y="5914385"/>
            <a:ext cx="246364" cy="246364"/>
          </a:xfrm>
          <a:prstGeom prst="rect">
            <a:avLst/>
          </a:prstGeom>
        </p:spPr>
      </p:pic>
      <p:sp>
        <p:nvSpPr>
          <p:cNvPr id="137" name="Rectangle: Rounded Corners 220">
            <a:extLst>
              <a:ext uri="{FF2B5EF4-FFF2-40B4-BE49-F238E27FC236}">
                <a16:creationId xmlns:a16="http://schemas.microsoft.com/office/drawing/2014/main" id="{A37699D4-AC60-F449-FFD9-294B0E812926}"/>
              </a:ext>
            </a:extLst>
          </p:cNvPr>
          <p:cNvSpPr/>
          <p:nvPr/>
        </p:nvSpPr>
        <p:spPr>
          <a:xfrm>
            <a:off x="2390464" y="5902542"/>
            <a:ext cx="565799"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Close</a:t>
            </a:r>
          </a:p>
        </p:txBody>
      </p:sp>
      <p:sp>
        <p:nvSpPr>
          <p:cNvPr id="15" name="Rectangle: Rounded Corners 230">
            <a:extLst>
              <a:ext uri="{FF2B5EF4-FFF2-40B4-BE49-F238E27FC236}">
                <a16:creationId xmlns:a16="http://schemas.microsoft.com/office/drawing/2014/main" id="{33A62569-5633-0C14-3642-F49B60809A46}"/>
              </a:ext>
            </a:extLst>
          </p:cNvPr>
          <p:cNvSpPr/>
          <p:nvPr/>
        </p:nvSpPr>
        <p:spPr>
          <a:xfrm>
            <a:off x="3174150"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 name="TextBox 16">
            <a:extLst>
              <a:ext uri="{FF2B5EF4-FFF2-40B4-BE49-F238E27FC236}">
                <a16:creationId xmlns:a16="http://schemas.microsoft.com/office/drawing/2014/main" id="{B9427C16-500D-BF6A-ECA0-F2EA83210FB1}"/>
              </a:ext>
            </a:extLst>
          </p:cNvPr>
          <p:cNvSpPr txBox="1"/>
          <p:nvPr/>
        </p:nvSpPr>
        <p:spPr>
          <a:xfrm>
            <a:off x="3346831"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25" name="Group 24">
            <a:extLst>
              <a:ext uri="{FF2B5EF4-FFF2-40B4-BE49-F238E27FC236}">
                <a16:creationId xmlns:a16="http://schemas.microsoft.com/office/drawing/2014/main" id="{00353AE4-F4D9-5CCD-6E0E-99D69EE38640}"/>
              </a:ext>
            </a:extLst>
          </p:cNvPr>
          <p:cNvGrpSpPr/>
          <p:nvPr/>
        </p:nvGrpSpPr>
        <p:grpSpPr>
          <a:xfrm>
            <a:off x="3033583" y="2201056"/>
            <a:ext cx="435529" cy="406157"/>
            <a:chOff x="3082827" y="2589559"/>
            <a:chExt cx="291825" cy="291825"/>
          </a:xfrm>
        </p:grpSpPr>
        <p:grpSp>
          <p:nvGrpSpPr>
            <p:cNvPr id="30" name="Group 29">
              <a:extLst>
                <a:ext uri="{FF2B5EF4-FFF2-40B4-BE49-F238E27FC236}">
                  <a16:creationId xmlns:a16="http://schemas.microsoft.com/office/drawing/2014/main" id="{69F5A2E4-45CF-7306-76E4-8599A5C7E6BE}"/>
                </a:ext>
              </a:extLst>
            </p:cNvPr>
            <p:cNvGrpSpPr/>
            <p:nvPr/>
          </p:nvGrpSpPr>
          <p:grpSpPr>
            <a:xfrm>
              <a:off x="3082827" y="2589559"/>
              <a:ext cx="291825" cy="291825"/>
              <a:chOff x="4624074" y="2498789"/>
              <a:chExt cx="483861" cy="483861"/>
            </a:xfrm>
          </p:grpSpPr>
          <p:sp>
            <p:nvSpPr>
              <p:cNvPr id="62" name="Flowchart: Connector 233">
                <a:extLst>
                  <a:ext uri="{FF2B5EF4-FFF2-40B4-BE49-F238E27FC236}">
                    <a16:creationId xmlns:a16="http://schemas.microsoft.com/office/drawing/2014/main" id="{834E5B0E-4BA7-F383-F929-4797D2816232}"/>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3" name="Flowchart: Connector 234">
                <a:extLst>
                  <a:ext uri="{FF2B5EF4-FFF2-40B4-BE49-F238E27FC236}">
                    <a16:creationId xmlns:a16="http://schemas.microsoft.com/office/drawing/2014/main" id="{4676629F-6DF6-4C5E-7114-9E40771C77D3}"/>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60" name="Picture 59" descr="A close up of a logo&#10;&#10;Description automatically generated">
              <a:extLst>
                <a:ext uri="{FF2B5EF4-FFF2-40B4-BE49-F238E27FC236}">
                  <a16:creationId xmlns:a16="http://schemas.microsoft.com/office/drawing/2014/main" id="{17FDC858-009C-EA99-B44E-52C065B00545}"/>
                </a:ext>
              </a:extLst>
            </p:cNvPr>
            <p:cNvPicPr>
              <a:picLocks noChangeAspect="1"/>
            </p:cNvPicPr>
            <p:nvPr/>
          </p:nvPicPr>
          <p:blipFill>
            <a:blip r:embed="rId2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29" name="Rectangle: Rounded Corners 230">
            <a:extLst>
              <a:ext uri="{FF2B5EF4-FFF2-40B4-BE49-F238E27FC236}">
                <a16:creationId xmlns:a16="http://schemas.microsoft.com/office/drawing/2014/main" id="{25F021FE-227F-24AE-A075-7A73007C7AFB}"/>
              </a:ext>
            </a:extLst>
          </p:cNvPr>
          <p:cNvSpPr/>
          <p:nvPr/>
        </p:nvSpPr>
        <p:spPr>
          <a:xfrm>
            <a:off x="3802557" y="2980846"/>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1" name="TextBox 130">
            <a:extLst>
              <a:ext uri="{FF2B5EF4-FFF2-40B4-BE49-F238E27FC236}">
                <a16:creationId xmlns:a16="http://schemas.microsoft.com/office/drawing/2014/main" id="{51769047-9CF8-37A8-1CE9-875DB8197560}"/>
              </a:ext>
            </a:extLst>
          </p:cNvPr>
          <p:cNvSpPr txBox="1"/>
          <p:nvPr/>
        </p:nvSpPr>
        <p:spPr>
          <a:xfrm>
            <a:off x="4021435" y="2942552"/>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133" name="Group 132">
            <a:extLst>
              <a:ext uri="{FF2B5EF4-FFF2-40B4-BE49-F238E27FC236}">
                <a16:creationId xmlns:a16="http://schemas.microsoft.com/office/drawing/2014/main" id="{F734E9E3-F265-4C16-8F13-188CED1F0979}"/>
              </a:ext>
            </a:extLst>
          </p:cNvPr>
          <p:cNvGrpSpPr/>
          <p:nvPr/>
        </p:nvGrpSpPr>
        <p:grpSpPr>
          <a:xfrm>
            <a:off x="3642312" y="2985149"/>
            <a:ext cx="435529" cy="406157"/>
            <a:chOff x="3082827" y="2589559"/>
            <a:chExt cx="291825" cy="291825"/>
          </a:xfrm>
        </p:grpSpPr>
        <p:grpSp>
          <p:nvGrpSpPr>
            <p:cNvPr id="144" name="Group 143">
              <a:extLst>
                <a:ext uri="{FF2B5EF4-FFF2-40B4-BE49-F238E27FC236}">
                  <a16:creationId xmlns:a16="http://schemas.microsoft.com/office/drawing/2014/main" id="{7B28E113-175E-532B-38FE-5D39FB5A0E6C}"/>
                </a:ext>
              </a:extLst>
            </p:cNvPr>
            <p:cNvGrpSpPr/>
            <p:nvPr/>
          </p:nvGrpSpPr>
          <p:grpSpPr>
            <a:xfrm>
              <a:off x="3082827" y="2589559"/>
              <a:ext cx="291825" cy="291825"/>
              <a:chOff x="4624074" y="2498789"/>
              <a:chExt cx="483861" cy="483861"/>
            </a:xfrm>
          </p:grpSpPr>
          <p:sp>
            <p:nvSpPr>
              <p:cNvPr id="153" name="Flowchart: Connector 233">
                <a:extLst>
                  <a:ext uri="{FF2B5EF4-FFF2-40B4-BE49-F238E27FC236}">
                    <a16:creationId xmlns:a16="http://schemas.microsoft.com/office/drawing/2014/main" id="{A44E5602-14BA-5EE9-600A-72C8105E5EB0}"/>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4" name="Flowchart: Connector 234">
                <a:extLst>
                  <a:ext uri="{FF2B5EF4-FFF2-40B4-BE49-F238E27FC236}">
                    <a16:creationId xmlns:a16="http://schemas.microsoft.com/office/drawing/2014/main" id="{FB173A34-54EF-899A-8929-8C0B7206E533}"/>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45" name="Picture 144" descr="A close up of a logo&#10;&#10;Description automatically generated">
              <a:extLst>
                <a:ext uri="{FF2B5EF4-FFF2-40B4-BE49-F238E27FC236}">
                  <a16:creationId xmlns:a16="http://schemas.microsoft.com/office/drawing/2014/main" id="{8D420217-FE9B-3AC6-4587-09B65AB15B59}"/>
                </a:ext>
              </a:extLst>
            </p:cNvPr>
            <p:cNvPicPr>
              <a:picLocks noChangeAspect="1"/>
            </p:cNvPicPr>
            <p:nvPr/>
          </p:nvPicPr>
          <p:blipFill>
            <a:blip r:embed="rId2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cxnSp>
        <p:nvCxnSpPr>
          <p:cNvPr id="155" name="Connector: Elbow 154">
            <a:extLst>
              <a:ext uri="{FF2B5EF4-FFF2-40B4-BE49-F238E27FC236}">
                <a16:creationId xmlns:a16="http://schemas.microsoft.com/office/drawing/2014/main" id="{5F13C291-BD89-61AE-7B4F-0F8AA2FEED4E}"/>
              </a:ext>
            </a:extLst>
          </p:cNvPr>
          <p:cNvCxnSpPr>
            <a:cxnSpLocks/>
            <a:stCxn id="153" idx="2"/>
            <a:endCxn id="62" idx="4"/>
          </p:cNvCxnSpPr>
          <p:nvPr/>
        </p:nvCxnSpPr>
        <p:spPr>
          <a:xfrm rot="10800000">
            <a:off x="3251348" y="2607214"/>
            <a:ext cx="390964" cy="581015"/>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6" name="Graphic 155" descr="Cursor with solid fill">
            <a:extLst>
              <a:ext uri="{FF2B5EF4-FFF2-40B4-BE49-F238E27FC236}">
                <a16:creationId xmlns:a16="http://schemas.microsoft.com/office/drawing/2014/main" id="{CC0F1AF6-BABE-66EB-650D-3329398C679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889036" y="3394692"/>
            <a:ext cx="312187" cy="312187"/>
          </a:xfrm>
          <a:prstGeom prst="rect">
            <a:avLst/>
          </a:prstGeom>
        </p:spPr>
      </p:pic>
      <p:sp>
        <p:nvSpPr>
          <p:cNvPr id="19" name="Rectangle: Rounded Corners 59">
            <a:extLst>
              <a:ext uri="{FF2B5EF4-FFF2-40B4-BE49-F238E27FC236}">
                <a16:creationId xmlns:a16="http://schemas.microsoft.com/office/drawing/2014/main" id="{2B8200F6-008F-A7B1-53E4-039EE0CEBAC7}"/>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Rectangle: Rounded Corners 60">
            <a:extLst>
              <a:ext uri="{FF2B5EF4-FFF2-40B4-BE49-F238E27FC236}">
                <a16:creationId xmlns:a16="http://schemas.microsoft.com/office/drawing/2014/main" id="{89165BD0-A10B-CDA5-B819-E1E1C984D236}"/>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41" name="Straight Connector 40">
            <a:extLst>
              <a:ext uri="{FF2B5EF4-FFF2-40B4-BE49-F238E27FC236}">
                <a16:creationId xmlns:a16="http://schemas.microsoft.com/office/drawing/2014/main" id="{B3C3914D-5989-52D7-9CFC-265C48EF4CE1}"/>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8747529-8C49-844E-4843-A9A2F65D18FE}"/>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71F02BB-3ED2-82B6-F7F0-6B44BF098364}"/>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69FDA09-848A-2E1C-2592-F0B3F11F28C9}"/>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C25F59F-EEF3-A5F2-BC6D-CB8682E7EAD2}"/>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910603C-9F76-C6FB-2422-EAF1E0F74731}"/>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4B4B1E2-3643-877A-015E-30E08EB86F68}"/>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5870649-5C64-D398-F2BB-90BD79B933B5}"/>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FC1DEF6-4757-8577-5D06-7426761655A5}"/>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BC36CA1-4895-E2C2-05AE-BD63FA992607}"/>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881D5C2-F08B-D56B-3C03-986FAD984855}"/>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50" name="TextBox 149">
            <a:extLst>
              <a:ext uri="{FF2B5EF4-FFF2-40B4-BE49-F238E27FC236}">
                <a16:creationId xmlns:a16="http://schemas.microsoft.com/office/drawing/2014/main" id="{AEC29589-B5EB-0ACB-0790-FD3734EABC88}"/>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51" name="TextBox 150">
            <a:extLst>
              <a:ext uri="{FF2B5EF4-FFF2-40B4-BE49-F238E27FC236}">
                <a16:creationId xmlns:a16="http://schemas.microsoft.com/office/drawing/2014/main" id="{108D644A-C79A-9E7F-558D-9DDB0B32CD1C}"/>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52" name="TextBox 151">
            <a:extLst>
              <a:ext uri="{FF2B5EF4-FFF2-40B4-BE49-F238E27FC236}">
                <a16:creationId xmlns:a16="http://schemas.microsoft.com/office/drawing/2014/main" id="{5D29B12F-5C88-C512-EEB1-56658071BE6F}"/>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57" name="TextBox 156">
            <a:extLst>
              <a:ext uri="{FF2B5EF4-FFF2-40B4-BE49-F238E27FC236}">
                <a16:creationId xmlns:a16="http://schemas.microsoft.com/office/drawing/2014/main" id="{BBBC5F3C-0F59-1E65-1DE4-1C179C693AF0}"/>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58" name="TextBox 157">
            <a:extLst>
              <a:ext uri="{FF2B5EF4-FFF2-40B4-BE49-F238E27FC236}">
                <a16:creationId xmlns:a16="http://schemas.microsoft.com/office/drawing/2014/main" id="{E64B75F7-3CB9-169E-7517-287C0D0D06B4}"/>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59" name="TextBox 158">
            <a:extLst>
              <a:ext uri="{FF2B5EF4-FFF2-40B4-BE49-F238E27FC236}">
                <a16:creationId xmlns:a16="http://schemas.microsoft.com/office/drawing/2014/main" id="{47D78166-BBCA-A36D-9154-C34D24EED95E}"/>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0" name="TextBox 159">
            <a:extLst>
              <a:ext uri="{FF2B5EF4-FFF2-40B4-BE49-F238E27FC236}">
                <a16:creationId xmlns:a16="http://schemas.microsoft.com/office/drawing/2014/main" id="{2D87C761-49AD-317B-9B60-E0B0049DF8AF}"/>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61" name="TextBox 160">
            <a:extLst>
              <a:ext uri="{FF2B5EF4-FFF2-40B4-BE49-F238E27FC236}">
                <a16:creationId xmlns:a16="http://schemas.microsoft.com/office/drawing/2014/main" id="{94375F48-D056-719A-82CE-DB31A411A007}"/>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62" name="TextBox 161">
            <a:extLst>
              <a:ext uri="{FF2B5EF4-FFF2-40B4-BE49-F238E27FC236}">
                <a16:creationId xmlns:a16="http://schemas.microsoft.com/office/drawing/2014/main" id="{1A99524C-0CFB-D8C4-396E-3B7E06AAB107}"/>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3" name="TextBox 162">
            <a:extLst>
              <a:ext uri="{FF2B5EF4-FFF2-40B4-BE49-F238E27FC236}">
                <a16:creationId xmlns:a16="http://schemas.microsoft.com/office/drawing/2014/main" id="{A23E42C5-F5D9-47D8-964A-9C4D103DB37F}"/>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4" name="TextBox 163">
            <a:extLst>
              <a:ext uri="{FF2B5EF4-FFF2-40B4-BE49-F238E27FC236}">
                <a16:creationId xmlns:a16="http://schemas.microsoft.com/office/drawing/2014/main" id="{423048F2-8BD4-26B6-92D3-5C922F1DF1B4}"/>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65" name="TextBox 164">
            <a:extLst>
              <a:ext uri="{FF2B5EF4-FFF2-40B4-BE49-F238E27FC236}">
                <a16:creationId xmlns:a16="http://schemas.microsoft.com/office/drawing/2014/main" id="{6B111138-0274-3572-89B6-939C08A84AF1}"/>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66" name="TextBox 165">
            <a:extLst>
              <a:ext uri="{FF2B5EF4-FFF2-40B4-BE49-F238E27FC236}">
                <a16:creationId xmlns:a16="http://schemas.microsoft.com/office/drawing/2014/main" id="{5B559F8B-88F3-DE46-FA37-254AC6302216}"/>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67" name="TextBox 166">
            <a:extLst>
              <a:ext uri="{FF2B5EF4-FFF2-40B4-BE49-F238E27FC236}">
                <a16:creationId xmlns:a16="http://schemas.microsoft.com/office/drawing/2014/main" id="{D6AB72BC-111C-F94E-5AB4-50D8EDDF452F}"/>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68" name="TextBox 167">
            <a:extLst>
              <a:ext uri="{FF2B5EF4-FFF2-40B4-BE49-F238E27FC236}">
                <a16:creationId xmlns:a16="http://schemas.microsoft.com/office/drawing/2014/main" id="{55D984A1-C1D9-CDFD-6AAC-B9B2CA58FD90}"/>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169" name="Straight Connector 168">
            <a:extLst>
              <a:ext uri="{FF2B5EF4-FFF2-40B4-BE49-F238E27FC236}">
                <a16:creationId xmlns:a16="http://schemas.microsoft.com/office/drawing/2014/main" id="{7F1CA600-F038-FF5D-9D08-D69EFF31754F}"/>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2D779B7-2362-FDCC-E380-BE6EB2DB1316}"/>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4C1449B-809D-77C0-855B-4AFAA95D98F4}"/>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C0354E9-EED4-BC0E-C3F1-6A9B63C74ACA}"/>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E8C4CE4-088B-6EB6-D776-EFB1B15E87D4}"/>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5" name="Rectangle: Rounded Corners 59">
            <a:extLst>
              <a:ext uri="{FF2B5EF4-FFF2-40B4-BE49-F238E27FC236}">
                <a16:creationId xmlns:a16="http://schemas.microsoft.com/office/drawing/2014/main" id="{6FD17B3B-3554-47BA-03EF-CF4A60B05AB1}"/>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6" name="Rectangle: Rounded Corners 60">
            <a:extLst>
              <a:ext uri="{FF2B5EF4-FFF2-40B4-BE49-F238E27FC236}">
                <a16:creationId xmlns:a16="http://schemas.microsoft.com/office/drawing/2014/main" id="{4FBC1299-1F19-29C4-E739-04A85DC86E2F}"/>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77" name="Straight Connector 176">
            <a:extLst>
              <a:ext uri="{FF2B5EF4-FFF2-40B4-BE49-F238E27FC236}">
                <a16:creationId xmlns:a16="http://schemas.microsoft.com/office/drawing/2014/main" id="{8F795572-E40B-F871-8008-5BF17CA62096}"/>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9DDD504F-95EF-3C47-6CFD-FAB2FE42CCD6}"/>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A768BEA-78DE-5AC2-A21E-7E4CC7B4AE49}"/>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2127C28-981A-60EF-17FC-2ACBCFBE6C8A}"/>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E508C72D-60CD-3B16-3537-95AE200C09E4}"/>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8DE78EB-9731-6F9B-A8D1-C7B92D17420B}"/>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2E62252-E500-5858-DDED-A6BA34EB699C}"/>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F9A7072-6973-A755-1808-9F2A67D0A9B1}"/>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1576CD2-EF90-A48C-B93C-B8B3177E8896}"/>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9947178-6B53-FA6D-7BB3-34609A97823B}"/>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DD886AA1-704C-94FF-C3C5-37D4514C6B9A}"/>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88" name="TextBox 187">
            <a:extLst>
              <a:ext uri="{FF2B5EF4-FFF2-40B4-BE49-F238E27FC236}">
                <a16:creationId xmlns:a16="http://schemas.microsoft.com/office/drawing/2014/main" id="{51626C4E-6B5D-4994-2DCE-59FD2F50AF91}"/>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89" name="TextBox 188">
            <a:extLst>
              <a:ext uri="{FF2B5EF4-FFF2-40B4-BE49-F238E27FC236}">
                <a16:creationId xmlns:a16="http://schemas.microsoft.com/office/drawing/2014/main" id="{333F1DF9-AE43-3713-9347-649A9ABB9D7E}"/>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0" name="TextBox 189">
            <a:extLst>
              <a:ext uri="{FF2B5EF4-FFF2-40B4-BE49-F238E27FC236}">
                <a16:creationId xmlns:a16="http://schemas.microsoft.com/office/drawing/2014/main" id="{F34836F0-BFA1-CF3A-18C5-E0D3932DAED8}"/>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91" name="TextBox 190">
            <a:extLst>
              <a:ext uri="{FF2B5EF4-FFF2-40B4-BE49-F238E27FC236}">
                <a16:creationId xmlns:a16="http://schemas.microsoft.com/office/drawing/2014/main" id="{8C9C780C-9621-A1A7-1EF5-5148F8C42D4C}"/>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92" name="TextBox 191">
            <a:extLst>
              <a:ext uri="{FF2B5EF4-FFF2-40B4-BE49-F238E27FC236}">
                <a16:creationId xmlns:a16="http://schemas.microsoft.com/office/drawing/2014/main" id="{143680A9-5D99-C209-3B43-EE634C07B391}"/>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93" name="TextBox 192">
            <a:extLst>
              <a:ext uri="{FF2B5EF4-FFF2-40B4-BE49-F238E27FC236}">
                <a16:creationId xmlns:a16="http://schemas.microsoft.com/office/drawing/2014/main" id="{A680EC42-36FC-429B-83B7-E306202F4C5A}"/>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4" name="TextBox 193">
            <a:extLst>
              <a:ext uri="{FF2B5EF4-FFF2-40B4-BE49-F238E27FC236}">
                <a16:creationId xmlns:a16="http://schemas.microsoft.com/office/drawing/2014/main" id="{0F1B4F17-A14B-F8B5-785B-A5A7D78D2483}"/>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5" name="TextBox 194">
            <a:extLst>
              <a:ext uri="{FF2B5EF4-FFF2-40B4-BE49-F238E27FC236}">
                <a16:creationId xmlns:a16="http://schemas.microsoft.com/office/drawing/2014/main" id="{1F4C57D3-D19F-AF11-EC0D-83DE0F8C1C0D}"/>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96" name="TextBox 195">
            <a:extLst>
              <a:ext uri="{FF2B5EF4-FFF2-40B4-BE49-F238E27FC236}">
                <a16:creationId xmlns:a16="http://schemas.microsoft.com/office/drawing/2014/main" id="{27C0E86C-CB47-5198-323C-DFB1356184FC}"/>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97" name="TextBox 196">
            <a:extLst>
              <a:ext uri="{FF2B5EF4-FFF2-40B4-BE49-F238E27FC236}">
                <a16:creationId xmlns:a16="http://schemas.microsoft.com/office/drawing/2014/main" id="{4AFF36F2-DBDF-DEEF-E843-012C5DA0C1B6}"/>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8" name="TextBox 197">
            <a:extLst>
              <a:ext uri="{FF2B5EF4-FFF2-40B4-BE49-F238E27FC236}">
                <a16:creationId xmlns:a16="http://schemas.microsoft.com/office/drawing/2014/main" id="{4ADE9F8E-42BB-123D-621C-C6471C4DC4EA}"/>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99" name="TextBox 198">
            <a:extLst>
              <a:ext uri="{FF2B5EF4-FFF2-40B4-BE49-F238E27FC236}">
                <a16:creationId xmlns:a16="http://schemas.microsoft.com/office/drawing/2014/main" id="{AC6B3A6D-D70D-37D9-A8A4-ADF156A61E53}"/>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00" name="TextBox 199">
            <a:extLst>
              <a:ext uri="{FF2B5EF4-FFF2-40B4-BE49-F238E27FC236}">
                <a16:creationId xmlns:a16="http://schemas.microsoft.com/office/drawing/2014/main" id="{4BAE839B-A13D-D8B4-06E6-47E7BF19C03F}"/>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01" name="TextBox 200">
            <a:extLst>
              <a:ext uri="{FF2B5EF4-FFF2-40B4-BE49-F238E27FC236}">
                <a16:creationId xmlns:a16="http://schemas.microsoft.com/office/drawing/2014/main" id="{E8DEAE9F-7706-22AA-7D38-FCBD7B53AA64}"/>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02" name="TextBox 201">
            <a:extLst>
              <a:ext uri="{FF2B5EF4-FFF2-40B4-BE49-F238E27FC236}">
                <a16:creationId xmlns:a16="http://schemas.microsoft.com/office/drawing/2014/main" id="{3D7ADF4D-5918-FC99-40D5-1BEE33585B1F}"/>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203" name="Straight Connector 202">
            <a:extLst>
              <a:ext uri="{FF2B5EF4-FFF2-40B4-BE49-F238E27FC236}">
                <a16:creationId xmlns:a16="http://schemas.microsoft.com/office/drawing/2014/main" id="{D10D9371-71A3-1BEB-4F37-6F764E7A3FE3}"/>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0FE0EC51-971A-A1E0-119D-B762138C0348}"/>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EBF0E7C-30A8-DFA0-7270-5B4B4E53E878}"/>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7C08ECD-A012-33C4-6323-7D46D8EED575}"/>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6F2ECD26-4D42-69E1-DA23-6B06AB2EB453}"/>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8" name="Rectangle: Rounded Corners 59">
            <a:extLst>
              <a:ext uri="{FF2B5EF4-FFF2-40B4-BE49-F238E27FC236}">
                <a16:creationId xmlns:a16="http://schemas.microsoft.com/office/drawing/2014/main" id="{EA2521E7-5FF1-FAF4-B617-4D858AA01E01}"/>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9" name="Rectangle: Rounded Corners 60">
            <a:extLst>
              <a:ext uri="{FF2B5EF4-FFF2-40B4-BE49-F238E27FC236}">
                <a16:creationId xmlns:a16="http://schemas.microsoft.com/office/drawing/2014/main" id="{E6832DB4-6F1F-B814-25C4-66DC7BF5CE03}"/>
              </a:ext>
            </a:extLst>
          </p:cNvPr>
          <p:cNvSpPr/>
          <p:nvPr/>
        </p:nvSpPr>
        <p:spPr>
          <a:xfrm>
            <a:off x="3009907" y="1627258"/>
            <a:ext cx="8434540"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0" name="Straight Connector 209">
            <a:extLst>
              <a:ext uri="{FF2B5EF4-FFF2-40B4-BE49-F238E27FC236}">
                <a16:creationId xmlns:a16="http://schemas.microsoft.com/office/drawing/2014/main" id="{75DE8F53-00FF-560F-EDBE-4C1CDD3F10AE}"/>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FE87AA2A-8C54-1514-0FB2-807470085413}"/>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139F0D44-22C1-57AC-6F17-4B0C5E414A9A}"/>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DC7094B6-6BDD-64E8-1ED1-FBD0DF61A17B}"/>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6E4BC362-B3D6-0F9C-F7A5-C0DAB1FE3A36}"/>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880BDD0-8945-8C4B-7694-92B8F9D0C236}"/>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C39C51D5-D47A-0993-F427-F496240AAC81}"/>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123B4A49-4AC6-59BB-380F-7705036D6058}"/>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A6D83345-68E4-73D6-52D7-B0E867314B22}"/>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465FA4E-2690-1A1D-0CCA-2D5AD23B7432}"/>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77FFCB29-C59C-C0A1-FB55-476156E6CDA8}"/>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21" name="TextBox 220">
            <a:extLst>
              <a:ext uri="{FF2B5EF4-FFF2-40B4-BE49-F238E27FC236}">
                <a16:creationId xmlns:a16="http://schemas.microsoft.com/office/drawing/2014/main" id="{BAFDA520-DC55-410A-61F0-18E34B8A5B49}"/>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22" name="TextBox 221">
            <a:extLst>
              <a:ext uri="{FF2B5EF4-FFF2-40B4-BE49-F238E27FC236}">
                <a16:creationId xmlns:a16="http://schemas.microsoft.com/office/drawing/2014/main" id="{704771E4-E590-1DF9-03C5-6AAECEA47547}"/>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23" name="TextBox 222">
            <a:extLst>
              <a:ext uri="{FF2B5EF4-FFF2-40B4-BE49-F238E27FC236}">
                <a16:creationId xmlns:a16="http://schemas.microsoft.com/office/drawing/2014/main" id="{6B5AF533-BCC6-BD79-A70D-D0F0D69F6FED}"/>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24" name="TextBox 223">
            <a:extLst>
              <a:ext uri="{FF2B5EF4-FFF2-40B4-BE49-F238E27FC236}">
                <a16:creationId xmlns:a16="http://schemas.microsoft.com/office/drawing/2014/main" id="{D1B992D0-B83B-C0C0-B04E-4B3DB7E82615}"/>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25" name="TextBox 224">
            <a:extLst>
              <a:ext uri="{FF2B5EF4-FFF2-40B4-BE49-F238E27FC236}">
                <a16:creationId xmlns:a16="http://schemas.microsoft.com/office/drawing/2014/main" id="{D51311B8-5B21-D737-5587-7DF682C28B33}"/>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26" name="TextBox 225">
            <a:extLst>
              <a:ext uri="{FF2B5EF4-FFF2-40B4-BE49-F238E27FC236}">
                <a16:creationId xmlns:a16="http://schemas.microsoft.com/office/drawing/2014/main" id="{8C200A20-2E2A-918E-5F23-EA6DFE020B44}"/>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7" name="TextBox 226">
            <a:extLst>
              <a:ext uri="{FF2B5EF4-FFF2-40B4-BE49-F238E27FC236}">
                <a16:creationId xmlns:a16="http://schemas.microsoft.com/office/drawing/2014/main" id="{D8596FEA-1E68-918B-74E3-A933D6254690}"/>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8" name="TextBox 227">
            <a:extLst>
              <a:ext uri="{FF2B5EF4-FFF2-40B4-BE49-F238E27FC236}">
                <a16:creationId xmlns:a16="http://schemas.microsoft.com/office/drawing/2014/main" id="{6392FD5B-2EA1-D29B-EE4E-547C784B3028}"/>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9" name="TextBox 228">
            <a:extLst>
              <a:ext uri="{FF2B5EF4-FFF2-40B4-BE49-F238E27FC236}">
                <a16:creationId xmlns:a16="http://schemas.microsoft.com/office/drawing/2014/main" id="{7B9A08B7-68D9-4CE6-CD5D-8412A54CB3BA}"/>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30" name="TextBox 229">
            <a:extLst>
              <a:ext uri="{FF2B5EF4-FFF2-40B4-BE49-F238E27FC236}">
                <a16:creationId xmlns:a16="http://schemas.microsoft.com/office/drawing/2014/main" id="{DBE02CF9-BCFE-2118-6A93-635F6C309D03}"/>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31" name="TextBox 230">
            <a:extLst>
              <a:ext uri="{FF2B5EF4-FFF2-40B4-BE49-F238E27FC236}">
                <a16:creationId xmlns:a16="http://schemas.microsoft.com/office/drawing/2014/main" id="{D7586DDC-630A-4294-0903-D57A787DBEC2}"/>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32" name="TextBox 231">
            <a:extLst>
              <a:ext uri="{FF2B5EF4-FFF2-40B4-BE49-F238E27FC236}">
                <a16:creationId xmlns:a16="http://schemas.microsoft.com/office/drawing/2014/main" id="{58040784-4AE9-B496-B131-95CC1D410812}"/>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33" name="TextBox 232">
            <a:extLst>
              <a:ext uri="{FF2B5EF4-FFF2-40B4-BE49-F238E27FC236}">
                <a16:creationId xmlns:a16="http://schemas.microsoft.com/office/drawing/2014/main" id="{B3791EC0-F357-822F-A8EB-402DE1E33E14}"/>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34" name="TextBox 233">
            <a:extLst>
              <a:ext uri="{FF2B5EF4-FFF2-40B4-BE49-F238E27FC236}">
                <a16:creationId xmlns:a16="http://schemas.microsoft.com/office/drawing/2014/main" id="{29C696C2-01A2-7B50-9F3B-FE7075130898}"/>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235" name="Straight Connector 234">
            <a:extLst>
              <a:ext uri="{FF2B5EF4-FFF2-40B4-BE49-F238E27FC236}">
                <a16:creationId xmlns:a16="http://schemas.microsoft.com/office/drawing/2014/main" id="{D7705D1F-703C-1127-6B4D-FD59DF9D1B88}"/>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3A81B69-A0F8-9F32-1805-D95BE88A2329}"/>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151EE92-1CC4-9903-1D72-49621E781F7C}"/>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F51B26B-18DE-AB15-521E-D75BCF2886DA}"/>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BD119619-FD01-7796-8F92-3BE257755AAF}"/>
              </a:ext>
            </a:extLst>
          </p:cNvPr>
          <p:cNvCxnSpPr>
            <a:cxnSpLocks/>
          </p:cNvCxnSpPr>
          <p:nvPr/>
        </p:nvCxnSpPr>
        <p:spPr>
          <a:xfrm>
            <a:off x="5422937"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0" name="Rectangle: Rounded Corners 59">
            <a:extLst>
              <a:ext uri="{FF2B5EF4-FFF2-40B4-BE49-F238E27FC236}">
                <a16:creationId xmlns:a16="http://schemas.microsoft.com/office/drawing/2014/main" id="{2574C895-390A-45ED-B8CD-FB3970701704}"/>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1" name="Rectangle: Rounded Corners 60">
            <a:extLst>
              <a:ext uri="{FF2B5EF4-FFF2-40B4-BE49-F238E27FC236}">
                <a16:creationId xmlns:a16="http://schemas.microsoft.com/office/drawing/2014/main" id="{04F5DC17-FE96-676D-9D9B-4184213D3B7A}"/>
              </a:ext>
            </a:extLst>
          </p:cNvPr>
          <p:cNvSpPr/>
          <p:nvPr/>
        </p:nvSpPr>
        <p:spPr>
          <a:xfrm>
            <a:off x="3009907" y="1627258"/>
            <a:ext cx="8436894"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42" name="Straight Connector 241">
            <a:extLst>
              <a:ext uri="{FF2B5EF4-FFF2-40B4-BE49-F238E27FC236}">
                <a16:creationId xmlns:a16="http://schemas.microsoft.com/office/drawing/2014/main" id="{0BB7D16A-60E6-8CCA-B7FA-F79B7F1C93CD}"/>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890A81F4-3FB0-547C-AFD0-41D581EB3263}"/>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6084745-44EB-EAE9-91AF-1666C0349F45}"/>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8B3314F1-976A-8659-3D41-A219011D16B6}"/>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89F4C3C-659B-FC8A-D364-30EED92104CF}"/>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3385B05F-5E7D-6802-CE9F-4E6D99EB93A0}"/>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8EDDEC8-6B1E-67E5-496C-ECC02D53C4FC}"/>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EC492FB-FAD8-4CDE-E53D-DFE2867C4029}"/>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577B5737-7FED-83E0-D694-117BBE1CAE5A}"/>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51FDCF0A-54E8-46C9-3356-64597ECE6C60}"/>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2" name="TextBox 251">
            <a:extLst>
              <a:ext uri="{FF2B5EF4-FFF2-40B4-BE49-F238E27FC236}">
                <a16:creationId xmlns:a16="http://schemas.microsoft.com/office/drawing/2014/main" id="{3FE3BAE3-0890-DF6C-5E16-9BAD3A99A48F}"/>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53" name="TextBox 252">
            <a:extLst>
              <a:ext uri="{FF2B5EF4-FFF2-40B4-BE49-F238E27FC236}">
                <a16:creationId xmlns:a16="http://schemas.microsoft.com/office/drawing/2014/main" id="{81CAF41F-53E9-1A96-5B9B-531A8262AD74}"/>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4" name="TextBox 253">
            <a:extLst>
              <a:ext uri="{FF2B5EF4-FFF2-40B4-BE49-F238E27FC236}">
                <a16:creationId xmlns:a16="http://schemas.microsoft.com/office/drawing/2014/main" id="{C9529D03-2241-B080-1FC9-2FF15B8D849B}"/>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55" name="TextBox 254">
            <a:extLst>
              <a:ext uri="{FF2B5EF4-FFF2-40B4-BE49-F238E27FC236}">
                <a16:creationId xmlns:a16="http://schemas.microsoft.com/office/drawing/2014/main" id="{06801694-E6B2-9CF9-C923-481F8D33FE81}"/>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56" name="TextBox 255">
            <a:extLst>
              <a:ext uri="{FF2B5EF4-FFF2-40B4-BE49-F238E27FC236}">
                <a16:creationId xmlns:a16="http://schemas.microsoft.com/office/drawing/2014/main" id="{364D439C-B0C9-C88A-5FAA-7E26D01EA7D7}"/>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57" name="TextBox 256">
            <a:extLst>
              <a:ext uri="{FF2B5EF4-FFF2-40B4-BE49-F238E27FC236}">
                <a16:creationId xmlns:a16="http://schemas.microsoft.com/office/drawing/2014/main" id="{276E61BA-BEDD-B9C9-C393-C52C7C4A1233}"/>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58" name="TextBox 257">
            <a:extLst>
              <a:ext uri="{FF2B5EF4-FFF2-40B4-BE49-F238E27FC236}">
                <a16:creationId xmlns:a16="http://schemas.microsoft.com/office/drawing/2014/main" id="{5129288C-F1B1-1030-B2ED-7D0B6C3BAD3F}"/>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59" name="TextBox 258">
            <a:extLst>
              <a:ext uri="{FF2B5EF4-FFF2-40B4-BE49-F238E27FC236}">
                <a16:creationId xmlns:a16="http://schemas.microsoft.com/office/drawing/2014/main" id="{8EF0C9F9-819F-4BC3-1FDF-6D9F60AE07D1}"/>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60" name="TextBox 259">
            <a:extLst>
              <a:ext uri="{FF2B5EF4-FFF2-40B4-BE49-F238E27FC236}">
                <a16:creationId xmlns:a16="http://schemas.microsoft.com/office/drawing/2014/main" id="{A56D0146-9C3C-D633-161B-0EE3AA284571}"/>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61" name="TextBox 260">
            <a:extLst>
              <a:ext uri="{FF2B5EF4-FFF2-40B4-BE49-F238E27FC236}">
                <a16:creationId xmlns:a16="http://schemas.microsoft.com/office/drawing/2014/main" id="{44A4B9E7-F98C-4A75-D78D-29F8F83178F1}"/>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62" name="TextBox 261">
            <a:extLst>
              <a:ext uri="{FF2B5EF4-FFF2-40B4-BE49-F238E27FC236}">
                <a16:creationId xmlns:a16="http://schemas.microsoft.com/office/drawing/2014/main" id="{015BD4BC-9C1D-5663-6A7E-4F77A61FEF08}"/>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63" name="TextBox 262">
            <a:extLst>
              <a:ext uri="{FF2B5EF4-FFF2-40B4-BE49-F238E27FC236}">
                <a16:creationId xmlns:a16="http://schemas.microsoft.com/office/drawing/2014/main" id="{6C06EEB9-3EED-1A12-DE90-2F0C6AD2F05A}"/>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64" name="TextBox 263">
            <a:extLst>
              <a:ext uri="{FF2B5EF4-FFF2-40B4-BE49-F238E27FC236}">
                <a16:creationId xmlns:a16="http://schemas.microsoft.com/office/drawing/2014/main" id="{30CCB78C-0CF6-A775-604C-2050D8C347FD}"/>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65" name="TextBox 264">
            <a:extLst>
              <a:ext uri="{FF2B5EF4-FFF2-40B4-BE49-F238E27FC236}">
                <a16:creationId xmlns:a16="http://schemas.microsoft.com/office/drawing/2014/main" id="{333AD504-1EF9-3ACA-E285-FFF8C5EC3CFD}"/>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66" name="TextBox 265">
            <a:extLst>
              <a:ext uri="{FF2B5EF4-FFF2-40B4-BE49-F238E27FC236}">
                <a16:creationId xmlns:a16="http://schemas.microsoft.com/office/drawing/2014/main" id="{B8D77031-6CD9-5211-ECC7-B13E04617EAB}"/>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267" name="Straight Connector 266">
            <a:extLst>
              <a:ext uri="{FF2B5EF4-FFF2-40B4-BE49-F238E27FC236}">
                <a16:creationId xmlns:a16="http://schemas.microsoft.com/office/drawing/2014/main" id="{D84CE404-FDF5-A0EB-DEC8-29952750A945}"/>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70E7DAE8-9C76-443F-0904-4A363F165BF6}"/>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7F742F70-4730-E21E-8368-13E035E41739}"/>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AF26D88-4699-6DAD-BD3A-96B1C41C1776}"/>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0EF4F27-0EC6-7FC9-1B6A-D7AF74E21DD4}"/>
              </a:ext>
            </a:extLst>
          </p:cNvPr>
          <p:cNvCxnSpPr>
            <a:cxnSpLocks/>
          </p:cNvCxnSpPr>
          <p:nvPr/>
        </p:nvCxnSpPr>
        <p:spPr>
          <a:xfrm>
            <a:off x="5422937"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2" name="Rectangle: Rounded Corners 59">
            <a:extLst>
              <a:ext uri="{FF2B5EF4-FFF2-40B4-BE49-F238E27FC236}">
                <a16:creationId xmlns:a16="http://schemas.microsoft.com/office/drawing/2014/main" id="{96E3C337-8461-CAAD-B1D5-2F18ED072B8D}"/>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73" name="Rectangle: Rounded Corners 60">
            <a:extLst>
              <a:ext uri="{FF2B5EF4-FFF2-40B4-BE49-F238E27FC236}">
                <a16:creationId xmlns:a16="http://schemas.microsoft.com/office/drawing/2014/main" id="{12638F11-D613-61CF-6FD7-10C7A0D59C15}"/>
              </a:ext>
            </a:extLst>
          </p:cNvPr>
          <p:cNvSpPr/>
          <p:nvPr/>
        </p:nvSpPr>
        <p:spPr>
          <a:xfrm>
            <a:off x="3009908" y="1627258"/>
            <a:ext cx="8441528"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74" name="Straight Connector 273">
            <a:extLst>
              <a:ext uri="{FF2B5EF4-FFF2-40B4-BE49-F238E27FC236}">
                <a16:creationId xmlns:a16="http://schemas.microsoft.com/office/drawing/2014/main" id="{F509C030-B518-82F3-EB78-7ACAA938DC6C}"/>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2EB144C-1DA1-0678-3A65-96084D2CD2F9}"/>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DCB95F9-A5A0-543A-8F2E-AEBB3ADAB00B}"/>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51F6629B-162B-0E17-61C7-E5F9E3C4B1E8}"/>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D1942B18-3BAF-0749-43C8-6C699FD998C7}"/>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08C81888-55C5-FE51-08FB-E3A319EB9D1A}"/>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98E0AC5-77E1-D45C-C8FE-BDED95F98B6C}"/>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5FA6419D-4D0E-20DB-3C3D-FCA488AF7FC9}"/>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668E575A-F026-6B43-47E2-B16AECA74963}"/>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BE10E2CE-C6C3-0EC5-166D-9DFEF4A42238}"/>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181D2ED1-EF72-FCF3-4F24-8B4F0BC9945E}"/>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85" name="TextBox 284">
            <a:extLst>
              <a:ext uri="{FF2B5EF4-FFF2-40B4-BE49-F238E27FC236}">
                <a16:creationId xmlns:a16="http://schemas.microsoft.com/office/drawing/2014/main" id="{E674C2B4-90A3-57BB-570B-4C6CC32E231D}"/>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6" name="TextBox 285">
            <a:extLst>
              <a:ext uri="{FF2B5EF4-FFF2-40B4-BE49-F238E27FC236}">
                <a16:creationId xmlns:a16="http://schemas.microsoft.com/office/drawing/2014/main" id="{C2BDFE6A-8544-8BE6-B196-059DA5B8BF33}"/>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87" name="TextBox 286">
            <a:extLst>
              <a:ext uri="{FF2B5EF4-FFF2-40B4-BE49-F238E27FC236}">
                <a16:creationId xmlns:a16="http://schemas.microsoft.com/office/drawing/2014/main" id="{E0F66D84-B000-AB2F-3C09-056F2D590EBB}"/>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88" name="TextBox 287">
            <a:extLst>
              <a:ext uri="{FF2B5EF4-FFF2-40B4-BE49-F238E27FC236}">
                <a16:creationId xmlns:a16="http://schemas.microsoft.com/office/drawing/2014/main" id="{8724FEE9-27C7-70C6-4FB8-E3E5BA27DBEC}"/>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89" name="TextBox 288">
            <a:extLst>
              <a:ext uri="{FF2B5EF4-FFF2-40B4-BE49-F238E27FC236}">
                <a16:creationId xmlns:a16="http://schemas.microsoft.com/office/drawing/2014/main" id="{C4B76199-2A09-08FD-86C0-B9D74523AA3D}"/>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90" name="TextBox 289">
            <a:extLst>
              <a:ext uri="{FF2B5EF4-FFF2-40B4-BE49-F238E27FC236}">
                <a16:creationId xmlns:a16="http://schemas.microsoft.com/office/drawing/2014/main" id="{B536A363-CEFE-518A-DDB0-EABF7505D910}"/>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91" name="TextBox 290">
            <a:extLst>
              <a:ext uri="{FF2B5EF4-FFF2-40B4-BE49-F238E27FC236}">
                <a16:creationId xmlns:a16="http://schemas.microsoft.com/office/drawing/2014/main" id="{6FAFC82B-DF66-69C3-0685-E17B92095EE9}"/>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92" name="TextBox 291">
            <a:extLst>
              <a:ext uri="{FF2B5EF4-FFF2-40B4-BE49-F238E27FC236}">
                <a16:creationId xmlns:a16="http://schemas.microsoft.com/office/drawing/2014/main" id="{B99678CD-027B-7436-288B-287A9F690C57}"/>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93" name="TextBox 292">
            <a:extLst>
              <a:ext uri="{FF2B5EF4-FFF2-40B4-BE49-F238E27FC236}">
                <a16:creationId xmlns:a16="http://schemas.microsoft.com/office/drawing/2014/main" id="{84D18135-F921-8BFB-81EB-D10C377A86B5}"/>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94" name="TextBox 293">
            <a:extLst>
              <a:ext uri="{FF2B5EF4-FFF2-40B4-BE49-F238E27FC236}">
                <a16:creationId xmlns:a16="http://schemas.microsoft.com/office/drawing/2014/main" id="{2C0D0D52-880E-B1ED-9AE9-6F2D50E62AB3}"/>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95" name="TextBox 294">
            <a:extLst>
              <a:ext uri="{FF2B5EF4-FFF2-40B4-BE49-F238E27FC236}">
                <a16:creationId xmlns:a16="http://schemas.microsoft.com/office/drawing/2014/main" id="{BEA42AE3-E124-81E3-4E2B-F7DC60DFD26E}"/>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96" name="TextBox 295">
            <a:extLst>
              <a:ext uri="{FF2B5EF4-FFF2-40B4-BE49-F238E27FC236}">
                <a16:creationId xmlns:a16="http://schemas.microsoft.com/office/drawing/2014/main" id="{D46A3DD5-24D3-DC8D-3B9E-338211B4DC5D}"/>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97" name="TextBox 296">
            <a:extLst>
              <a:ext uri="{FF2B5EF4-FFF2-40B4-BE49-F238E27FC236}">
                <a16:creationId xmlns:a16="http://schemas.microsoft.com/office/drawing/2014/main" id="{6246DD29-DBF5-E30B-09BB-E92F44AC1A94}"/>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98" name="TextBox 297">
            <a:extLst>
              <a:ext uri="{FF2B5EF4-FFF2-40B4-BE49-F238E27FC236}">
                <a16:creationId xmlns:a16="http://schemas.microsoft.com/office/drawing/2014/main" id="{4AB757EF-EAC7-CF1B-D8F7-A803F1CD1EDA}"/>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cxnSp>
        <p:nvCxnSpPr>
          <p:cNvPr id="299" name="Straight Connector 298">
            <a:extLst>
              <a:ext uri="{FF2B5EF4-FFF2-40B4-BE49-F238E27FC236}">
                <a16:creationId xmlns:a16="http://schemas.microsoft.com/office/drawing/2014/main" id="{90AE8CBB-87F0-6B27-8790-906E87A3FFDB}"/>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106B7EEE-16F6-7C5B-896E-8B603FA2D001}"/>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C324089E-F358-7959-EB99-39C62C48ABDD}"/>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70467FBA-FDF2-67A1-8412-7A5D9CC07F11}"/>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65E76A86-D919-C4A5-3E8D-5B6482A64EB8}"/>
              </a:ext>
            </a:extLst>
          </p:cNvPr>
          <p:cNvCxnSpPr>
            <a:cxnSpLocks/>
          </p:cNvCxnSpPr>
          <p:nvPr/>
        </p:nvCxnSpPr>
        <p:spPr>
          <a:xfrm>
            <a:off x="6023383"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E2DED681-E543-3489-E180-F00492815EDD}"/>
              </a:ext>
            </a:extLst>
          </p:cNvPr>
          <p:cNvSpPr txBox="1"/>
          <p:nvPr/>
        </p:nvSpPr>
        <p:spPr>
          <a:xfrm>
            <a:off x="6018422" y="1370819"/>
            <a:ext cx="5432463"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Tree>
    <p:extLst>
      <p:ext uri="{BB962C8B-B14F-4D97-AF65-F5344CB8AC3E}">
        <p14:creationId xmlns:p14="http://schemas.microsoft.com/office/powerpoint/2010/main" val="16361095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70" name="TextBox 169">
            <a:extLst>
              <a:ext uri="{FF2B5EF4-FFF2-40B4-BE49-F238E27FC236}">
                <a16:creationId xmlns:a16="http://schemas.microsoft.com/office/drawing/2014/main" id="{D4A7B12D-8191-E47B-D3F1-A76D5007336D}"/>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4595751" y="76175"/>
            <a:ext cx="4068164"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To extend end dates or delay start dates, user can also drag the tail or head of tasks.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3002122" y="1886279"/>
            <a:ext cx="608834" cy="4370953"/>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 name="Rectangle: Rounded Corners 220">
            <a:extLst>
              <a:ext uri="{FF2B5EF4-FFF2-40B4-BE49-F238E27FC236}">
                <a16:creationId xmlns:a16="http://schemas.microsoft.com/office/drawing/2014/main" id="{FFF37145-E381-41C4-0B8D-DCFBA61FB6C7}"/>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21" name="Graphic 20" descr="Play with solid fill">
            <a:extLst>
              <a:ext uri="{FF2B5EF4-FFF2-40B4-BE49-F238E27FC236}">
                <a16:creationId xmlns:a16="http://schemas.microsoft.com/office/drawing/2014/main" id="{38B530B0-0932-DDBE-04D5-7C69CDA838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33" name="Graphic 32" descr="Earth globe: Americas with solid fill">
            <a:extLst>
              <a:ext uri="{FF2B5EF4-FFF2-40B4-BE49-F238E27FC236}">
                <a16:creationId xmlns:a16="http://schemas.microsoft.com/office/drawing/2014/main" id="{28043E47-B070-0573-5C8F-96689BCB3F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85930" y="745162"/>
            <a:ext cx="214216" cy="214216"/>
          </a:xfrm>
          <a:prstGeom prst="rect">
            <a:avLst/>
          </a:prstGeom>
        </p:spPr>
      </p:pic>
      <p:sp>
        <p:nvSpPr>
          <p:cNvPr id="37" name="Rectangle: Rounded Corners 18">
            <a:extLst>
              <a:ext uri="{FF2B5EF4-FFF2-40B4-BE49-F238E27FC236}">
                <a16:creationId xmlns:a16="http://schemas.microsoft.com/office/drawing/2014/main" id="{982070E6-3F84-A7BF-202C-3DF68EC74357}"/>
              </a:ext>
            </a:extLst>
          </p:cNvPr>
          <p:cNvSpPr/>
          <p:nvPr/>
        </p:nvSpPr>
        <p:spPr>
          <a:xfrm>
            <a:off x="721687" y="1639372"/>
            <a:ext cx="2282045" cy="4611500"/>
          </a:xfrm>
          <a:prstGeom prst="roundRect">
            <a:avLst>
              <a:gd name="adj" fmla="val 0"/>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Title: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Handle transport arrangements</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Start date (DD/MM/YYYY):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26/06/2022</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Duration: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3 day(s)</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End date (DD/MM/YYYY):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28/06/2022</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Progress status: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Not started</a:t>
            </a:r>
          </a:p>
        </p:txBody>
      </p:sp>
      <p:sp>
        <p:nvSpPr>
          <p:cNvPr id="39" name="Rectangle: Rounded Corners 220">
            <a:extLst>
              <a:ext uri="{FF2B5EF4-FFF2-40B4-BE49-F238E27FC236}">
                <a16:creationId xmlns:a16="http://schemas.microsoft.com/office/drawing/2014/main" id="{7BB93BC8-5DE9-C15F-5E15-A5F88A5DB051}"/>
              </a:ext>
            </a:extLst>
          </p:cNvPr>
          <p:cNvSpPr/>
          <p:nvPr/>
        </p:nvSpPr>
        <p:spPr>
          <a:xfrm>
            <a:off x="776239" y="5905914"/>
            <a:ext cx="693152"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Edit</a:t>
            </a:r>
          </a:p>
        </p:txBody>
      </p:sp>
      <p:sp>
        <p:nvSpPr>
          <p:cNvPr id="61" name="TextBox 60">
            <a:extLst>
              <a:ext uri="{FF2B5EF4-FFF2-40B4-BE49-F238E27FC236}">
                <a16:creationId xmlns:a16="http://schemas.microsoft.com/office/drawing/2014/main" id="{F8C581D4-0C9A-0BAF-396D-5C5DAAFF5B32}"/>
              </a:ext>
            </a:extLst>
          </p:cNvPr>
          <p:cNvSpPr txBox="1"/>
          <p:nvPr/>
        </p:nvSpPr>
        <p:spPr>
          <a:xfrm>
            <a:off x="721688" y="1365532"/>
            <a:ext cx="2279894"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chemeClr val="bg1"/>
                </a:solidFill>
                <a:latin typeface="Helvetica" panose="020B0604020202020204" pitchFamily="34" charset="0"/>
                <a:cs typeface="Helvetica" panose="020B0604020202020204" pitchFamily="34" charset="0"/>
              </a:rPr>
              <a:t>TASK DETAILS</a:t>
            </a:r>
          </a:p>
        </p:txBody>
      </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Rectangle: Rounded Corners 220">
            <a:extLst>
              <a:ext uri="{FF2B5EF4-FFF2-40B4-BE49-F238E27FC236}">
                <a16:creationId xmlns:a16="http://schemas.microsoft.com/office/drawing/2014/main" id="{A9536081-41C8-BD31-A9FB-FF12F21BBB43}"/>
              </a:ext>
            </a:extLst>
          </p:cNvPr>
          <p:cNvSpPr/>
          <p:nvPr/>
        </p:nvSpPr>
        <p:spPr>
          <a:xfrm>
            <a:off x="1531072" y="5905914"/>
            <a:ext cx="806675"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Delete</a:t>
            </a:r>
          </a:p>
        </p:txBody>
      </p:sp>
      <p:pic>
        <p:nvPicPr>
          <p:cNvPr id="132" name="Graphic 131" descr="Pencil with solid fill">
            <a:extLst>
              <a:ext uri="{FF2B5EF4-FFF2-40B4-BE49-F238E27FC236}">
                <a16:creationId xmlns:a16="http://schemas.microsoft.com/office/drawing/2014/main" id="{4546422A-3371-6C57-EE0F-EAE26FD3634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78914" y="5905914"/>
            <a:ext cx="258157" cy="258157"/>
          </a:xfrm>
          <a:prstGeom prst="rect">
            <a:avLst/>
          </a:prstGeom>
        </p:spPr>
      </p:pic>
      <p:pic>
        <p:nvPicPr>
          <p:cNvPr id="134" name="Graphic 133" descr="Garbage with solid fill">
            <a:extLst>
              <a:ext uri="{FF2B5EF4-FFF2-40B4-BE49-F238E27FC236}">
                <a16:creationId xmlns:a16="http://schemas.microsoft.com/office/drawing/2014/main" id="{158AC9F0-5B9E-EF69-316D-9DF811769D1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058224" y="5914385"/>
            <a:ext cx="246364" cy="246364"/>
          </a:xfrm>
          <a:prstGeom prst="rect">
            <a:avLst/>
          </a:prstGeom>
        </p:spPr>
      </p:pic>
      <p:sp>
        <p:nvSpPr>
          <p:cNvPr id="137" name="Rectangle: Rounded Corners 220">
            <a:extLst>
              <a:ext uri="{FF2B5EF4-FFF2-40B4-BE49-F238E27FC236}">
                <a16:creationId xmlns:a16="http://schemas.microsoft.com/office/drawing/2014/main" id="{A37699D4-AC60-F449-FFD9-294B0E812926}"/>
              </a:ext>
            </a:extLst>
          </p:cNvPr>
          <p:cNvSpPr/>
          <p:nvPr/>
        </p:nvSpPr>
        <p:spPr>
          <a:xfrm>
            <a:off x="2390464" y="5902542"/>
            <a:ext cx="565799"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Close</a:t>
            </a:r>
          </a:p>
        </p:txBody>
      </p:sp>
      <p:sp>
        <p:nvSpPr>
          <p:cNvPr id="15" name="Rectangle: Rounded Corners 230">
            <a:extLst>
              <a:ext uri="{FF2B5EF4-FFF2-40B4-BE49-F238E27FC236}">
                <a16:creationId xmlns:a16="http://schemas.microsoft.com/office/drawing/2014/main" id="{33A62569-5633-0C14-3642-F49B60809A46}"/>
              </a:ext>
            </a:extLst>
          </p:cNvPr>
          <p:cNvSpPr/>
          <p:nvPr/>
        </p:nvSpPr>
        <p:spPr>
          <a:xfrm>
            <a:off x="3174150" y="2207911"/>
            <a:ext cx="1646508" cy="400110"/>
          </a:xfrm>
          <a:prstGeom prst="roundRect">
            <a:avLst>
              <a:gd name="adj" fmla="val 17699"/>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 name="TextBox 16">
            <a:extLst>
              <a:ext uri="{FF2B5EF4-FFF2-40B4-BE49-F238E27FC236}">
                <a16:creationId xmlns:a16="http://schemas.microsoft.com/office/drawing/2014/main" id="{B9427C16-500D-BF6A-ECA0-F2EA83210FB1}"/>
              </a:ext>
            </a:extLst>
          </p:cNvPr>
          <p:cNvSpPr txBox="1"/>
          <p:nvPr/>
        </p:nvSpPr>
        <p:spPr>
          <a:xfrm>
            <a:off x="3346831"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25" name="Group 24">
            <a:extLst>
              <a:ext uri="{FF2B5EF4-FFF2-40B4-BE49-F238E27FC236}">
                <a16:creationId xmlns:a16="http://schemas.microsoft.com/office/drawing/2014/main" id="{00353AE4-F4D9-5CCD-6E0E-99D69EE38640}"/>
              </a:ext>
            </a:extLst>
          </p:cNvPr>
          <p:cNvGrpSpPr/>
          <p:nvPr/>
        </p:nvGrpSpPr>
        <p:grpSpPr>
          <a:xfrm>
            <a:off x="3033583" y="2201056"/>
            <a:ext cx="435529" cy="406157"/>
            <a:chOff x="3082827" y="2589559"/>
            <a:chExt cx="291825" cy="291825"/>
          </a:xfrm>
        </p:grpSpPr>
        <p:grpSp>
          <p:nvGrpSpPr>
            <p:cNvPr id="30" name="Group 29">
              <a:extLst>
                <a:ext uri="{FF2B5EF4-FFF2-40B4-BE49-F238E27FC236}">
                  <a16:creationId xmlns:a16="http://schemas.microsoft.com/office/drawing/2014/main" id="{69F5A2E4-45CF-7306-76E4-8599A5C7E6BE}"/>
                </a:ext>
              </a:extLst>
            </p:cNvPr>
            <p:cNvGrpSpPr/>
            <p:nvPr/>
          </p:nvGrpSpPr>
          <p:grpSpPr>
            <a:xfrm>
              <a:off x="3082827" y="2589559"/>
              <a:ext cx="291825" cy="291825"/>
              <a:chOff x="4624074" y="2498789"/>
              <a:chExt cx="483861" cy="483861"/>
            </a:xfrm>
          </p:grpSpPr>
          <p:sp>
            <p:nvSpPr>
              <p:cNvPr id="62" name="Flowchart: Connector 233">
                <a:extLst>
                  <a:ext uri="{FF2B5EF4-FFF2-40B4-BE49-F238E27FC236}">
                    <a16:creationId xmlns:a16="http://schemas.microsoft.com/office/drawing/2014/main" id="{834E5B0E-4BA7-F383-F929-4797D2816232}"/>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3" name="Flowchart: Connector 234">
                <a:extLst>
                  <a:ext uri="{FF2B5EF4-FFF2-40B4-BE49-F238E27FC236}">
                    <a16:creationId xmlns:a16="http://schemas.microsoft.com/office/drawing/2014/main" id="{4676629F-6DF6-4C5E-7114-9E40771C77D3}"/>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60" name="Picture 59" descr="A close up of a logo&#10;&#10;Description automatically generated">
              <a:extLst>
                <a:ext uri="{FF2B5EF4-FFF2-40B4-BE49-F238E27FC236}">
                  <a16:creationId xmlns:a16="http://schemas.microsoft.com/office/drawing/2014/main" id="{17FDC858-009C-EA99-B44E-52C065B00545}"/>
                </a:ext>
              </a:extLst>
            </p:cNvPr>
            <p:cNvPicPr>
              <a:picLocks noChangeAspect="1"/>
            </p:cNvPicPr>
            <p:nvPr/>
          </p:nvPicPr>
          <p:blipFill>
            <a:blip r:embed="rId2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29" name="Rectangle: Rounded Corners 230">
            <a:extLst>
              <a:ext uri="{FF2B5EF4-FFF2-40B4-BE49-F238E27FC236}">
                <a16:creationId xmlns:a16="http://schemas.microsoft.com/office/drawing/2014/main" id="{25F021FE-227F-24AE-A075-7A73007C7AFB}"/>
              </a:ext>
            </a:extLst>
          </p:cNvPr>
          <p:cNvSpPr/>
          <p:nvPr/>
        </p:nvSpPr>
        <p:spPr>
          <a:xfrm>
            <a:off x="3802557" y="2980846"/>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1" name="TextBox 130">
            <a:extLst>
              <a:ext uri="{FF2B5EF4-FFF2-40B4-BE49-F238E27FC236}">
                <a16:creationId xmlns:a16="http://schemas.microsoft.com/office/drawing/2014/main" id="{51769047-9CF8-37A8-1CE9-875DB8197560}"/>
              </a:ext>
            </a:extLst>
          </p:cNvPr>
          <p:cNvSpPr txBox="1"/>
          <p:nvPr/>
        </p:nvSpPr>
        <p:spPr>
          <a:xfrm>
            <a:off x="4021435" y="2942552"/>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133" name="Group 132">
            <a:extLst>
              <a:ext uri="{FF2B5EF4-FFF2-40B4-BE49-F238E27FC236}">
                <a16:creationId xmlns:a16="http://schemas.microsoft.com/office/drawing/2014/main" id="{F734E9E3-F265-4C16-8F13-188CED1F0979}"/>
              </a:ext>
            </a:extLst>
          </p:cNvPr>
          <p:cNvGrpSpPr/>
          <p:nvPr/>
        </p:nvGrpSpPr>
        <p:grpSpPr>
          <a:xfrm>
            <a:off x="3642312" y="2985149"/>
            <a:ext cx="435529" cy="406157"/>
            <a:chOff x="3082827" y="2589559"/>
            <a:chExt cx="291825" cy="291825"/>
          </a:xfrm>
        </p:grpSpPr>
        <p:grpSp>
          <p:nvGrpSpPr>
            <p:cNvPr id="144" name="Group 143">
              <a:extLst>
                <a:ext uri="{FF2B5EF4-FFF2-40B4-BE49-F238E27FC236}">
                  <a16:creationId xmlns:a16="http://schemas.microsoft.com/office/drawing/2014/main" id="{7B28E113-175E-532B-38FE-5D39FB5A0E6C}"/>
                </a:ext>
              </a:extLst>
            </p:cNvPr>
            <p:cNvGrpSpPr/>
            <p:nvPr/>
          </p:nvGrpSpPr>
          <p:grpSpPr>
            <a:xfrm>
              <a:off x="3082827" y="2589559"/>
              <a:ext cx="291825" cy="291825"/>
              <a:chOff x="4624074" y="2498789"/>
              <a:chExt cx="483861" cy="483861"/>
            </a:xfrm>
          </p:grpSpPr>
          <p:sp>
            <p:nvSpPr>
              <p:cNvPr id="153" name="Flowchart: Connector 233">
                <a:extLst>
                  <a:ext uri="{FF2B5EF4-FFF2-40B4-BE49-F238E27FC236}">
                    <a16:creationId xmlns:a16="http://schemas.microsoft.com/office/drawing/2014/main" id="{A44E5602-14BA-5EE9-600A-72C8105E5EB0}"/>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4" name="Flowchart: Connector 234">
                <a:extLst>
                  <a:ext uri="{FF2B5EF4-FFF2-40B4-BE49-F238E27FC236}">
                    <a16:creationId xmlns:a16="http://schemas.microsoft.com/office/drawing/2014/main" id="{FB173A34-54EF-899A-8929-8C0B7206E533}"/>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45" name="Picture 144" descr="A close up of a logo&#10;&#10;Description automatically generated">
              <a:extLst>
                <a:ext uri="{FF2B5EF4-FFF2-40B4-BE49-F238E27FC236}">
                  <a16:creationId xmlns:a16="http://schemas.microsoft.com/office/drawing/2014/main" id="{8D420217-FE9B-3AC6-4587-09B65AB15B59}"/>
                </a:ext>
              </a:extLst>
            </p:cNvPr>
            <p:cNvPicPr>
              <a:picLocks noChangeAspect="1"/>
            </p:cNvPicPr>
            <p:nvPr/>
          </p:nvPicPr>
          <p:blipFill>
            <a:blip r:embed="rId2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cxnSp>
        <p:nvCxnSpPr>
          <p:cNvPr id="155" name="Connector: Elbow 154">
            <a:extLst>
              <a:ext uri="{FF2B5EF4-FFF2-40B4-BE49-F238E27FC236}">
                <a16:creationId xmlns:a16="http://schemas.microsoft.com/office/drawing/2014/main" id="{5F13C291-BD89-61AE-7B4F-0F8AA2FEED4E}"/>
              </a:ext>
            </a:extLst>
          </p:cNvPr>
          <p:cNvCxnSpPr>
            <a:cxnSpLocks/>
            <a:stCxn id="153" idx="2"/>
            <a:endCxn id="62" idx="4"/>
          </p:cNvCxnSpPr>
          <p:nvPr/>
        </p:nvCxnSpPr>
        <p:spPr>
          <a:xfrm rot="10800000">
            <a:off x="3251348" y="2607214"/>
            <a:ext cx="390964" cy="581015"/>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6" name="Graphic 155" descr="Cursor with solid fill">
            <a:extLst>
              <a:ext uri="{FF2B5EF4-FFF2-40B4-BE49-F238E27FC236}">
                <a16:creationId xmlns:a16="http://schemas.microsoft.com/office/drawing/2014/main" id="{CC0F1AF6-BABE-66EB-650D-3329398C679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726235" y="2345558"/>
            <a:ext cx="312187" cy="312187"/>
          </a:xfrm>
          <a:prstGeom prst="rect">
            <a:avLst/>
          </a:prstGeom>
        </p:spPr>
      </p:pic>
      <p:sp>
        <p:nvSpPr>
          <p:cNvPr id="305" name="Rectangle: Rounded Corners 59">
            <a:extLst>
              <a:ext uri="{FF2B5EF4-FFF2-40B4-BE49-F238E27FC236}">
                <a16:creationId xmlns:a16="http://schemas.microsoft.com/office/drawing/2014/main" id="{26F3F640-F28B-F87F-AB2E-0F36DE36794A}"/>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06" name="Rectangle: Rounded Corners 60">
            <a:extLst>
              <a:ext uri="{FF2B5EF4-FFF2-40B4-BE49-F238E27FC236}">
                <a16:creationId xmlns:a16="http://schemas.microsoft.com/office/drawing/2014/main" id="{77B2D46D-7B04-8F90-C5CF-264A74C4996F}"/>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07" name="Straight Connector 306">
            <a:extLst>
              <a:ext uri="{FF2B5EF4-FFF2-40B4-BE49-F238E27FC236}">
                <a16:creationId xmlns:a16="http://schemas.microsoft.com/office/drawing/2014/main" id="{5BA02D42-60C3-4B72-62B8-C8074473B71B}"/>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997CA145-EA25-0845-A437-BFD5AD75734B}"/>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1F7C4E5-1AFB-CC7F-0EAD-2BEC45914522}"/>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3ED89F1-7F31-0DA5-ACFD-1709D6D729AA}"/>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3BF05A67-B768-CE69-7424-4BF459D315E3}"/>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24CD5288-4C88-5C4D-B77D-B7B65C6BC17C}"/>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09DDF3E4-4F2D-367E-F7DA-3607214805A7}"/>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26D3F0D9-C1A9-09F6-BD2E-A3F800AD17FD}"/>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2DC1E421-7864-96CF-7168-CAF371291559}"/>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429C93B1-46D0-C516-C1F0-CEA9670C3C6A}"/>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17" name="TextBox 316">
            <a:extLst>
              <a:ext uri="{FF2B5EF4-FFF2-40B4-BE49-F238E27FC236}">
                <a16:creationId xmlns:a16="http://schemas.microsoft.com/office/drawing/2014/main" id="{484E1120-0F78-426B-1CA2-8761D11BFF1A}"/>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18" name="TextBox 317">
            <a:extLst>
              <a:ext uri="{FF2B5EF4-FFF2-40B4-BE49-F238E27FC236}">
                <a16:creationId xmlns:a16="http://schemas.microsoft.com/office/drawing/2014/main" id="{2F96BBB7-E8F1-A8AE-4556-1709D63179F8}"/>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19" name="TextBox 318">
            <a:extLst>
              <a:ext uri="{FF2B5EF4-FFF2-40B4-BE49-F238E27FC236}">
                <a16:creationId xmlns:a16="http://schemas.microsoft.com/office/drawing/2014/main" id="{99F13948-F4E1-8D14-2D6B-2A18C493C20A}"/>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20" name="TextBox 319">
            <a:extLst>
              <a:ext uri="{FF2B5EF4-FFF2-40B4-BE49-F238E27FC236}">
                <a16:creationId xmlns:a16="http://schemas.microsoft.com/office/drawing/2014/main" id="{3FB43BCB-0542-F625-2961-357D6D689BFE}"/>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21" name="TextBox 320">
            <a:extLst>
              <a:ext uri="{FF2B5EF4-FFF2-40B4-BE49-F238E27FC236}">
                <a16:creationId xmlns:a16="http://schemas.microsoft.com/office/drawing/2014/main" id="{D3F84FCD-D1AC-7F04-59D6-F5F21B1C0776}"/>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22" name="TextBox 321">
            <a:extLst>
              <a:ext uri="{FF2B5EF4-FFF2-40B4-BE49-F238E27FC236}">
                <a16:creationId xmlns:a16="http://schemas.microsoft.com/office/drawing/2014/main" id="{D4E6C1BB-78E3-83F3-4BB4-A416D3C7E37A}"/>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23" name="TextBox 322">
            <a:extLst>
              <a:ext uri="{FF2B5EF4-FFF2-40B4-BE49-F238E27FC236}">
                <a16:creationId xmlns:a16="http://schemas.microsoft.com/office/drawing/2014/main" id="{7BB9A343-418B-CFC9-7830-E788674286D3}"/>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24" name="TextBox 323">
            <a:extLst>
              <a:ext uri="{FF2B5EF4-FFF2-40B4-BE49-F238E27FC236}">
                <a16:creationId xmlns:a16="http://schemas.microsoft.com/office/drawing/2014/main" id="{B065FFB2-157A-96B5-B459-0DDDFB4D58B8}"/>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25" name="TextBox 324">
            <a:extLst>
              <a:ext uri="{FF2B5EF4-FFF2-40B4-BE49-F238E27FC236}">
                <a16:creationId xmlns:a16="http://schemas.microsoft.com/office/drawing/2014/main" id="{BE6A6B0A-3CBF-0D9B-CE6C-BE4F763EDFBD}"/>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26" name="TextBox 325">
            <a:extLst>
              <a:ext uri="{FF2B5EF4-FFF2-40B4-BE49-F238E27FC236}">
                <a16:creationId xmlns:a16="http://schemas.microsoft.com/office/drawing/2014/main" id="{5809422B-010B-CA9A-0D7C-4512F4CD94BB}"/>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27" name="TextBox 326">
            <a:extLst>
              <a:ext uri="{FF2B5EF4-FFF2-40B4-BE49-F238E27FC236}">
                <a16:creationId xmlns:a16="http://schemas.microsoft.com/office/drawing/2014/main" id="{B853465B-1DD7-C95A-66AD-2DB6610C439B}"/>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28" name="TextBox 327">
            <a:extLst>
              <a:ext uri="{FF2B5EF4-FFF2-40B4-BE49-F238E27FC236}">
                <a16:creationId xmlns:a16="http://schemas.microsoft.com/office/drawing/2014/main" id="{377CECCB-67A2-93D6-AF94-E319DA900DBF}"/>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29" name="TextBox 328">
            <a:extLst>
              <a:ext uri="{FF2B5EF4-FFF2-40B4-BE49-F238E27FC236}">
                <a16:creationId xmlns:a16="http://schemas.microsoft.com/office/drawing/2014/main" id="{D9FA84DD-67A3-9FCE-0C82-2F7CCFA504F6}"/>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30" name="TextBox 329">
            <a:extLst>
              <a:ext uri="{FF2B5EF4-FFF2-40B4-BE49-F238E27FC236}">
                <a16:creationId xmlns:a16="http://schemas.microsoft.com/office/drawing/2014/main" id="{8C7D548B-126D-8173-A45B-AF978434FAAE}"/>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31" name="TextBox 330">
            <a:extLst>
              <a:ext uri="{FF2B5EF4-FFF2-40B4-BE49-F238E27FC236}">
                <a16:creationId xmlns:a16="http://schemas.microsoft.com/office/drawing/2014/main" id="{B05B1745-F9E8-4782-AE77-88F6BACA050A}"/>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32" name="TextBox 331">
            <a:extLst>
              <a:ext uri="{FF2B5EF4-FFF2-40B4-BE49-F238E27FC236}">
                <a16:creationId xmlns:a16="http://schemas.microsoft.com/office/drawing/2014/main" id="{1537F843-BCC5-314C-087D-7846DD71D8F8}"/>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333" name="Straight Connector 332">
            <a:extLst>
              <a:ext uri="{FF2B5EF4-FFF2-40B4-BE49-F238E27FC236}">
                <a16:creationId xmlns:a16="http://schemas.microsoft.com/office/drawing/2014/main" id="{4F2B7836-0C12-18E5-5555-46C540248BE4}"/>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4C2BF4D6-31A4-912B-D33C-95224801189E}"/>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0D10BBB1-9A8E-B1D1-71F8-A907EE76DCD9}"/>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5FDE81E3-F577-6E78-CD2B-C88AEAB840AE}"/>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A49F06F6-E618-BA04-E2ED-F0703A65B554}"/>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38" name="Rectangle: Rounded Corners 59">
            <a:extLst>
              <a:ext uri="{FF2B5EF4-FFF2-40B4-BE49-F238E27FC236}">
                <a16:creationId xmlns:a16="http://schemas.microsoft.com/office/drawing/2014/main" id="{6508E6DB-0835-DB41-B7AA-067D18AE2B6A}"/>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39" name="Rectangle: Rounded Corners 60">
            <a:extLst>
              <a:ext uri="{FF2B5EF4-FFF2-40B4-BE49-F238E27FC236}">
                <a16:creationId xmlns:a16="http://schemas.microsoft.com/office/drawing/2014/main" id="{1A0DEF53-D0D4-8F4F-B5DB-4E81534A74E0}"/>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40" name="Straight Connector 339">
            <a:extLst>
              <a:ext uri="{FF2B5EF4-FFF2-40B4-BE49-F238E27FC236}">
                <a16:creationId xmlns:a16="http://schemas.microsoft.com/office/drawing/2014/main" id="{D37A553B-DB09-1258-0E91-F39B0E7815CA}"/>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D9ED270C-7D39-37C3-14D6-4D173D838D87}"/>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C7CF432A-5391-E513-81A1-8C04C1BA2CC1}"/>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5186216E-BF0B-EB88-B5C4-62FA64210AEB}"/>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A84F563A-7938-64FB-B013-2E66085F0E05}"/>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1FBCE55A-3CA3-0B28-420A-22AAE85747A6}"/>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B4190D01-FFF1-F8D6-DB2F-B33C25C74464}"/>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6258CF45-2FEC-84B9-0093-6EA8A912D95A}"/>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8DBFB826-12E3-33A2-B729-07E2FFE82F66}"/>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DA2A030-6781-F459-C244-29CC93D72E90}"/>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0" name="TextBox 349">
            <a:extLst>
              <a:ext uri="{FF2B5EF4-FFF2-40B4-BE49-F238E27FC236}">
                <a16:creationId xmlns:a16="http://schemas.microsoft.com/office/drawing/2014/main" id="{C7E15B4A-F62B-3086-5060-B4895C728778}"/>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51" name="TextBox 350">
            <a:extLst>
              <a:ext uri="{FF2B5EF4-FFF2-40B4-BE49-F238E27FC236}">
                <a16:creationId xmlns:a16="http://schemas.microsoft.com/office/drawing/2014/main" id="{88ECD760-F11B-3F57-B007-FBBFCDD98B12}"/>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52" name="TextBox 351">
            <a:extLst>
              <a:ext uri="{FF2B5EF4-FFF2-40B4-BE49-F238E27FC236}">
                <a16:creationId xmlns:a16="http://schemas.microsoft.com/office/drawing/2014/main" id="{32078682-D7C8-AFAC-8AFA-054E7F671E1D}"/>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53" name="TextBox 352">
            <a:extLst>
              <a:ext uri="{FF2B5EF4-FFF2-40B4-BE49-F238E27FC236}">
                <a16:creationId xmlns:a16="http://schemas.microsoft.com/office/drawing/2014/main" id="{16AF9729-C30F-CFEC-EF9A-6641E60DD6AA}"/>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54" name="TextBox 353">
            <a:extLst>
              <a:ext uri="{FF2B5EF4-FFF2-40B4-BE49-F238E27FC236}">
                <a16:creationId xmlns:a16="http://schemas.microsoft.com/office/drawing/2014/main" id="{A64E3DE3-0B8E-250C-7E3F-D4126D7E0DB9}"/>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5" name="TextBox 354">
            <a:extLst>
              <a:ext uri="{FF2B5EF4-FFF2-40B4-BE49-F238E27FC236}">
                <a16:creationId xmlns:a16="http://schemas.microsoft.com/office/drawing/2014/main" id="{0E22634A-0DB5-0AB7-E09D-6BE3DB35F213}"/>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56" name="TextBox 355">
            <a:extLst>
              <a:ext uri="{FF2B5EF4-FFF2-40B4-BE49-F238E27FC236}">
                <a16:creationId xmlns:a16="http://schemas.microsoft.com/office/drawing/2014/main" id="{36D2E6E3-7088-B9AB-8D71-E74479BF30AE}"/>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57" name="TextBox 356">
            <a:extLst>
              <a:ext uri="{FF2B5EF4-FFF2-40B4-BE49-F238E27FC236}">
                <a16:creationId xmlns:a16="http://schemas.microsoft.com/office/drawing/2014/main" id="{02DA55BF-7400-FA62-E098-54687757AA4A}"/>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58" name="TextBox 357">
            <a:extLst>
              <a:ext uri="{FF2B5EF4-FFF2-40B4-BE49-F238E27FC236}">
                <a16:creationId xmlns:a16="http://schemas.microsoft.com/office/drawing/2014/main" id="{32AE423C-E870-17C9-275B-BD1B38880FB0}"/>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59" name="TextBox 358">
            <a:extLst>
              <a:ext uri="{FF2B5EF4-FFF2-40B4-BE49-F238E27FC236}">
                <a16:creationId xmlns:a16="http://schemas.microsoft.com/office/drawing/2014/main" id="{D169BA84-49EA-24D6-F9F7-66A40BEA6654}"/>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60" name="TextBox 359">
            <a:extLst>
              <a:ext uri="{FF2B5EF4-FFF2-40B4-BE49-F238E27FC236}">
                <a16:creationId xmlns:a16="http://schemas.microsoft.com/office/drawing/2014/main" id="{DC337304-F18A-9DE8-5BDA-F65029D5B877}"/>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61" name="TextBox 360">
            <a:extLst>
              <a:ext uri="{FF2B5EF4-FFF2-40B4-BE49-F238E27FC236}">
                <a16:creationId xmlns:a16="http://schemas.microsoft.com/office/drawing/2014/main" id="{59252DB1-4B80-FE2B-DCB1-9CF7F5D9CD38}"/>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62" name="TextBox 361">
            <a:extLst>
              <a:ext uri="{FF2B5EF4-FFF2-40B4-BE49-F238E27FC236}">
                <a16:creationId xmlns:a16="http://schemas.microsoft.com/office/drawing/2014/main" id="{92CAE08D-01F3-FC52-5CC8-F843D632B4F8}"/>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63" name="TextBox 362">
            <a:extLst>
              <a:ext uri="{FF2B5EF4-FFF2-40B4-BE49-F238E27FC236}">
                <a16:creationId xmlns:a16="http://schemas.microsoft.com/office/drawing/2014/main" id="{8FC608E0-B917-BDD3-F52B-B0835C3A1181}"/>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64" name="TextBox 363">
            <a:extLst>
              <a:ext uri="{FF2B5EF4-FFF2-40B4-BE49-F238E27FC236}">
                <a16:creationId xmlns:a16="http://schemas.microsoft.com/office/drawing/2014/main" id="{2B6AE760-A860-3AF5-40A4-2CEEFF4A2CF2}"/>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65" name="TextBox 364">
            <a:extLst>
              <a:ext uri="{FF2B5EF4-FFF2-40B4-BE49-F238E27FC236}">
                <a16:creationId xmlns:a16="http://schemas.microsoft.com/office/drawing/2014/main" id="{6D4402ED-02C6-8816-9782-C8167038EFBB}"/>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366" name="Straight Connector 365">
            <a:extLst>
              <a:ext uri="{FF2B5EF4-FFF2-40B4-BE49-F238E27FC236}">
                <a16:creationId xmlns:a16="http://schemas.microsoft.com/office/drawing/2014/main" id="{9251BF04-C24B-D8F4-E0AB-B84BCE43EC05}"/>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F45C1461-C248-A217-B5B9-BEA3099BD914}"/>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8DE149F9-23DB-BEDD-1D06-D11AFD1B65B1}"/>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9D1EB16C-F20F-F993-4A8F-5EE9FEAA3650}"/>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50E3486-BB75-501A-03AE-01B49885EE8E}"/>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1" name="Rectangle: Rounded Corners 59">
            <a:extLst>
              <a:ext uri="{FF2B5EF4-FFF2-40B4-BE49-F238E27FC236}">
                <a16:creationId xmlns:a16="http://schemas.microsoft.com/office/drawing/2014/main" id="{61252B9F-7CED-0D35-1BA7-8B43F8CC20E9}"/>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72" name="Rectangle: Rounded Corners 60">
            <a:extLst>
              <a:ext uri="{FF2B5EF4-FFF2-40B4-BE49-F238E27FC236}">
                <a16:creationId xmlns:a16="http://schemas.microsoft.com/office/drawing/2014/main" id="{DC589FC1-A283-E6D8-D127-0C2AEADB5DA4}"/>
              </a:ext>
            </a:extLst>
          </p:cNvPr>
          <p:cNvSpPr/>
          <p:nvPr/>
        </p:nvSpPr>
        <p:spPr>
          <a:xfrm>
            <a:off x="3009907" y="1627258"/>
            <a:ext cx="8434540"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73" name="Straight Connector 372">
            <a:extLst>
              <a:ext uri="{FF2B5EF4-FFF2-40B4-BE49-F238E27FC236}">
                <a16:creationId xmlns:a16="http://schemas.microsoft.com/office/drawing/2014/main" id="{2DBA34AB-E201-049A-AD3A-0543271474A6}"/>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5CA23605-932E-71A2-1192-B76910D9F0B6}"/>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00FE55EB-E55F-5F35-32A2-819C30A2A5D4}"/>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9F7A60FA-E7DF-8A91-0557-C218A228C35D}"/>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64B0464-C743-AD73-BEB3-47E177DDD6EE}"/>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B8DC821D-E54D-B963-8706-448AC2F4BBC7}"/>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DC12A4FC-E641-75BC-8425-559901B6CA33}"/>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25DEC148-B9A7-2200-077B-05F03E351F0A}"/>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CED9EE92-B3B6-AE8B-140C-51C113FC343D}"/>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D701A203-978A-3D2B-B2ED-DB6BF1810403}"/>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83" name="TextBox 382">
            <a:extLst>
              <a:ext uri="{FF2B5EF4-FFF2-40B4-BE49-F238E27FC236}">
                <a16:creationId xmlns:a16="http://schemas.microsoft.com/office/drawing/2014/main" id="{55B528E8-0E1B-D224-E2A5-A39124DFD5DC}"/>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84" name="TextBox 383">
            <a:extLst>
              <a:ext uri="{FF2B5EF4-FFF2-40B4-BE49-F238E27FC236}">
                <a16:creationId xmlns:a16="http://schemas.microsoft.com/office/drawing/2014/main" id="{9B61FA44-C636-4A3D-7335-A55C52294B03}"/>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85" name="TextBox 384">
            <a:extLst>
              <a:ext uri="{FF2B5EF4-FFF2-40B4-BE49-F238E27FC236}">
                <a16:creationId xmlns:a16="http://schemas.microsoft.com/office/drawing/2014/main" id="{17504AD2-F455-A590-C24E-41801982782A}"/>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86" name="TextBox 385">
            <a:extLst>
              <a:ext uri="{FF2B5EF4-FFF2-40B4-BE49-F238E27FC236}">
                <a16:creationId xmlns:a16="http://schemas.microsoft.com/office/drawing/2014/main" id="{9F4A1922-1322-69A2-037C-1BDB40A4E445}"/>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87" name="TextBox 386">
            <a:extLst>
              <a:ext uri="{FF2B5EF4-FFF2-40B4-BE49-F238E27FC236}">
                <a16:creationId xmlns:a16="http://schemas.microsoft.com/office/drawing/2014/main" id="{B18B9934-047B-BDD7-132F-67C4B6C5DEAB}"/>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8" name="TextBox 387">
            <a:extLst>
              <a:ext uri="{FF2B5EF4-FFF2-40B4-BE49-F238E27FC236}">
                <a16:creationId xmlns:a16="http://schemas.microsoft.com/office/drawing/2014/main" id="{57013888-1EC3-8669-16D0-3323B21AB438}"/>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89" name="TextBox 388">
            <a:extLst>
              <a:ext uri="{FF2B5EF4-FFF2-40B4-BE49-F238E27FC236}">
                <a16:creationId xmlns:a16="http://schemas.microsoft.com/office/drawing/2014/main" id="{730A8221-24F9-0E09-5FA3-946E8DFA098E}"/>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90" name="TextBox 389">
            <a:extLst>
              <a:ext uri="{FF2B5EF4-FFF2-40B4-BE49-F238E27FC236}">
                <a16:creationId xmlns:a16="http://schemas.microsoft.com/office/drawing/2014/main" id="{146BD7A8-DD62-E14A-9227-7DAA77016B56}"/>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91" name="TextBox 390">
            <a:extLst>
              <a:ext uri="{FF2B5EF4-FFF2-40B4-BE49-F238E27FC236}">
                <a16:creationId xmlns:a16="http://schemas.microsoft.com/office/drawing/2014/main" id="{3343F395-CC29-1CE5-E162-C31E42790E54}"/>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92" name="TextBox 391">
            <a:extLst>
              <a:ext uri="{FF2B5EF4-FFF2-40B4-BE49-F238E27FC236}">
                <a16:creationId xmlns:a16="http://schemas.microsoft.com/office/drawing/2014/main" id="{71299521-5D71-C7BD-E856-7D37DAB7F29D}"/>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93" name="TextBox 392">
            <a:extLst>
              <a:ext uri="{FF2B5EF4-FFF2-40B4-BE49-F238E27FC236}">
                <a16:creationId xmlns:a16="http://schemas.microsoft.com/office/drawing/2014/main" id="{0AF50162-DBF5-9B0B-8EAD-7B09D5DE02B4}"/>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94" name="TextBox 393">
            <a:extLst>
              <a:ext uri="{FF2B5EF4-FFF2-40B4-BE49-F238E27FC236}">
                <a16:creationId xmlns:a16="http://schemas.microsoft.com/office/drawing/2014/main" id="{EC480236-D0DD-25FB-0258-70E0F605EED2}"/>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95" name="TextBox 394">
            <a:extLst>
              <a:ext uri="{FF2B5EF4-FFF2-40B4-BE49-F238E27FC236}">
                <a16:creationId xmlns:a16="http://schemas.microsoft.com/office/drawing/2014/main" id="{9D51FA21-C0C5-0E0D-8988-11C3CA4267B3}"/>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96" name="TextBox 395">
            <a:extLst>
              <a:ext uri="{FF2B5EF4-FFF2-40B4-BE49-F238E27FC236}">
                <a16:creationId xmlns:a16="http://schemas.microsoft.com/office/drawing/2014/main" id="{A96A6595-FB09-E27F-623C-5C3544539532}"/>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97" name="TextBox 396">
            <a:extLst>
              <a:ext uri="{FF2B5EF4-FFF2-40B4-BE49-F238E27FC236}">
                <a16:creationId xmlns:a16="http://schemas.microsoft.com/office/drawing/2014/main" id="{2D824333-6EF7-89CE-35AB-23E0E1BDF18E}"/>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398" name="Straight Connector 397">
            <a:extLst>
              <a:ext uri="{FF2B5EF4-FFF2-40B4-BE49-F238E27FC236}">
                <a16:creationId xmlns:a16="http://schemas.microsoft.com/office/drawing/2014/main" id="{BCA9B3D7-F5DD-CBBB-7B22-FC7A4F230F41}"/>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06B1D092-24B9-85E9-D7F7-52D64F26F3BB}"/>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DEE634BE-EDF5-A574-8179-72E7CF37124A}"/>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F4600FD4-C923-4502-E122-33BB38353090}"/>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C7BB899F-3660-EFDE-67B8-F29A9891014A}"/>
              </a:ext>
            </a:extLst>
          </p:cNvPr>
          <p:cNvCxnSpPr>
            <a:cxnSpLocks/>
          </p:cNvCxnSpPr>
          <p:nvPr/>
        </p:nvCxnSpPr>
        <p:spPr>
          <a:xfrm>
            <a:off x="5422937"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03" name="Rectangle: Rounded Corners 59">
            <a:extLst>
              <a:ext uri="{FF2B5EF4-FFF2-40B4-BE49-F238E27FC236}">
                <a16:creationId xmlns:a16="http://schemas.microsoft.com/office/drawing/2014/main" id="{503DDE3E-F10A-C07F-3144-B30AA92482A6}"/>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4" name="Rectangle: Rounded Corners 60">
            <a:extLst>
              <a:ext uri="{FF2B5EF4-FFF2-40B4-BE49-F238E27FC236}">
                <a16:creationId xmlns:a16="http://schemas.microsoft.com/office/drawing/2014/main" id="{2B8AD507-C1B4-A4B0-D90B-75534EF4FBC2}"/>
              </a:ext>
            </a:extLst>
          </p:cNvPr>
          <p:cNvSpPr/>
          <p:nvPr/>
        </p:nvSpPr>
        <p:spPr>
          <a:xfrm>
            <a:off x="3009907" y="1627258"/>
            <a:ext cx="8436894"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405" name="Straight Connector 404">
            <a:extLst>
              <a:ext uri="{FF2B5EF4-FFF2-40B4-BE49-F238E27FC236}">
                <a16:creationId xmlns:a16="http://schemas.microsoft.com/office/drawing/2014/main" id="{CC1060FF-1004-0A39-EE70-77294738144E}"/>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0516E58E-E400-39FD-EDDE-F8E6876BDE0F}"/>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08A0BFA7-4C7C-D97B-AD18-D8F1C6E088C4}"/>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AC226120-483B-39AE-5DA7-179AEC98292F}"/>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1C511395-DD83-8B92-7321-0C849F78B348}"/>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8B167D20-6248-F5B3-DB76-2E7480A727D0}"/>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FAAF8CD9-6977-E28E-8B67-5BDE9F39A3ED}"/>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268B86D9-C9E1-8E52-BE33-F6A05479C348}"/>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E617CD0E-197B-0009-6019-527003CC7644}"/>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6723540E-A8F7-3B4E-BBE7-C1CB31A3C10F}"/>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15" name="TextBox 414">
            <a:extLst>
              <a:ext uri="{FF2B5EF4-FFF2-40B4-BE49-F238E27FC236}">
                <a16:creationId xmlns:a16="http://schemas.microsoft.com/office/drawing/2014/main" id="{A3AA189B-0916-425E-045C-4F44B1A68D2F}"/>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416" name="TextBox 415">
            <a:extLst>
              <a:ext uri="{FF2B5EF4-FFF2-40B4-BE49-F238E27FC236}">
                <a16:creationId xmlns:a16="http://schemas.microsoft.com/office/drawing/2014/main" id="{F0A56F77-5718-6297-8D0F-9F8E4A2614E7}"/>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417" name="TextBox 416">
            <a:extLst>
              <a:ext uri="{FF2B5EF4-FFF2-40B4-BE49-F238E27FC236}">
                <a16:creationId xmlns:a16="http://schemas.microsoft.com/office/drawing/2014/main" id="{8E742B59-86BD-E217-B6A8-A8BD6080F7E8}"/>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418" name="TextBox 417">
            <a:extLst>
              <a:ext uri="{FF2B5EF4-FFF2-40B4-BE49-F238E27FC236}">
                <a16:creationId xmlns:a16="http://schemas.microsoft.com/office/drawing/2014/main" id="{CC223A1F-4671-E8D2-E4E5-41DD1AFBEFF7}"/>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419" name="TextBox 418">
            <a:extLst>
              <a:ext uri="{FF2B5EF4-FFF2-40B4-BE49-F238E27FC236}">
                <a16:creationId xmlns:a16="http://schemas.microsoft.com/office/drawing/2014/main" id="{70A29B89-6560-0441-2877-D5C1B45FB776}"/>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420" name="TextBox 419">
            <a:extLst>
              <a:ext uri="{FF2B5EF4-FFF2-40B4-BE49-F238E27FC236}">
                <a16:creationId xmlns:a16="http://schemas.microsoft.com/office/drawing/2014/main" id="{BBE87D57-B965-6863-14E2-7E17DFBBD245}"/>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21" name="TextBox 420">
            <a:extLst>
              <a:ext uri="{FF2B5EF4-FFF2-40B4-BE49-F238E27FC236}">
                <a16:creationId xmlns:a16="http://schemas.microsoft.com/office/drawing/2014/main" id="{47794DBD-2B30-43E5-DF37-AD93DF11338D}"/>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22" name="TextBox 421">
            <a:extLst>
              <a:ext uri="{FF2B5EF4-FFF2-40B4-BE49-F238E27FC236}">
                <a16:creationId xmlns:a16="http://schemas.microsoft.com/office/drawing/2014/main" id="{D4A9368C-20CE-0C40-9BED-0966104216D5}"/>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23" name="TextBox 422">
            <a:extLst>
              <a:ext uri="{FF2B5EF4-FFF2-40B4-BE49-F238E27FC236}">
                <a16:creationId xmlns:a16="http://schemas.microsoft.com/office/drawing/2014/main" id="{44785AFE-B092-1571-F450-0F17761AEEBC}"/>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24" name="TextBox 423">
            <a:extLst>
              <a:ext uri="{FF2B5EF4-FFF2-40B4-BE49-F238E27FC236}">
                <a16:creationId xmlns:a16="http://schemas.microsoft.com/office/drawing/2014/main" id="{B4991F31-201A-DFD4-A45D-64BECD3DE33D}"/>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425" name="TextBox 424">
            <a:extLst>
              <a:ext uri="{FF2B5EF4-FFF2-40B4-BE49-F238E27FC236}">
                <a16:creationId xmlns:a16="http://schemas.microsoft.com/office/drawing/2014/main" id="{0B993FF5-3B8F-37A2-3695-E6D9EE762D23}"/>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426" name="TextBox 425">
            <a:extLst>
              <a:ext uri="{FF2B5EF4-FFF2-40B4-BE49-F238E27FC236}">
                <a16:creationId xmlns:a16="http://schemas.microsoft.com/office/drawing/2014/main" id="{01C75AE3-EBD9-9A27-2A7B-9DC3A5005EF5}"/>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427" name="TextBox 426">
            <a:extLst>
              <a:ext uri="{FF2B5EF4-FFF2-40B4-BE49-F238E27FC236}">
                <a16:creationId xmlns:a16="http://schemas.microsoft.com/office/drawing/2014/main" id="{140CBFD4-F3C1-71EB-4F66-CB97664C24B2}"/>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28" name="TextBox 427">
            <a:extLst>
              <a:ext uri="{FF2B5EF4-FFF2-40B4-BE49-F238E27FC236}">
                <a16:creationId xmlns:a16="http://schemas.microsoft.com/office/drawing/2014/main" id="{A43B77FF-1D89-57A1-FD1A-0F94A2901C77}"/>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429" name="TextBox 428">
            <a:extLst>
              <a:ext uri="{FF2B5EF4-FFF2-40B4-BE49-F238E27FC236}">
                <a16:creationId xmlns:a16="http://schemas.microsoft.com/office/drawing/2014/main" id="{E53491B8-E2AE-064E-B2E0-5C3699D8A080}"/>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430" name="Straight Connector 429">
            <a:extLst>
              <a:ext uri="{FF2B5EF4-FFF2-40B4-BE49-F238E27FC236}">
                <a16:creationId xmlns:a16="http://schemas.microsoft.com/office/drawing/2014/main" id="{FE08F354-0965-DD79-C7ED-8F2ABC4E49E8}"/>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E4178F8-B89C-DDB9-3300-0E468F8B1235}"/>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EA1692B0-6635-A08E-4154-3E48A5913710}"/>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2C1E7FC-B82B-1E6E-A934-322FB103F8B7}"/>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93A1FAC2-857C-FFDB-1A41-D06EB5508FB1}"/>
              </a:ext>
            </a:extLst>
          </p:cNvPr>
          <p:cNvCxnSpPr>
            <a:cxnSpLocks/>
          </p:cNvCxnSpPr>
          <p:nvPr/>
        </p:nvCxnSpPr>
        <p:spPr>
          <a:xfrm>
            <a:off x="5422937"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35" name="Rectangle: Rounded Corners 59">
            <a:extLst>
              <a:ext uri="{FF2B5EF4-FFF2-40B4-BE49-F238E27FC236}">
                <a16:creationId xmlns:a16="http://schemas.microsoft.com/office/drawing/2014/main" id="{46C3EE87-2259-B589-E7AC-E0A5431D0514}"/>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6" name="Rectangle: Rounded Corners 60">
            <a:extLst>
              <a:ext uri="{FF2B5EF4-FFF2-40B4-BE49-F238E27FC236}">
                <a16:creationId xmlns:a16="http://schemas.microsoft.com/office/drawing/2014/main" id="{0B04C891-BE90-3861-6360-D408C7457C2F}"/>
              </a:ext>
            </a:extLst>
          </p:cNvPr>
          <p:cNvSpPr/>
          <p:nvPr/>
        </p:nvSpPr>
        <p:spPr>
          <a:xfrm>
            <a:off x="3009908" y="1627258"/>
            <a:ext cx="8441528"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437" name="Straight Connector 436">
            <a:extLst>
              <a:ext uri="{FF2B5EF4-FFF2-40B4-BE49-F238E27FC236}">
                <a16:creationId xmlns:a16="http://schemas.microsoft.com/office/drawing/2014/main" id="{AA94CBF4-53E1-0502-5412-C634292F7653}"/>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29F12A3E-199A-41BB-474F-02BD2540E077}"/>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E866D9D2-C247-D127-1276-ED000C25A8EB}"/>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636B011D-61F7-7808-BEAE-1A7D1AA3E46B}"/>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16907CE9-7FC1-DF63-E39C-7785D4D42F7B}"/>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756BE551-F38A-73C5-2349-06C0B8D10914}"/>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E17B583F-5489-91AF-253D-500FD45FEEBD}"/>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AD41E436-37F3-7AFB-9CD0-4EDFDE2B85A9}"/>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D5ADCA6-34EF-BF12-66AE-2D8D2B666EF6}"/>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F974E495-CE4E-6F4C-29AD-6AB6B4927E74}"/>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7" name="TextBox 446">
            <a:extLst>
              <a:ext uri="{FF2B5EF4-FFF2-40B4-BE49-F238E27FC236}">
                <a16:creationId xmlns:a16="http://schemas.microsoft.com/office/drawing/2014/main" id="{1E00CA44-F1A0-2921-71F3-45167246311A}"/>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448" name="TextBox 447">
            <a:extLst>
              <a:ext uri="{FF2B5EF4-FFF2-40B4-BE49-F238E27FC236}">
                <a16:creationId xmlns:a16="http://schemas.microsoft.com/office/drawing/2014/main" id="{D6C986B6-9707-9289-7FCE-1D1A92525541}"/>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449" name="TextBox 448">
            <a:extLst>
              <a:ext uri="{FF2B5EF4-FFF2-40B4-BE49-F238E27FC236}">
                <a16:creationId xmlns:a16="http://schemas.microsoft.com/office/drawing/2014/main" id="{B0F202BA-8B06-F355-2853-55B8981A573C}"/>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450" name="TextBox 449">
            <a:extLst>
              <a:ext uri="{FF2B5EF4-FFF2-40B4-BE49-F238E27FC236}">
                <a16:creationId xmlns:a16="http://schemas.microsoft.com/office/drawing/2014/main" id="{93E7E775-F967-116B-CC87-ACCC77264614}"/>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451" name="TextBox 450">
            <a:extLst>
              <a:ext uri="{FF2B5EF4-FFF2-40B4-BE49-F238E27FC236}">
                <a16:creationId xmlns:a16="http://schemas.microsoft.com/office/drawing/2014/main" id="{A62F8C97-D0E4-BB4E-36A3-D1F72A8A5433}"/>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452" name="TextBox 451">
            <a:extLst>
              <a:ext uri="{FF2B5EF4-FFF2-40B4-BE49-F238E27FC236}">
                <a16:creationId xmlns:a16="http://schemas.microsoft.com/office/drawing/2014/main" id="{392114D4-BFB8-3D15-032D-F7339F6F71F5}"/>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453" name="TextBox 452">
            <a:extLst>
              <a:ext uri="{FF2B5EF4-FFF2-40B4-BE49-F238E27FC236}">
                <a16:creationId xmlns:a16="http://schemas.microsoft.com/office/drawing/2014/main" id="{6A815AA0-4854-811A-27F4-459DE716AFCC}"/>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4" name="TextBox 453">
            <a:extLst>
              <a:ext uri="{FF2B5EF4-FFF2-40B4-BE49-F238E27FC236}">
                <a16:creationId xmlns:a16="http://schemas.microsoft.com/office/drawing/2014/main" id="{48D57E10-6134-495E-2D5F-352AFC57F459}"/>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55" name="TextBox 454">
            <a:extLst>
              <a:ext uri="{FF2B5EF4-FFF2-40B4-BE49-F238E27FC236}">
                <a16:creationId xmlns:a16="http://schemas.microsoft.com/office/drawing/2014/main" id="{5DE443D9-CA4B-7E27-888B-69FFAD49E4AE}"/>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56" name="TextBox 455">
            <a:extLst>
              <a:ext uri="{FF2B5EF4-FFF2-40B4-BE49-F238E27FC236}">
                <a16:creationId xmlns:a16="http://schemas.microsoft.com/office/drawing/2014/main" id="{1A730082-94C5-E593-851D-64E0F9D7F91F}"/>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57" name="TextBox 456">
            <a:extLst>
              <a:ext uri="{FF2B5EF4-FFF2-40B4-BE49-F238E27FC236}">
                <a16:creationId xmlns:a16="http://schemas.microsoft.com/office/drawing/2014/main" id="{9166E503-5476-49B5-ACE9-9F2211B4BD56}"/>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458" name="TextBox 457">
            <a:extLst>
              <a:ext uri="{FF2B5EF4-FFF2-40B4-BE49-F238E27FC236}">
                <a16:creationId xmlns:a16="http://schemas.microsoft.com/office/drawing/2014/main" id="{9C600706-B90B-2AC3-D44E-73F26EB61050}"/>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459" name="TextBox 458">
            <a:extLst>
              <a:ext uri="{FF2B5EF4-FFF2-40B4-BE49-F238E27FC236}">
                <a16:creationId xmlns:a16="http://schemas.microsoft.com/office/drawing/2014/main" id="{D9B3F0BA-265E-322B-E057-776D8A27B04E}"/>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460" name="TextBox 459">
            <a:extLst>
              <a:ext uri="{FF2B5EF4-FFF2-40B4-BE49-F238E27FC236}">
                <a16:creationId xmlns:a16="http://schemas.microsoft.com/office/drawing/2014/main" id="{4E53A4FD-70DA-D372-667D-7D1D8C1613D7}"/>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61" name="TextBox 460">
            <a:extLst>
              <a:ext uri="{FF2B5EF4-FFF2-40B4-BE49-F238E27FC236}">
                <a16:creationId xmlns:a16="http://schemas.microsoft.com/office/drawing/2014/main" id="{CF687C68-315B-1720-F898-8DC96D6EBADA}"/>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cxnSp>
        <p:nvCxnSpPr>
          <p:cNvPr id="462" name="Straight Connector 461">
            <a:extLst>
              <a:ext uri="{FF2B5EF4-FFF2-40B4-BE49-F238E27FC236}">
                <a16:creationId xmlns:a16="http://schemas.microsoft.com/office/drawing/2014/main" id="{5170516F-CD4D-5B04-621B-1D4C6C031E0D}"/>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FDC8E198-1091-20D8-88F5-DE84ECDA7B27}"/>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9F7E7CB6-D3C0-59EA-E634-2F2E8E30E1AD}"/>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87F482B6-FE74-6B40-9785-4764A6007618}"/>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5D11035E-BD93-7674-2AC2-E582D15D1109}"/>
              </a:ext>
            </a:extLst>
          </p:cNvPr>
          <p:cNvCxnSpPr>
            <a:cxnSpLocks/>
          </p:cNvCxnSpPr>
          <p:nvPr/>
        </p:nvCxnSpPr>
        <p:spPr>
          <a:xfrm>
            <a:off x="6023383"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67" name="TextBox 466">
            <a:extLst>
              <a:ext uri="{FF2B5EF4-FFF2-40B4-BE49-F238E27FC236}">
                <a16:creationId xmlns:a16="http://schemas.microsoft.com/office/drawing/2014/main" id="{A7927B8C-347D-93A8-4BFE-264351FBC18F}"/>
              </a:ext>
            </a:extLst>
          </p:cNvPr>
          <p:cNvSpPr txBox="1"/>
          <p:nvPr/>
        </p:nvSpPr>
        <p:spPr>
          <a:xfrm>
            <a:off x="6018422" y="1370819"/>
            <a:ext cx="5432463"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Tree>
    <p:extLst>
      <p:ext uri="{BB962C8B-B14F-4D97-AF65-F5344CB8AC3E}">
        <p14:creationId xmlns:p14="http://schemas.microsoft.com/office/powerpoint/2010/main" val="16849968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70" name="TextBox 169">
            <a:extLst>
              <a:ext uri="{FF2B5EF4-FFF2-40B4-BE49-F238E27FC236}">
                <a16:creationId xmlns:a16="http://schemas.microsoft.com/office/drawing/2014/main" id="{D4A7B12D-8191-E47B-D3F1-A76D5007336D}"/>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4595751" y="76175"/>
            <a:ext cx="4068164"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To extend end dates or delay start dates, user can also drag the tail or head of tasks.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3002122" y="1886279"/>
            <a:ext cx="608834" cy="4370953"/>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 name="Rectangle: Rounded Corners 220">
            <a:extLst>
              <a:ext uri="{FF2B5EF4-FFF2-40B4-BE49-F238E27FC236}">
                <a16:creationId xmlns:a16="http://schemas.microsoft.com/office/drawing/2014/main" id="{FFF37145-E381-41C4-0B8D-DCFBA61FB6C7}"/>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21" name="Graphic 20" descr="Play with solid fill">
            <a:extLst>
              <a:ext uri="{FF2B5EF4-FFF2-40B4-BE49-F238E27FC236}">
                <a16:creationId xmlns:a16="http://schemas.microsoft.com/office/drawing/2014/main" id="{38B530B0-0932-DDBE-04D5-7C69CDA838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33" name="Graphic 32" descr="Earth globe: Americas with solid fill">
            <a:extLst>
              <a:ext uri="{FF2B5EF4-FFF2-40B4-BE49-F238E27FC236}">
                <a16:creationId xmlns:a16="http://schemas.microsoft.com/office/drawing/2014/main" id="{28043E47-B070-0573-5C8F-96689BCB3F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85930" y="745162"/>
            <a:ext cx="214216" cy="214216"/>
          </a:xfrm>
          <a:prstGeom prst="rect">
            <a:avLst/>
          </a:prstGeom>
        </p:spPr>
      </p:pic>
      <p:sp>
        <p:nvSpPr>
          <p:cNvPr id="37" name="Rectangle: Rounded Corners 18">
            <a:extLst>
              <a:ext uri="{FF2B5EF4-FFF2-40B4-BE49-F238E27FC236}">
                <a16:creationId xmlns:a16="http://schemas.microsoft.com/office/drawing/2014/main" id="{982070E6-3F84-A7BF-202C-3DF68EC74357}"/>
              </a:ext>
            </a:extLst>
          </p:cNvPr>
          <p:cNvSpPr/>
          <p:nvPr/>
        </p:nvSpPr>
        <p:spPr>
          <a:xfrm>
            <a:off x="721687" y="1639372"/>
            <a:ext cx="2282045" cy="4611500"/>
          </a:xfrm>
          <a:prstGeom prst="roundRect">
            <a:avLst>
              <a:gd name="adj" fmla="val 0"/>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Title: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Handle transport arrangements</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Start date (DD/MM/YYYY):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26/06/2022</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Duration: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4 day(s)</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End date (DD/MM/YYYY):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29/06/2022</a:t>
            </a:r>
          </a:p>
          <a:p>
            <a:pPr>
              <a:lnSpc>
                <a:spcPct val="200000"/>
              </a:lnSpc>
            </a:pPr>
            <a:r>
              <a:rPr lang="en-SG" sz="900" b="1" dirty="0">
                <a:solidFill>
                  <a:schemeClr val="tx1">
                    <a:lumMod val="50000"/>
                    <a:lumOff val="50000"/>
                  </a:schemeClr>
                </a:solidFill>
                <a:latin typeface="Helvetica" panose="020B0604020202020204" pitchFamily="34" charset="0"/>
                <a:cs typeface="Helvetica" panose="020B0604020202020204" pitchFamily="34" charset="0"/>
              </a:rPr>
              <a:t>Progress status: </a:t>
            </a:r>
          </a:p>
          <a:p>
            <a:pPr>
              <a:lnSpc>
                <a:spcPct val="200000"/>
              </a:lnSpc>
            </a:pPr>
            <a:r>
              <a:rPr lang="en-SG" sz="900" u="sng" dirty="0">
                <a:solidFill>
                  <a:schemeClr val="tx1">
                    <a:lumMod val="50000"/>
                    <a:lumOff val="50000"/>
                  </a:schemeClr>
                </a:solidFill>
                <a:latin typeface="Helvetica" panose="020B0604020202020204" pitchFamily="34" charset="0"/>
                <a:cs typeface="Helvetica" panose="020B0604020202020204" pitchFamily="34" charset="0"/>
              </a:rPr>
              <a:t>Not started</a:t>
            </a:r>
          </a:p>
        </p:txBody>
      </p:sp>
      <p:sp>
        <p:nvSpPr>
          <p:cNvPr id="39" name="Rectangle: Rounded Corners 220">
            <a:extLst>
              <a:ext uri="{FF2B5EF4-FFF2-40B4-BE49-F238E27FC236}">
                <a16:creationId xmlns:a16="http://schemas.microsoft.com/office/drawing/2014/main" id="{7BB93BC8-5DE9-C15F-5E15-A5F88A5DB051}"/>
              </a:ext>
            </a:extLst>
          </p:cNvPr>
          <p:cNvSpPr/>
          <p:nvPr/>
        </p:nvSpPr>
        <p:spPr>
          <a:xfrm>
            <a:off x="776239" y="5905914"/>
            <a:ext cx="693152"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Edit</a:t>
            </a:r>
          </a:p>
        </p:txBody>
      </p:sp>
      <p:sp>
        <p:nvSpPr>
          <p:cNvPr id="61" name="TextBox 60">
            <a:extLst>
              <a:ext uri="{FF2B5EF4-FFF2-40B4-BE49-F238E27FC236}">
                <a16:creationId xmlns:a16="http://schemas.microsoft.com/office/drawing/2014/main" id="{F8C581D4-0C9A-0BAF-396D-5C5DAAFF5B32}"/>
              </a:ext>
            </a:extLst>
          </p:cNvPr>
          <p:cNvSpPr txBox="1"/>
          <p:nvPr/>
        </p:nvSpPr>
        <p:spPr>
          <a:xfrm>
            <a:off x="721688" y="1365532"/>
            <a:ext cx="2279894"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chemeClr val="bg1"/>
                </a:solidFill>
                <a:latin typeface="Helvetica" panose="020B0604020202020204" pitchFamily="34" charset="0"/>
                <a:cs typeface="Helvetica" panose="020B0604020202020204" pitchFamily="34" charset="0"/>
              </a:rPr>
              <a:t>TASK DETAILS</a:t>
            </a:r>
          </a:p>
        </p:txBody>
      </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Rectangle: Rounded Corners 220">
            <a:extLst>
              <a:ext uri="{FF2B5EF4-FFF2-40B4-BE49-F238E27FC236}">
                <a16:creationId xmlns:a16="http://schemas.microsoft.com/office/drawing/2014/main" id="{A9536081-41C8-BD31-A9FB-FF12F21BBB43}"/>
              </a:ext>
            </a:extLst>
          </p:cNvPr>
          <p:cNvSpPr/>
          <p:nvPr/>
        </p:nvSpPr>
        <p:spPr>
          <a:xfrm>
            <a:off x="1531072" y="5905914"/>
            <a:ext cx="806675"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Delete</a:t>
            </a:r>
          </a:p>
        </p:txBody>
      </p:sp>
      <p:pic>
        <p:nvPicPr>
          <p:cNvPr id="132" name="Graphic 131" descr="Pencil with solid fill">
            <a:extLst>
              <a:ext uri="{FF2B5EF4-FFF2-40B4-BE49-F238E27FC236}">
                <a16:creationId xmlns:a16="http://schemas.microsoft.com/office/drawing/2014/main" id="{4546422A-3371-6C57-EE0F-EAE26FD3634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78914" y="5905914"/>
            <a:ext cx="258157" cy="258157"/>
          </a:xfrm>
          <a:prstGeom prst="rect">
            <a:avLst/>
          </a:prstGeom>
        </p:spPr>
      </p:pic>
      <p:pic>
        <p:nvPicPr>
          <p:cNvPr id="134" name="Graphic 133" descr="Garbage with solid fill">
            <a:extLst>
              <a:ext uri="{FF2B5EF4-FFF2-40B4-BE49-F238E27FC236}">
                <a16:creationId xmlns:a16="http://schemas.microsoft.com/office/drawing/2014/main" id="{158AC9F0-5B9E-EF69-316D-9DF811769D1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058224" y="5914385"/>
            <a:ext cx="246364" cy="246364"/>
          </a:xfrm>
          <a:prstGeom prst="rect">
            <a:avLst/>
          </a:prstGeom>
        </p:spPr>
      </p:pic>
      <p:sp>
        <p:nvSpPr>
          <p:cNvPr id="137" name="Rectangle: Rounded Corners 220">
            <a:extLst>
              <a:ext uri="{FF2B5EF4-FFF2-40B4-BE49-F238E27FC236}">
                <a16:creationId xmlns:a16="http://schemas.microsoft.com/office/drawing/2014/main" id="{A37699D4-AC60-F449-FFD9-294B0E812926}"/>
              </a:ext>
            </a:extLst>
          </p:cNvPr>
          <p:cNvSpPr/>
          <p:nvPr/>
        </p:nvSpPr>
        <p:spPr>
          <a:xfrm>
            <a:off x="2390464" y="5902542"/>
            <a:ext cx="565799" cy="269513"/>
          </a:xfrm>
          <a:prstGeom prst="roundRect">
            <a:avLst>
              <a:gd name="adj" fmla="val 8424"/>
            </a:avLst>
          </a:prstGeom>
          <a:solidFill>
            <a:srgbClr val="B8EE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Close</a:t>
            </a:r>
          </a:p>
        </p:txBody>
      </p:sp>
      <p:sp>
        <p:nvSpPr>
          <p:cNvPr id="15" name="Rectangle: Rounded Corners 230">
            <a:extLst>
              <a:ext uri="{FF2B5EF4-FFF2-40B4-BE49-F238E27FC236}">
                <a16:creationId xmlns:a16="http://schemas.microsoft.com/office/drawing/2014/main" id="{33A62569-5633-0C14-3642-F49B60809A46}"/>
              </a:ext>
            </a:extLst>
          </p:cNvPr>
          <p:cNvSpPr/>
          <p:nvPr/>
        </p:nvSpPr>
        <p:spPr>
          <a:xfrm>
            <a:off x="3174150" y="2207911"/>
            <a:ext cx="2234148" cy="400110"/>
          </a:xfrm>
          <a:prstGeom prst="roundRect">
            <a:avLst>
              <a:gd name="adj" fmla="val 17699"/>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 name="TextBox 16">
            <a:extLst>
              <a:ext uri="{FF2B5EF4-FFF2-40B4-BE49-F238E27FC236}">
                <a16:creationId xmlns:a16="http://schemas.microsoft.com/office/drawing/2014/main" id="{B9427C16-500D-BF6A-ECA0-F2EA83210FB1}"/>
              </a:ext>
            </a:extLst>
          </p:cNvPr>
          <p:cNvSpPr txBox="1"/>
          <p:nvPr/>
        </p:nvSpPr>
        <p:spPr>
          <a:xfrm>
            <a:off x="3346831" y="2302958"/>
            <a:ext cx="1969689" cy="21544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25" name="Group 24">
            <a:extLst>
              <a:ext uri="{FF2B5EF4-FFF2-40B4-BE49-F238E27FC236}">
                <a16:creationId xmlns:a16="http://schemas.microsoft.com/office/drawing/2014/main" id="{00353AE4-F4D9-5CCD-6E0E-99D69EE38640}"/>
              </a:ext>
            </a:extLst>
          </p:cNvPr>
          <p:cNvGrpSpPr/>
          <p:nvPr/>
        </p:nvGrpSpPr>
        <p:grpSpPr>
          <a:xfrm>
            <a:off x="3033583" y="2201056"/>
            <a:ext cx="435529" cy="406157"/>
            <a:chOff x="3082827" y="2589559"/>
            <a:chExt cx="291825" cy="291825"/>
          </a:xfrm>
        </p:grpSpPr>
        <p:grpSp>
          <p:nvGrpSpPr>
            <p:cNvPr id="30" name="Group 29">
              <a:extLst>
                <a:ext uri="{FF2B5EF4-FFF2-40B4-BE49-F238E27FC236}">
                  <a16:creationId xmlns:a16="http://schemas.microsoft.com/office/drawing/2014/main" id="{69F5A2E4-45CF-7306-76E4-8599A5C7E6BE}"/>
                </a:ext>
              </a:extLst>
            </p:cNvPr>
            <p:cNvGrpSpPr/>
            <p:nvPr/>
          </p:nvGrpSpPr>
          <p:grpSpPr>
            <a:xfrm>
              <a:off x="3082827" y="2589559"/>
              <a:ext cx="291825" cy="291825"/>
              <a:chOff x="4624074" y="2498789"/>
              <a:chExt cx="483861" cy="483861"/>
            </a:xfrm>
          </p:grpSpPr>
          <p:sp>
            <p:nvSpPr>
              <p:cNvPr id="62" name="Flowchart: Connector 233">
                <a:extLst>
                  <a:ext uri="{FF2B5EF4-FFF2-40B4-BE49-F238E27FC236}">
                    <a16:creationId xmlns:a16="http://schemas.microsoft.com/office/drawing/2014/main" id="{834E5B0E-4BA7-F383-F929-4797D2816232}"/>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3" name="Flowchart: Connector 234">
                <a:extLst>
                  <a:ext uri="{FF2B5EF4-FFF2-40B4-BE49-F238E27FC236}">
                    <a16:creationId xmlns:a16="http://schemas.microsoft.com/office/drawing/2014/main" id="{4676629F-6DF6-4C5E-7114-9E40771C77D3}"/>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60" name="Picture 59" descr="A close up of a logo&#10;&#10;Description automatically generated">
              <a:extLst>
                <a:ext uri="{FF2B5EF4-FFF2-40B4-BE49-F238E27FC236}">
                  <a16:creationId xmlns:a16="http://schemas.microsoft.com/office/drawing/2014/main" id="{17FDC858-009C-EA99-B44E-52C065B00545}"/>
                </a:ext>
              </a:extLst>
            </p:cNvPr>
            <p:cNvPicPr>
              <a:picLocks noChangeAspect="1"/>
            </p:cNvPicPr>
            <p:nvPr/>
          </p:nvPicPr>
          <p:blipFill>
            <a:blip r:embed="rId2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129" name="Rectangle: Rounded Corners 230">
            <a:extLst>
              <a:ext uri="{FF2B5EF4-FFF2-40B4-BE49-F238E27FC236}">
                <a16:creationId xmlns:a16="http://schemas.microsoft.com/office/drawing/2014/main" id="{25F021FE-227F-24AE-A075-7A73007C7AFB}"/>
              </a:ext>
            </a:extLst>
          </p:cNvPr>
          <p:cNvSpPr/>
          <p:nvPr/>
        </p:nvSpPr>
        <p:spPr>
          <a:xfrm>
            <a:off x="3802557" y="2980846"/>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1" name="TextBox 130">
            <a:extLst>
              <a:ext uri="{FF2B5EF4-FFF2-40B4-BE49-F238E27FC236}">
                <a16:creationId xmlns:a16="http://schemas.microsoft.com/office/drawing/2014/main" id="{51769047-9CF8-37A8-1CE9-875DB8197560}"/>
              </a:ext>
            </a:extLst>
          </p:cNvPr>
          <p:cNvSpPr txBox="1"/>
          <p:nvPr/>
        </p:nvSpPr>
        <p:spPr>
          <a:xfrm>
            <a:off x="4021435" y="2942552"/>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133" name="Group 132">
            <a:extLst>
              <a:ext uri="{FF2B5EF4-FFF2-40B4-BE49-F238E27FC236}">
                <a16:creationId xmlns:a16="http://schemas.microsoft.com/office/drawing/2014/main" id="{F734E9E3-F265-4C16-8F13-188CED1F0979}"/>
              </a:ext>
            </a:extLst>
          </p:cNvPr>
          <p:cNvGrpSpPr/>
          <p:nvPr/>
        </p:nvGrpSpPr>
        <p:grpSpPr>
          <a:xfrm>
            <a:off x="3642312" y="2985149"/>
            <a:ext cx="435529" cy="406157"/>
            <a:chOff x="3082827" y="2589559"/>
            <a:chExt cx="291825" cy="291825"/>
          </a:xfrm>
        </p:grpSpPr>
        <p:grpSp>
          <p:nvGrpSpPr>
            <p:cNvPr id="144" name="Group 143">
              <a:extLst>
                <a:ext uri="{FF2B5EF4-FFF2-40B4-BE49-F238E27FC236}">
                  <a16:creationId xmlns:a16="http://schemas.microsoft.com/office/drawing/2014/main" id="{7B28E113-175E-532B-38FE-5D39FB5A0E6C}"/>
                </a:ext>
              </a:extLst>
            </p:cNvPr>
            <p:cNvGrpSpPr/>
            <p:nvPr/>
          </p:nvGrpSpPr>
          <p:grpSpPr>
            <a:xfrm>
              <a:off x="3082827" y="2589559"/>
              <a:ext cx="291825" cy="291825"/>
              <a:chOff x="4624074" y="2498789"/>
              <a:chExt cx="483861" cy="483861"/>
            </a:xfrm>
          </p:grpSpPr>
          <p:sp>
            <p:nvSpPr>
              <p:cNvPr id="153" name="Flowchart: Connector 233">
                <a:extLst>
                  <a:ext uri="{FF2B5EF4-FFF2-40B4-BE49-F238E27FC236}">
                    <a16:creationId xmlns:a16="http://schemas.microsoft.com/office/drawing/2014/main" id="{A44E5602-14BA-5EE9-600A-72C8105E5EB0}"/>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4" name="Flowchart: Connector 234">
                <a:extLst>
                  <a:ext uri="{FF2B5EF4-FFF2-40B4-BE49-F238E27FC236}">
                    <a16:creationId xmlns:a16="http://schemas.microsoft.com/office/drawing/2014/main" id="{FB173A34-54EF-899A-8929-8C0B7206E533}"/>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45" name="Picture 144" descr="A close up of a logo&#10;&#10;Description automatically generated">
              <a:extLst>
                <a:ext uri="{FF2B5EF4-FFF2-40B4-BE49-F238E27FC236}">
                  <a16:creationId xmlns:a16="http://schemas.microsoft.com/office/drawing/2014/main" id="{8D420217-FE9B-3AC6-4587-09B65AB15B59}"/>
                </a:ext>
              </a:extLst>
            </p:cNvPr>
            <p:cNvPicPr>
              <a:picLocks noChangeAspect="1"/>
            </p:cNvPicPr>
            <p:nvPr/>
          </p:nvPicPr>
          <p:blipFill>
            <a:blip r:embed="rId2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cxnSp>
        <p:nvCxnSpPr>
          <p:cNvPr id="155" name="Connector: Elbow 154">
            <a:extLst>
              <a:ext uri="{FF2B5EF4-FFF2-40B4-BE49-F238E27FC236}">
                <a16:creationId xmlns:a16="http://schemas.microsoft.com/office/drawing/2014/main" id="{5F13C291-BD89-61AE-7B4F-0F8AA2FEED4E}"/>
              </a:ext>
            </a:extLst>
          </p:cNvPr>
          <p:cNvCxnSpPr>
            <a:cxnSpLocks/>
            <a:stCxn id="153" idx="2"/>
            <a:endCxn id="62" idx="4"/>
          </p:cNvCxnSpPr>
          <p:nvPr/>
        </p:nvCxnSpPr>
        <p:spPr>
          <a:xfrm rot="10800000">
            <a:off x="3251348" y="2607214"/>
            <a:ext cx="390964" cy="581015"/>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6" name="Graphic 155" descr="Cursor with solid fill">
            <a:extLst>
              <a:ext uri="{FF2B5EF4-FFF2-40B4-BE49-F238E27FC236}">
                <a16:creationId xmlns:a16="http://schemas.microsoft.com/office/drawing/2014/main" id="{CC0F1AF6-BABE-66EB-650D-3329398C679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316785" y="2345558"/>
            <a:ext cx="312187" cy="312187"/>
          </a:xfrm>
          <a:prstGeom prst="rect">
            <a:avLst/>
          </a:prstGeom>
        </p:spPr>
      </p:pic>
      <p:sp>
        <p:nvSpPr>
          <p:cNvPr id="19" name="Rectangle: Rounded Corners 59">
            <a:extLst>
              <a:ext uri="{FF2B5EF4-FFF2-40B4-BE49-F238E27FC236}">
                <a16:creationId xmlns:a16="http://schemas.microsoft.com/office/drawing/2014/main" id="{3ED4F4FD-49CB-B5F0-1470-BF72D37165A2}"/>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Rectangle: Rounded Corners 60">
            <a:extLst>
              <a:ext uri="{FF2B5EF4-FFF2-40B4-BE49-F238E27FC236}">
                <a16:creationId xmlns:a16="http://schemas.microsoft.com/office/drawing/2014/main" id="{05B089DE-87A9-E71E-D06D-F1AD63EC20DC}"/>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41" name="Straight Connector 40">
            <a:extLst>
              <a:ext uri="{FF2B5EF4-FFF2-40B4-BE49-F238E27FC236}">
                <a16:creationId xmlns:a16="http://schemas.microsoft.com/office/drawing/2014/main" id="{77A94AA7-3D99-15F2-4E7F-5228754CB6A5}"/>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FC03BA6-5038-F4BD-C3CB-5410FFBC9772}"/>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8ECA31-839D-0BCA-00DC-903A43C23BF0}"/>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C689BAB-D582-169D-662C-FCCACAEACBFC}"/>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811EEC1-7135-66A9-2095-4FE99D84D345}"/>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A050A43-22E2-6154-B639-063888117CFF}"/>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BBE5D19-01E6-86D1-2FAA-9E7E55DF856F}"/>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579CD9C-56A4-AB9D-233C-8A5B3E9B79E0}"/>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E2EB4C3-170F-C9FB-5C7F-355A9F43AAD9}"/>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E187EF4-F627-5EF0-D730-815C49F0F239}"/>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23A2DD6D-4A00-3F08-62A4-CE985828378D}"/>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50" name="TextBox 149">
            <a:extLst>
              <a:ext uri="{FF2B5EF4-FFF2-40B4-BE49-F238E27FC236}">
                <a16:creationId xmlns:a16="http://schemas.microsoft.com/office/drawing/2014/main" id="{B1EB5978-D79E-CF9E-AAB1-20F81F911121}"/>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51" name="TextBox 150">
            <a:extLst>
              <a:ext uri="{FF2B5EF4-FFF2-40B4-BE49-F238E27FC236}">
                <a16:creationId xmlns:a16="http://schemas.microsoft.com/office/drawing/2014/main" id="{1CFD75F1-B07C-0400-F833-E1538D56649E}"/>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52" name="TextBox 151">
            <a:extLst>
              <a:ext uri="{FF2B5EF4-FFF2-40B4-BE49-F238E27FC236}">
                <a16:creationId xmlns:a16="http://schemas.microsoft.com/office/drawing/2014/main" id="{B6F70377-3937-DDBF-FC59-26F157A803D0}"/>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57" name="TextBox 156">
            <a:extLst>
              <a:ext uri="{FF2B5EF4-FFF2-40B4-BE49-F238E27FC236}">
                <a16:creationId xmlns:a16="http://schemas.microsoft.com/office/drawing/2014/main" id="{2AB5B61F-8B82-A1C6-81F6-8C7D562F2F33}"/>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58" name="TextBox 157">
            <a:extLst>
              <a:ext uri="{FF2B5EF4-FFF2-40B4-BE49-F238E27FC236}">
                <a16:creationId xmlns:a16="http://schemas.microsoft.com/office/drawing/2014/main" id="{665518FA-78B1-BBCA-5516-030C3F6493EE}"/>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59" name="TextBox 158">
            <a:extLst>
              <a:ext uri="{FF2B5EF4-FFF2-40B4-BE49-F238E27FC236}">
                <a16:creationId xmlns:a16="http://schemas.microsoft.com/office/drawing/2014/main" id="{D115349E-9C26-90A9-9DDE-4FCA5572ED46}"/>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0" name="TextBox 159">
            <a:extLst>
              <a:ext uri="{FF2B5EF4-FFF2-40B4-BE49-F238E27FC236}">
                <a16:creationId xmlns:a16="http://schemas.microsoft.com/office/drawing/2014/main" id="{34F11F4E-4666-2FE5-EAAB-A3E998E74B07}"/>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61" name="TextBox 160">
            <a:extLst>
              <a:ext uri="{FF2B5EF4-FFF2-40B4-BE49-F238E27FC236}">
                <a16:creationId xmlns:a16="http://schemas.microsoft.com/office/drawing/2014/main" id="{32CD6961-6E3B-C8D4-192E-A8FD20067114}"/>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62" name="TextBox 161">
            <a:extLst>
              <a:ext uri="{FF2B5EF4-FFF2-40B4-BE49-F238E27FC236}">
                <a16:creationId xmlns:a16="http://schemas.microsoft.com/office/drawing/2014/main" id="{230714D5-67FE-7D3D-E324-6610485FC33C}"/>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3" name="TextBox 162">
            <a:extLst>
              <a:ext uri="{FF2B5EF4-FFF2-40B4-BE49-F238E27FC236}">
                <a16:creationId xmlns:a16="http://schemas.microsoft.com/office/drawing/2014/main" id="{67CAF494-BC9E-A152-9A74-0ACED09E797A}"/>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4" name="TextBox 163">
            <a:extLst>
              <a:ext uri="{FF2B5EF4-FFF2-40B4-BE49-F238E27FC236}">
                <a16:creationId xmlns:a16="http://schemas.microsoft.com/office/drawing/2014/main" id="{0F1455B4-4F1A-74A7-05F8-4C4CB3A49063}"/>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65" name="TextBox 164">
            <a:extLst>
              <a:ext uri="{FF2B5EF4-FFF2-40B4-BE49-F238E27FC236}">
                <a16:creationId xmlns:a16="http://schemas.microsoft.com/office/drawing/2014/main" id="{5523DD98-53F3-31D1-22D9-FBB10EDA2A3A}"/>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66" name="TextBox 165">
            <a:extLst>
              <a:ext uri="{FF2B5EF4-FFF2-40B4-BE49-F238E27FC236}">
                <a16:creationId xmlns:a16="http://schemas.microsoft.com/office/drawing/2014/main" id="{7D895B33-D4D7-7FBC-05E4-0E68CBDA9111}"/>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67" name="TextBox 166">
            <a:extLst>
              <a:ext uri="{FF2B5EF4-FFF2-40B4-BE49-F238E27FC236}">
                <a16:creationId xmlns:a16="http://schemas.microsoft.com/office/drawing/2014/main" id="{3A05B0BD-EC3C-5FF4-E3C7-23DC2B7EEBA0}"/>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68" name="TextBox 167">
            <a:extLst>
              <a:ext uri="{FF2B5EF4-FFF2-40B4-BE49-F238E27FC236}">
                <a16:creationId xmlns:a16="http://schemas.microsoft.com/office/drawing/2014/main" id="{8C86E871-C2E2-177E-5B1F-392A45764D0F}"/>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169" name="Straight Connector 168">
            <a:extLst>
              <a:ext uri="{FF2B5EF4-FFF2-40B4-BE49-F238E27FC236}">
                <a16:creationId xmlns:a16="http://schemas.microsoft.com/office/drawing/2014/main" id="{9FDC13E9-FE9E-75B9-1D95-77ED9702D00A}"/>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2627C32-D809-58C1-8B04-79A58D938637}"/>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0AE360C-D251-7F76-88A6-AC95759088E8}"/>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78E2225-E232-2D6E-5301-BDD674A3CEFF}"/>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6CBC6C3-893A-D815-0D97-5570EEAE3F90}"/>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5" name="Rectangle: Rounded Corners 59">
            <a:extLst>
              <a:ext uri="{FF2B5EF4-FFF2-40B4-BE49-F238E27FC236}">
                <a16:creationId xmlns:a16="http://schemas.microsoft.com/office/drawing/2014/main" id="{C24A092A-DF25-370E-8E5D-94615BB652FC}"/>
              </a:ext>
            </a:extLst>
          </p:cNvPr>
          <p:cNvSpPr/>
          <p:nvPr/>
        </p:nvSpPr>
        <p:spPr>
          <a:xfrm>
            <a:off x="3002918" y="1366310"/>
            <a:ext cx="8447635"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6" name="Rectangle: Rounded Corners 60">
            <a:extLst>
              <a:ext uri="{FF2B5EF4-FFF2-40B4-BE49-F238E27FC236}">
                <a16:creationId xmlns:a16="http://schemas.microsoft.com/office/drawing/2014/main" id="{7AA86265-F6EB-8B5F-4CB5-CBADB0167701}"/>
              </a:ext>
            </a:extLst>
          </p:cNvPr>
          <p:cNvSpPr/>
          <p:nvPr/>
        </p:nvSpPr>
        <p:spPr>
          <a:xfrm>
            <a:off x="3001621" y="1627258"/>
            <a:ext cx="8447635"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77" name="Straight Connector 176">
            <a:extLst>
              <a:ext uri="{FF2B5EF4-FFF2-40B4-BE49-F238E27FC236}">
                <a16:creationId xmlns:a16="http://schemas.microsoft.com/office/drawing/2014/main" id="{C9E6D1B7-73DB-F7CD-DC41-2D57C6C2EA55}"/>
              </a:ext>
            </a:extLst>
          </p:cNvPr>
          <p:cNvCxnSpPr>
            <a:cxnSpLocks/>
          </p:cNvCxnSpPr>
          <p:nvPr/>
        </p:nvCxnSpPr>
        <p:spPr>
          <a:xfrm>
            <a:off x="3606503"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CDDFC2B-6058-8E86-ADAC-D7F2C51F17EE}"/>
              </a:ext>
            </a:extLst>
          </p:cNvPr>
          <p:cNvCxnSpPr>
            <a:cxnSpLocks/>
          </p:cNvCxnSpPr>
          <p:nvPr/>
        </p:nvCxnSpPr>
        <p:spPr>
          <a:xfrm>
            <a:off x="4211385"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879D855C-67AA-EF64-75EE-6F8BCB345C3B}"/>
              </a:ext>
            </a:extLst>
          </p:cNvPr>
          <p:cNvCxnSpPr>
            <a:cxnSpLocks/>
          </p:cNvCxnSpPr>
          <p:nvPr/>
        </p:nvCxnSpPr>
        <p:spPr>
          <a:xfrm>
            <a:off x="4812372"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7012754-0936-78EB-6893-7BE17CD300FF}"/>
              </a:ext>
            </a:extLst>
          </p:cNvPr>
          <p:cNvCxnSpPr>
            <a:cxnSpLocks/>
          </p:cNvCxnSpPr>
          <p:nvPr/>
        </p:nvCxnSpPr>
        <p:spPr>
          <a:xfrm>
            <a:off x="5414110"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6AB02B19-C5BB-E3F6-B800-F30501943606}"/>
              </a:ext>
            </a:extLst>
          </p:cNvPr>
          <p:cNvCxnSpPr>
            <a:cxnSpLocks/>
          </p:cNvCxnSpPr>
          <p:nvPr/>
        </p:nvCxnSpPr>
        <p:spPr>
          <a:xfrm>
            <a:off x="6015097"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1F5B4AD-6AAD-DFDB-F2E2-59F8C2B161A1}"/>
              </a:ext>
            </a:extLst>
          </p:cNvPr>
          <p:cNvCxnSpPr>
            <a:cxnSpLocks/>
          </p:cNvCxnSpPr>
          <p:nvPr/>
        </p:nvCxnSpPr>
        <p:spPr>
          <a:xfrm>
            <a:off x="6619979"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3BEFB2C-7FA2-D426-A12F-722CC392ABAD}"/>
              </a:ext>
            </a:extLst>
          </p:cNvPr>
          <p:cNvCxnSpPr>
            <a:cxnSpLocks/>
          </p:cNvCxnSpPr>
          <p:nvPr/>
        </p:nvCxnSpPr>
        <p:spPr>
          <a:xfrm>
            <a:off x="7220966"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7D279CD-E2CB-2276-9A4B-12FDDE86F33D}"/>
              </a:ext>
            </a:extLst>
          </p:cNvPr>
          <p:cNvCxnSpPr>
            <a:cxnSpLocks/>
          </p:cNvCxnSpPr>
          <p:nvPr/>
        </p:nvCxnSpPr>
        <p:spPr>
          <a:xfrm>
            <a:off x="7822704"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7EC7D31-7FCE-0F57-FCDC-DC21C16A919F}"/>
              </a:ext>
            </a:extLst>
          </p:cNvPr>
          <p:cNvCxnSpPr>
            <a:cxnSpLocks/>
          </p:cNvCxnSpPr>
          <p:nvPr/>
        </p:nvCxnSpPr>
        <p:spPr>
          <a:xfrm>
            <a:off x="8423691"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3F52DF8-89DE-FE27-3647-8A3345A9DA05}"/>
              </a:ext>
            </a:extLst>
          </p:cNvPr>
          <p:cNvCxnSpPr>
            <a:cxnSpLocks/>
          </p:cNvCxnSpPr>
          <p:nvPr/>
        </p:nvCxnSpPr>
        <p:spPr>
          <a:xfrm>
            <a:off x="9024678"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CE1ACB4B-7A5E-3B8D-6914-DD78F1AAEB03}"/>
              </a:ext>
            </a:extLst>
          </p:cNvPr>
          <p:cNvSpPr txBox="1"/>
          <p:nvPr/>
        </p:nvSpPr>
        <p:spPr>
          <a:xfrm>
            <a:off x="3010872"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88" name="TextBox 187">
            <a:extLst>
              <a:ext uri="{FF2B5EF4-FFF2-40B4-BE49-F238E27FC236}">
                <a16:creationId xmlns:a16="http://schemas.microsoft.com/office/drawing/2014/main" id="{4A3A5CC8-B69C-0322-E2E4-863A773F4D28}"/>
              </a:ext>
            </a:extLst>
          </p:cNvPr>
          <p:cNvSpPr txBox="1"/>
          <p:nvPr/>
        </p:nvSpPr>
        <p:spPr>
          <a:xfrm>
            <a:off x="5408298" y="1370819"/>
            <a:ext cx="6048964"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89" name="TextBox 188">
            <a:extLst>
              <a:ext uri="{FF2B5EF4-FFF2-40B4-BE49-F238E27FC236}">
                <a16:creationId xmlns:a16="http://schemas.microsoft.com/office/drawing/2014/main" id="{F0BB37A5-E14E-A3F0-4E3E-2F035E24EDC6}"/>
              </a:ext>
            </a:extLst>
          </p:cNvPr>
          <p:cNvSpPr txBox="1"/>
          <p:nvPr/>
        </p:nvSpPr>
        <p:spPr>
          <a:xfrm>
            <a:off x="3068604"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0" name="TextBox 189">
            <a:extLst>
              <a:ext uri="{FF2B5EF4-FFF2-40B4-BE49-F238E27FC236}">
                <a16:creationId xmlns:a16="http://schemas.microsoft.com/office/drawing/2014/main" id="{296C7397-5FC0-13FD-A119-2A83A7EC7E34}"/>
              </a:ext>
            </a:extLst>
          </p:cNvPr>
          <p:cNvSpPr txBox="1"/>
          <p:nvPr/>
        </p:nvSpPr>
        <p:spPr>
          <a:xfrm>
            <a:off x="3675983"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91" name="TextBox 190">
            <a:extLst>
              <a:ext uri="{FF2B5EF4-FFF2-40B4-BE49-F238E27FC236}">
                <a16:creationId xmlns:a16="http://schemas.microsoft.com/office/drawing/2014/main" id="{27FCEF1A-FF03-BC40-6D44-D34DC2E093C5}"/>
              </a:ext>
            </a:extLst>
          </p:cNvPr>
          <p:cNvSpPr txBox="1"/>
          <p:nvPr/>
        </p:nvSpPr>
        <p:spPr>
          <a:xfrm>
            <a:off x="4216180"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92" name="TextBox 191">
            <a:extLst>
              <a:ext uri="{FF2B5EF4-FFF2-40B4-BE49-F238E27FC236}">
                <a16:creationId xmlns:a16="http://schemas.microsoft.com/office/drawing/2014/main" id="{A97F2276-C865-526B-47F7-FAA21E074690}"/>
              </a:ext>
            </a:extLst>
          </p:cNvPr>
          <p:cNvSpPr txBox="1"/>
          <p:nvPr/>
        </p:nvSpPr>
        <p:spPr>
          <a:xfrm>
            <a:off x="4819254"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93" name="TextBox 192">
            <a:extLst>
              <a:ext uri="{FF2B5EF4-FFF2-40B4-BE49-F238E27FC236}">
                <a16:creationId xmlns:a16="http://schemas.microsoft.com/office/drawing/2014/main" id="{60FD53C9-AC3A-369A-3870-D98C7083A591}"/>
              </a:ext>
            </a:extLst>
          </p:cNvPr>
          <p:cNvSpPr txBox="1"/>
          <p:nvPr/>
        </p:nvSpPr>
        <p:spPr>
          <a:xfrm>
            <a:off x="5422328"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4" name="TextBox 193">
            <a:extLst>
              <a:ext uri="{FF2B5EF4-FFF2-40B4-BE49-F238E27FC236}">
                <a16:creationId xmlns:a16="http://schemas.microsoft.com/office/drawing/2014/main" id="{81833917-8072-372A-1C4A-E70B5DCE53DC}"/>
              </a:ext>
            </a:extLst>
          </p:cNvPr>
          <p:cNvSpPr txBox="1"/>
          <p:nvPr/>
        </p:nvSpPr>
        <p:spPr>
          <a:xfrm>
            <a:off x="6024026"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5" name="TextBox 194">
            <a:extLst>
              <a:ext uri="{FF2B5EF4-FFF2-40B4-BE49-F238E27FC236}">
                <a16:creationId xmlns:a16="http://schemas.microsoft.com/office/drawing/2014/main" id="{7FF542BB-4C5C-E489-271C-E76037EB407E}"/>
              </a:ext>
            </a:extLst>
          </p:cNvPr>
          <p:cNvSpPr txBox="1"/>
          <p:nvPr/>
        </p:nvSpPr>
        <p:spPr>
          <a:xfrm>
            <a:off x="6628476"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96" name="TextBox 195">
            <a:extLst>
              <a:ext uri="{FF2B5EF4-FFF2-40B4-BE49-F238E27FC236}">
                <a16:creationId xmlns:a16="http://schemas.microsoft.com/office/drawing/2014/main" id="{FE4DB25D-8973-AC5A-8266-752E37127100}"/>
              </a:ext>
            </a:extLst>
          </p:cNvPr>
          <p:cNvSpPr txBox="1"/>
          <p:nvPr/>
        </p:nvSpPr>
        <p:spPr>
          <a:xfrm>
            <a:off x="7231550"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97" name="TextBox 196">
            <a:extLst>
              <a:ext uri="{FF2B5EF4-FFF2-40B4-BE49-F238E27FC236}">
                <a16:creationId xmlns:a16="http://schemas.microsoft.com/office/drawing/2014/main" id="{37A183FE-BA6A-0A89-D56C-AECD8568905D}"/>
              </a:ext>
            </a:extLst>
          </p:cNvPr>
          <p:cNvSpPr txBox="1"/>
          <p:nvPr/>
        </p:nvSpPr>
        <p:spPr>
          <a:xfrm>
            <a:off x="7834624"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8" name="TextBox 197">
            <a:extLst>
              <a:ext uri="{FF2B5EF4-FFF2-40B4-BE49-F238E27FC236}">
                <a16:creationId xmlns:a16="http://schemas.microsoft.com/office/drawing/2014/main" id="{76F6383B-67AC-28DE-C7D6-52B391DC25E8}"/>
              </a:ext>
            </a:extLst>
          </p:cNvPr>
          <p:cNvSpPr txBox="1"/>
          <p:nvPr/>
        </p:nvSpPr>
        <p:spPr>
          <a:xfrm>
            <a:off x="8437698"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99" name="TextBox 198">
            <a:extLst>
              <a:ext uri="{FF2B5EF4-FFF2-40B4-BE49-F238E27FC236}">
                <a16:creationId xmlns:a16="http://schemas.microsoft.com/office/drawing/2014/main" id="{8793BD9C-6AB5-0E59-E468-B85978D3EFB0}"/>
              </a:ext>
            </a:extLst>
          </p:cNvPr>
          <p:cNvSpPr txBox="1"/>
          <p:nvPr/>
        </p:nvSpPr>
        <p:spPr>
          <a:xfrm>
            <a:off x="9040772"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00" name="TextBox 199">
            <a:extLst>
              <a:ext uri="{FF2B5EF4-FFF2-40B4-BE49-F238E27FC236}">
                <a16:creationId xmlns:a16="http://schemas.microsoft.com/office/drawing/2014/main" id="{2271A0D0-44C8-B4DF-0CC6-6C64C5122A62}"/>
              </a:ext>
            </a:extLst>
          </p:cNvPr>
          <p:cNvSpPr txBox="1"/>
          <p:nvPr/>
        </p:nvSpPr>
        <p:spPr>
          <a:xfrm>
            <a:off x="9664295"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01" name="TextBox 200">
            <a:extLst>
              <a:ext uri="{FF2B5EF4-FFF2-40B4-BE49-F238E27FC236}">
                <a16:creationId xmlns:a16="http://schemas.microsoft.com/office/drawing/2014/main" id="{C90AD5AE-2318-E085-1044-87A219B136FA}"/>
              </a:ext>
            </a:extLst>
          </p:cNvPr>
          <p:cNvSpPr txBox="1"/>
          <p:nvPr/>
        </p:nvSpPr>
        <p:spPr>
          <a:xfrm>
            <a:off x="10289261"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02" name="TextBox 201">
            <a:extLst>
              <a:ext uri="{FF2B5EF4-FFF2-40B4-BE49-F238E27FC236}">
                <a16:creationId xmlns:a16="http://schemas.microsoft.com/office/drawing/2014/main" id="{04EB85B5-71C8-7406-42CB-BF0BA3B5A318}"/>
              </a:ext>
            </a:extLst>
          </p:cNvPr>
          <p:cNvSpPr txBox="1"/>
          <p:nvPr/>
        </p:nvSpPr>
        <p:spPr>
          <a:xfrm>
            <a:off x="10850433"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203" name="Straight Connector 202">
            <a:extLst>
              <a:ext uri="{FF2B5EF4-FFF2-40B4-BE49-F238E27FC236}">
                <a16:creationId xmlns:a16="http://schemas.microsoft.com/office/drawing/2014/main" id="{D7FA0846-341E-5B12-BDDE-3C40D51D7B96}"/>
              </a:ext>
            </a:extLst>
          </p:cNvPr>
          <p:cNvCxnSpPr>
            <a:cxnSpLocks/>
          </p:cNvCxnSpPr>
          <p:nvPr/>
        </p:nvCxnSpPr>
        <p:spPr>
          <a:xfrm>
            <a:off x="11450553"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73B86B36-FB8F-EE5C-62D6-4939B8542774}"/>
              </a:ext>
            </a:extLst>
          </p:cNvPr>
          <p:cNvCxnSpPr>
            <a:cxnSpLocks/>
          </p:cNvCxnSpPr>
          <p:nvPr/>
        </p:nvCxnSpPr>
        <p:spPr>
          <a:xfrm>
            <a:off x="10850433"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452BBF2E-6F9C-8FC4-5E9D-858EF9DB4257}"/>
              </a:ext>
            </a:extLst>
          </p:cNvPr>
          <p:cNvCxnSpPr>
            <a:cxnSpLocks/>
          </p:cNvCxnSpPr>
          <p:nvPr/>
        </p:nvCxnSpPr>
        <p:spPr>
          <a:xfrm>
            <a:off x="1028926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3540897-5D48-56B2-09BB-87CB3B0223B2}"/>
              </a:ext>
            </a:extLst>
          </p:cNvPr>
          <p:cNvCxnSpPr>
            <a:cxnSpLocks/>
          </p:cNvCxnSpPr>
          <p:nvPr/>
        </p:nvCxnSpPr>
        <p:spPr>
          <a:xfrm>
            <a:off x="967041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A7B5150-A830-6245-FB8F-542A67DDE651}"/>
              </a:ext>
            </a:extLst>
          </p:cNvPr>
          <p:cNvCxnSpPr>
            <a:cxnSpLocks/>
          </p:cNvCxnSpPr>
          <p:nvPr/>
        </p:nvCxnSpPr>
        <p:spPr>
          <a:xfrm>
            <a:off x="5414651"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8" name="Rectangle: Rounded Corners 59">
            <a:extLst>
              <a:ext uri="{FF2B5EF4-FFF2-40B4-BE49-F238E27FC236}">
                <a16:creationId xmlns:a16="http://schemas.microsoft.com/office/drawing/2014/main" id="{4926BA07-D4A0-37D6-88B3-870F36289A8F}"/>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9" name="Rectangle: Rounded Corners 60">
            <a:extLst>
              <a:ext uri="{FF2B5EF4-FFF2-40B4-BE49-F238E27FC236}">
                <a16:creationId xmlns:a16="http://schemas.microsoft.com/office/drawing/2014/main" id="{E5CB0BE8-FE67-30EE-D95B-8DEAC6A0CDF4}"/>
              </a:ext>
            </a:extLst>
          </p:cNvPr>
          <p:cNvSpPr/>
          <p:nvPr/>
        </p:nvSpPr>
        <p:spPr>
          <a:xfrm>
            <a:off x="3009907" y="1627258"/>
            <a:ext cx="8434540"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0" name="Straight Connector 209">
            <a:extLst>
              <a:ext uri="{FF2B5EF4-FFF2-40B4-BE49-F238E27FC236}">
                <a16:creationId xmlns:a16="http://schemas.microsoft.com/office/drawing/2014/main" id="{F50FD74B-3402-938A-8F4B-FEB1EC8A4B86}"/>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F0FCD724-3304-112F-3DD8-52DD9B6C23A5}"/>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18DC69F-E8C1-AF40-8776-5E9987986737}"/>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D78B9D6-3AA3-38E3-0806-08D9DDDB439E}"/>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7BF090A-BC61-E982-E795-3C51EB0CA200}"/>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F38BBDB-F993-7896-C96B-FFC7271D8789}"/>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7274D5F5-739D-B3C8-9949-BD81868BD25C}"/>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EF7D076-7EE3-69C3-20AA-FCFA354BB046}"/>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755716E6-4F5A-B417-3818-A93F54F778E5}"/>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57213CEB-0AC7-A13D-F5D2-4FF9DC333DFE}"/>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97845D44-D6FE-6BB4-5596-789517A314B8}"/>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21" name="TextBox 220">
            <a:extLst>
              <a:ext uri="{FF2B5EF4-FFF2-40B4-BE49-F238E27FC236}">
                <a16:creationId xmlns:a16="http://schemas.microsoft.com/office/drawing/2014/main" id="{230679F1-E2C3-0618-3DE2-6FAD3DE0E60F}"/>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22" name="TextBox 221">
            <a:extLst>
              <a:ext uri="{FF2B5EF4-FFF2-40B4-BE49-F238E27FC236}">
                <a16:creationId xmlns:a16="http://schemas.microsoft.com/office/drawing/2014/main" id="{6E411CE4-A64B-E6B2-1D5D-6920C445112B}"/>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23" name="TextBox 222">
            <a:extLst>
              <a:ext uri="{FF2B5EF4-FFF2-40B4-BE49-F238E27FC236}">
                <a16:creationId xmlns:a16="http://schemas.microsoft.com/office/drawing/2014/main" id="{EB61FDF4-C8C1-7129-809E-48B9398719EA}"/>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24" name="TextBox 223">
            <a:extLst>
              <a:ext uri="{FF2B5EF4-FFF2-40B4-BE49-F238E27FC236}">
                <a16:creationId xmlns:a16="http://schemas.microsoft.com/office/drawing/2014/main" id="{58548D68-E3ED-AFE2-A52D-920575870DDF}"/>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25" name="TextBox 224">
            <a:extLst>
              <a:ext uri="{FF2B5EF4-FFF2-40B4-BE49-F238E27FC236}">
                <a16:creationId xmlns:a16="http://schemas.microsoft.com/office/drawing/2014/main" id="{D5DFE2F8-E87D-A780-C2D6-40789A5E32FB}"/>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26" name="TextBox 225">
            <a:extLst>
              <a:ext uri="{FF2B5EF4-FFF2-40B4-BE49-F238E27FC236}">
                <a16:creationId xmlns:a16="http://schemas.microsoft.com/office/drawing/2014/main" id="{205C0D0B-DF66-658F-DD5D-71187A60E5D3}"/>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7" name="TextBox 226">
            <a:extLst>
              <a:ext uri="{FF2B5EF4-FFF2-40B4-BE49-F238E27FC236}">
                <a16:creationId xmlns:a16="http://schemas.microsoft.com/office/drawing/2014/main" id="{6855B393-2ABB-3980-8E33-4AEEA4B5E9C0}"/>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8" name="TextBox 227">
            <a:extLst>
              <a:ext uri="{FF2B5EF4-FFF2-40B4-BE49-F238E27FC236}">
                <a16:creationId xmlns:a16="http://schemas.microsoft.com/office/drawing/2014/main" id="{A0B84676-2FCB-C84C-ADFC-FB52714B79AC}"/>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9" name="TextBox 228">
            <a:extLst>
              <a:ext uri="{FF2B5EF4-FFF2-40B4-BE49-F238E27FC236}">
                <a16:creationId xmlns:a16="http://schemas.microsoft.com/office/drawing/2014/main" id="{6D0BE951-309E-2BD4-181D-19BB5D73796A}"/>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30" name="TextBox 229">
            <a:extLst>
              <a:ext uri="{FF2B5EF4-FFF2-40B4-BE49-F238E27FC236}">
                <a16:creationId xmlns:a16="http://schemas.microsoft.com/office/drawing/2014/main" id="{C4ABD4D4-3ABC-5AFA-21CD-29C871B33781}"/>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31" name="TextBox 230">
            <a:extLst>
              <a:ext uri="{FF2B5EF4-FFF2-40B4-BE49-F238E27FC236}">
                <a16:creationId xmlns:a16="http://schemas.microsoft.com/office/drawing/2014/main" id="{F7C60698-E190-FCCC-E301-C6165B134782}"/>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32" name="TextBox 231">
            <a:extLst>
              <a:ext uri="{FF2B5EF4-FFF2-40B4-BE49-F238E27FC236}">
                <a16:creationId xmlns:a16="http://schemas.microsoft.com/office/drawing/2014/main" id="{F37F5817-46C4-97BC-9C77-A50ED4763DF3}"/>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33" name="TextBox 232">
            <a:extLst>
              <a:ext uri="{FF2B5EF4-FFF2-40B4-BE49-F238E27FC236}">
                <a16:creationId xmlns:a16="http://schemas.microsoft.com/office/drawing/2014/main" id="{000B38E0-B01C-A5BE-46ED-FB620DCF4538}"/>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34" name="TextBox 233">
            <a:extLst>
              <a:ext uri="{FF2B5EF4-FFF2-40B4-BE49-F238E27FC236}">
                <a16:creationId xmlns:a16="http://schemas.microsoft.com/office/drawing/2014/main" id="{A0E0ABCA-B6E5-5FB4-7722-E04A6BB71876}"/>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235" name="Straight Connector 234">
            <a:extLst>
              <a:ext uri="{FF2B5EF4-FFF2-40B4-BE49-F238E27FC236}">
                <a16:creationId xmlns:a16="http://schemas.microsoft.com/office/drawing/2014/main" id="{10860C4E-DA67-2FFA-2CFF-F3DDC62AFADA}"/>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B7D98E7-1338-C36F-AE1F-8FC9F74B4025}"/>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7F65B1C-2530-7DC6-4FFF-BB3A32D6CB2A}"/>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2A3A7143-DB42-CA6F-B656-627A5E835888}"/>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306A981A-0F47-455C-8C49-B3FE4C9FE003}"/>
              </a:ext>
            </a:extLst>
          </p:cNvPr>
          <p:cNvCxnSpPr>
            <a:cxnSpLocks/>
          </p:cNvCxnSpPr>
          <p:nvPr/>
        </p:nvCxnSpPr>
        <p:spPr>
          <a:xfrm>
            <a:off x="5422937"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0" name="Rectangle: Rounded Corners 59">
            <a:extLst>
              <a:ext uri="{FF2B5EF4-FFF2-40B4-BE49-F238E27FC236}">
                <a16:creationId xmlns:a16="http://schemas.microsoft.com/office/drawing/2014/main" id="{927931EA-80AD-B8DD-6CFE-5751B0893AED}"/>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1" name="Rectangle: Rounded Corners 60">
            <a:extLst>
              <a:ext uri="{FF2B5EF4-FFF2-40B4-BE49-F238E27FC236}">
                <a16:creationId xmlns:a16="http://schemas.microsoft.com/office/drawing/2014/main" id="{BF54BC98-9A4C-B52F-ECF3-FB5D8849ED36}"/>
              </a:ext>
            </a:extLst>
          </p:cNvPr>
          <p:cNvSpPr/>
          <p:nvPr/>
        </p:nvSpPr>
        <p:spPr>
          <a:xfrm>
            <a:off x="3009907" y="1627258"/>
            <a:ext cx="8436894"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42" name="Straight Connector 241">
            <a:extLst>
              <a:ext uri="{FF2B5EF4-FFF2-40B4-BE49-F238E27FC236}">
                <a16:creationId xmlns:a16="http://schemas.microsoft.com/office/drawing/2014/main" id="{BD5A7020-9A05-585B-AE54-C5E0C50769CB}"/>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B8F310C-C03E-195D-88DB-77790CEE45CB}"/>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150A6EA-80C3-9D13-765E-2196A6A13150}"/>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421C0630-7FA5-7FBC-5D8F-C36A40C19BA5}"/>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E45BC0BB-2A55-0B5B-D752-58C621115E43}"/>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DAB4D7AB-3ADF-D9E3-D97A-CBCC31E6D533}"/>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8F50888-E5BB-654D-DD35-B005AAC81415}"/>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9AEEA9A-878D-C70A-5773-369A9F58F10C}"/>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748FBB80-1E13-710A-D8DF-15C099CD7E33}"/>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FA3A1048-A4D7-AFF0-24FE-E63F58B3C2B7}"/>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2" name="TextBox 251">
            <a:extLst>
              <a:ext uri="{FF2B5EF4-FFF2-40B4-BE49-F238E27FC236}">
                <a16:creationId xmlns:a16="http://schemas.microsoft.com/office/drawing/2014/main" id="{4F304FCA-3718-C51C-739E-AA0F075A8588}"/>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53" name="TextBox 252">
            <a:extLst>
              <a:ext uri="{FF2B5EF4-FFF2-40B4-BE49-F238E27FC236}">
                <a16:creationId xmlns:a16="http://schemas.microsoft.com/office/drawing/2014/main" id="{E129EE6D-47D0-526E-2B4D-88ACC835E694}"/>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4" name="TextBox 253">
            <a:extLst>
              <a:ext uri="{FF2B5EF4-FFF2-40B4-BE49-F238E27FC236}">
                <a16:creationId xmlns:a16="http://schemas.microsoft.com/office/drawing/2014/main" id="{F2ED55FD-7391-9C9E-BC2D-1CF6BA3F617B}"/>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55" name="TextBox 254">
            <a:extLst>
              <a:ext uri="{FF2B5EF4-FFF2-40B4-BE49-F238E27FC236}">
                <a16:creationId xmlns:a16="http://schemas.microsoft.com/office/drawing/2014/main" id="{74041951-CEBB-8A6D-5D0C-0BE69B0D73BD}"/>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56" name="TextBox 255">
            <a:extLst>
              <a:ext uri="{FF2B5EF4-FFF2-40B4-BE49-F238E27FC236}">
                <a16:creationId xmlns:a16="http://schemas.microsoft.com/office/drawing/2014/main" id="{A7EFFCFA-FE55-E69B-1E6D-32EA35F591B4}"/>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57" name="TextBox 256">
            <a:extLst>
              <a:ext uri="{FF2B5EF4-FFF2-40B4-BE49-F238E27FC236}">
                <a16:creationId xmlns:a16="http://schemas.microsoft.com/office/drawing/2014/main" id="{A427CAA3-5E67-FA06-6FA5-C65BF42C3C6E}"/>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58" name="TextBox 257">
            <a:extLst>
              <a:ext uri="{FF2B5EF4-FFF2-40B4-BE49-F238E27FC236}">
                <a16:creationId xmlns:a16="http://schemas.microsoft.com/office/drawing/2014/main" id="{400A753B-EF3B-67B6-3E36-C212E5997F5B}"/>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59" name="TextBox 258">
            <a:extLst>
              <a:ext uri="{FF2B5EF4-FFF2-40B4-BE49-F238E27FC236}">
                <a16:creationId xmlns:a16="http://schemas.microsoft.com/office/drawing/2014/main" id="{1F862EDF-B409-64E3-86A5-C6CE75EB62A3}"/>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60" name="TextBox 259">
            <a:extLst>
              <a:ext uri="{FF2B5EF4-FFF2-40B4-BE49-F238E27FC236}">
                <a16:creationId xmlns:a16="http://schemas.microsoft.com/office/drawing/2014/main" id="{409E7DF5-5A17-7BFF-00CD-CFCB405A4D25}"/>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61" name="TextBox 260">
            <a:extLst>
              <a:ext uri="{FF2B5EF4-FFF2-40B4-BE49-F238E27FC236}">
                <a16:creationId xmlns:a16="http://schemas.microsoft.com/office/drawing/2014/main" id="{4BECFB04-B50D-0B50-B28E-1CAA7914C3E1}"/>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62" name="TextBox 261">
            <a:extLst>
              <a:ext uri="{FF2B5EF4-FFF2-40B4-BE49-F238E27FC236}">
                <a16:creationId xmlns:a16="http://schemas.microsoft.com/office/drawing/2014/main" id="{1E3A5305-E308-751F-2D9B-2912E0179405}"/>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63" name="TextBox 262">
            <a:extLst>
              <a:ext uri="{FF2B5EF4-FFF2-40B4-BE49-F238E27FC236}">
                <a16:creationId xmlns:a16="http://schemas.microsoft.com/office/drawing/2014/main" id="{8C191775-A2A9-91E3-C5E5-D6C1459ABF2F}"/>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64" name="TextBox 263">
            <a:extLst>
              <a:ext uri="{FF2B5EF4-FFF2-40B4-BE49-F238E27FC236}">
                <a16:creationId xmlns:a16="http://schemas.microsoft.com/office/drawing/2014/main" id="{1AD45CCE-0596-020C-1307-99FD87020317}"/>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65" name="TextBox 264">
            <a:extLst>
              <a:ext uri="{FF2B5EF4-FFF2-40B4-BE49-F238E27FC236}">
                <a16:creationId xmlns:a16="http://schemas.microsoft.com/office/drawing/2014/main" id="{BACEC705-DF43-A9D8-A0E5-77A25187656B}"/>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66" name="TextBox 265">
            <a:extLst>
              <a:ext uri="{FF2B5EF4-FFF2-40B4-BE49-F238E27FC236}">
                <a16:creationId xmlns:a16="http://schemas.microsoft.com/office/drawing/2014/main" id="{13132BBC-D340-BF43-7595-7D2F5E1AE5AF}"/>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267" name="Straight Connector 266">
            <a:extLst>
              <a:ext uri="{FF2B5EF4-FFF2-40B4-BE49-F238E27FC236}">
                <a16:creationId xmlns:a16="http://schemas.microsoft.com/office/drawing/2014/main" id="{F52E2287-3352-B740-7DD7-F8D5145F4870}"/>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2CC6F0E7-DEEE-128D-2A97-53D190B49C87}"/>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3CDB7A7-AE05-7B8A-82C1-0701499FEF9F}"/>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18CA107-46DF-4E07-DA84-8338AAF7431F}"/>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544F1C8C-62E7-A735-8D18-00D4C747D115}"/>
              </a:ext>
            </a:extLst>
          </p:cNvPr>
          <p:cNvCxnSpPr>
            <a:cxnSpLocks/>
          </p:cNvCxnSpPr>
          <p:nvPr/>
        </p:nvCxnSpPr>
        <p:spPr>
          <a:xfrm>
            <a:off x="5422937"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2" name="Rectangle: Rounded Corners 59">
            <a:extLst>
              <a:ext uri="{FF2B5EF4-FFF2-40B4-BE49-F238E27FC236}">
                <a16:creationId xmlns:a16="http://schemas.microsoft.com/office/drawing/2014/main" id="{580983EC-E76D-C108-E362-1BC369A45B0B}"/>
              </a:ext>
            </a:extLst>
          </p:cNvPr>
          <p:cNvSpPr/>
          <p:nvPr/>
        </p:nvSpPr>
        <p:spPr>
          <a:xfrm>
            <a:off x="3011204" y="1366310"/>
            <a:ext cx="8438052"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73" name="Rectangle: Rounded Corners 60">
            <a:extLst>
              <a:ext uri="{FF2B5EF4-FFF2-40B4-BE49-F238E27FC236}">
                <a16:creationId xmlns:a16="http://schemas.microsoft.com/office/drawing/2014/main" id="{6B9C3B6F-4D36-2A6A-603B-B6F0789F6E42}"/>
              </a:ext>
            </a:extLst>
          </p:cNvPr>
          <p:cNvSpPr/>
          <p:nvPr/>
        </p:nvSpPr>
        <p:spPr>
          <a:xfrm>
            <a:off x="3009908" y="1627258"/>
            <a:ext cx="8441528"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74" name="Straight Connector 273">
            <a:extLst>
              <a:ext uri="{FF2B5EF4-FFF2-40B4-BE49-F238E27FC236}">
                <a16:creationId xmlns:a16="http://schemas.microsoft.com/office/drawing/2014/main" id="{B5C64766-FDB7-2CDA-5600-2E9BC88F8C61}"/>
              </a:ext>
            </a:extLst>
          </p:cNvPr>
          <p:cNvCxnSpPr>
            <a:cxnSpLocks/>
          </p:cNvCxnSpPr>
          <p:nvPr/>
        </p:nvCxnSpPr>
        <p:spPr>
          <a:xfrm>
            <a:off x="3614789"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6A6D8C82-D046-5FE2-EBEE-6FDFC49CB6F5}"/>
              </a:ext>
            </a:extLst>
          </p:cNvPr>
          <p:cNvCxnSpPr>
            <a:cxnSpLocks/>
          </p:cNvCxnSpPr>
          <p:nvPr/>
        </p:nvCxnSpPr>
        <p:spPr>
          <a:xfrm>
            <a:off x="4219671"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224A3325-C752-BE94-051C-807F875E881A}"/>
              </a:ext>
            </a:extLst>
          </p:cNvPr>
          <p:cNvCxnSpPr>
            <a:cxnSpLocks/>
          </p:cNvCxnSpPr>
          <p:nvPr/>
        </p:nvCxnSpPr>
        <p:spPr>
          <a:xfrm>
            <a:off x="4820658"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94898A3-8BB1-2D49-25B9-91575CAF5587}"/>
              </a:ext>
            </a:extLst>
          </p:cNvPr>
          <p:cNvCxnSpPr>
            <a:cxnSpLocks/>
          </p:cNvCxnSpPr>
          <p:nvPr/>
        </p:nvCxnSpPr>
        <p:spPr>
          <a:xfrm>
            <a:off x="5422396"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A8EC0221-DFB3-D49E-EAEC-2EFFECDE7291}"/>
              </a:ext>
            </a:extLst>
          </p:cNvPr>
          <p:cNvCxnSpPr>
            <a:cxnSpLocks/>
          </p:cNvCxnSpPr>
          <p:nvPr/>
        </p:nvCxnSpPr>
        <p:spPr>
          <a:xfrm>
            <a:off x="6023383"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A0BFDB7B-AA65-0ABC-3BCA-E6480C61BA9A}"/>
              </a:ext>
            </a:extLst>
          </p:cNvPr>
          <p:cNvCxnSpPr>
            <a:cxnSpLocks/>
          </p:cNvCxnSpPr>
          <p:nvPr/>
        </p:nvCxnSpPr>
        <p:spPr>
          <a:xfrm>
            <a:off x="6628265"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C141A4A-A4DD-5318-2285-41958F2A1918}"/>
              </a:ext>
            </a:extLst>
          </p:cNvPr>
          <p:cNvCxnSpPr>
            <a:cxnSpLocks/>
          </p:cNvCxnSpPr>
          <p:nvPr/>
        </p:nvCxnSpPr>
        <p:spPr>
          <a:xfrm>
            <a:off x="7229252"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9BF03D55-75E4-4B3A-4ADB-7EE647851451}"/>
              </a:ext>
            </a:extLst>
          </p:cNvPr>
          <p:cNvCxnSpPr>
            <a:cxnSpLocks/>
          </p:cNvCxnSpPr>
          <p:nvPr/>
        </p:nvCxnSpPr>
        <p:spPr>
          <a:xfrm>
            <a:off x="7830990"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B94A282-DC5D-2158-BB2B-E0CD8332C2F9}"/>
              </a:ext>
            </a:extLst>
          </p:cNvPr>
          <p:cNvCxnSpPr>
            <a:cxnSpLocks/>
          </p:cNvCxnSpPr>
          <p:nvPr/>
        </p:nvCxnSpPr>
        <p:spPr>
          <a:xfrm>
            <a:off x="8431977"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7E7D4E0F-CFDC-ED45-9E46-A6B9013FE92B}"/>
              </a:ext>
            </a:extLst>
          </p:cNvPr>
          <p:cNvCxnSpPr>
            <a:cxnSpLocks/>
          </p:cNvCxnSpPr>
          <p:nvPr/>
        </p:nvCxnSpPr>
        <p:spPr>
          <a:xfrm>
            <a:off x="90329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F315CC60-6BF1-1512-7726-F85A1EC04F10}"/>
              </a:ext>
            </a:extLst>
          </p:cNvPr>
          <p:cNvSpPr txBox="1"/>
          <p:nvPr/>
        </p:nvSpPr>
        <p:spPr>
          <a:xfrm>
            <a:off x="3019158"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85" name="TextBox 284">
            <a:extLst>
              <a:ext uri="{FF2B5EF4-FFF2-40B4-BE49-F238E27FC236}">
                <a16:creationId xmlns:a16="http://schemas.microsoft.com/office/drawing/2014/main" id="{C458870D-2BF8-542E-476F-6B0B185D2234}"/>
              </a:ext>
            </a:extLst>
          </p:cNvPr>
          <p:cNvSpPr txBox="1"/>
          <p:nvPr/>
        </p:nvSpPr>
        <p:spPr>
          <a:xfrm>
            <a:off x="3076890"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6" name="TextBox 285">
            <a:extLst>
              <a:ext uri="{FF2B5EF4-FFF2-40B4-BE49-F238E27FC236}">
                <a16:creationId xmlns:a16="http://schemas.microsoft.com/office/drawing/2014/main" id="{C8F87A48-74A2-78A7-8DA4-0EFDE05FE096}"/>
              </a:ext>
            </a:extLst>
          </p:cNvPr>
          <p:cNvSpPr txBox="1"/>
          <p:nvPr/>
        </p:nvSpPr>
        <p:spPr>
          <a:xfrm>
            <a:off x="3684269"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87" name="TextBox 286">
            <a:extLst>
              <a:ext uri="{FF2B5EF4-FFF2-40B4-BE49-F238E27FC236}">
                <a16:creationId xmlns:a16="http://schemas.microsoft.com/office/drawing/2014/main" id="{E9F21585-9061-5BFE-3501-9892676DE109}"/>
              </a:ext>
            </a:extLst>
          </p:cNvPr>
          <p:cNvSpPr txBox="1"/>
          <p:nvPr/>
        </p:nvSpPr>
        <p:spPr>
          <a:xfrm>
            <a:off x="4224466"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88" name="TextBox 287">
            <a:extLst>
              <a:ext uri="{FF2B5EF4-FFF2-40B4-BE49-F238E27FC236}">
                <a16:creationId xmlns:a16="http://schemas.microsoft.com/office/drawing/2014/main" id="{8511A2CC-563E-1407-60D2-B221B6CF9D33}"/>
              </a:ext>
            </a:extLst>
          </p:cNvPr>
          <p:cNvSpPr txBox="1"/>
          <p:nvPr/>
        </p:nvSpPr>
        <p:spPr>
          <a:xfrm>
            <a:off x="4827540"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89" name="TextBox 288">
            <a:extLst>
              <a:ext uri="{FF2B5EF4-FFF2-40B4-BE49-F238E27FC236}">
                <a16:creationId xmlns:a16="http://schemas.microsoft.com/office/drawing/2014/main" id="{08B2CECE-B1DB-DD0A-46B1-54D95218A10E}"/>
              </a:ext>
            </a:extLst>
          </p:cNvPr>
          <p:cNvSpPr txBox="1"/>
          <p:nvPr/>
        </p:nvSpPr>
        <p:spPr>
          <a:xfrm>
            <a:off x="5430614"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90" name="TextBox 289">
            <a:extLst>
              <a:ext uri="{FF2B5EF4-FFF2-40B4-BE49-F238E27FC236}">
                <a16:creationId xmlns:a16="http://schemas.microsoft.com/office/drawing/2014/main" id="{01244A9B-A777-786C-9B7C-A97C9F134448}"/>
              </a:ext>
            </a:extLst>
          </p:cNvPr>
          <p:cNvSpPr txBox="1"/>
          <p:nvPr/>
        </p:nvSpPr>
        <p:spPr>
          <a:xfrm>
            <a:off x="6032312"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91" name="TextBox 290">
            <a:extLst>
              <a:ext uri="{FF2B5EF4-FFF2-40B4-BE49-F238E27FC236}">
                <a16:creationId xmlns:a16="http://schemas.microsoft.com/office/drawing/2014/main" id="{17239E62-86C5-AC9A-18CE-A497F9162230}"/>
              </a:ext>
            </a:extLst>
          </p:cNvPr>
          <p:cNvSpPr txBox="1"/>
          <p:nvPr/>
        </p:nvSpPr>
        <p:spPr>
          <a:xfrm>
            <a:off x="6636762"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92" name="TextBox 291">
            <a:extLst>
              <a:ext uri="{FF2B5EF4-FFF2-40B4-BE49-F238E27FC236}">
                <a16:creationId xmlns:a16="http://schemas.microsoft.com/office/drawing/2014/main" id="{3B2049AD-100E-525D-972A-E202DC9F36C1}"/>
              </a:ext>
            </a:extLst>
          </p:cNvPr>
          <p:cNvSpPr txBox="1"/>
          <p:nvPr/>
        </p:nvSpPr>
        <p:spPr>
          <a:xfrm>
            <a:off x="7239836"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93" name="TextBox 292">
            <a:extLst>
              <a:ext uri="{FF2B5EF4-FFF2-40B4-BE49-F238E27FC236}">
                <a16:creationId xmlns:a16="http://schemas.microsoft.com/office/drawing/2014/main" id="{54D7F0B9-60D7-FA8D-D259-568143433A3D}"/>
              </a:ext>
            </a:extLst>
          </p:cNvPr>
          <p:cNvSpPr txBox="1"/>
          <p:nvPr/>
        </p:nvSpPr>
        <p:spPr>
          <a:xfrm>
            <a:off x="7842910"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94" name="TextBox 293">
            <a:extLst>
              <a:ext uri="{FF2B5EF4-FFF2-40B4-BE49-F238E27FC236}">
                <a16:creationId xmlns:a16="http://schemas.microsoft.com/office/drawing/2014/main" id="{3E66EE6B-4EBD-4FA5-3C89-B78358E1DE38}"/>
              </a:ext>
            </a:extLst>
          </p:cNvPr>
          <p:cNvSpPr txBox="1"/>
          <p:nvPr/>
        </p:nvSpPr>
        <p:spPr>
          <a:xfrm>
            <a:off x="8445984"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95" name="TextBox 294">
            <a:extLst>
              <a:ext uri="{FF2B5EF4-FFF2-40B4-BE49-F238E27FC236}">
                <a16:creationId xmlns:a16="http://schemas.microsoft.com/office/drawing/2014/main" id="{1DB7255C-DB8E-F7AC-EBFB-E327BFB45D96}"/>
              </a:ext>
            </a:extLst>
          </p:cNvPr>
          <p:cNvSpPr txBox="1"/>
          <p:nvPr/>
        </p:nvSpPr>
        <p:spPr>
          <a:xfrm>
            <a:off x="9049058"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96" name="TextBox 295">
            <a:extLst>
              <a:ext uri="{FF2B5EF4-FFF2-40B4-BE49-F238E27FC236}">
                <a16:creationId xmlns:a16="http://schemas.microsoft.com/office/drawing/2014/main" id="{D6660082-DE42-1678-706E-C8AC9D0007E6}"/>
              </a:ext>
            </a:extLst>
          </p:cNvPr>
          <p:cNvSpPr txBox="1"/>
          <p:nvPr/>
        </p:nvSpPr>
        <p:spPr>
          <a:xfrm>
            <a:off x="9672581"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97" name="TextBox 296">
            <a:extLst>
              <a:ext uri="{FF2B5EF4-FFF2-40B4-BE49-F238E27FC236}">
                <a16:creationId xmlns:a16="http://schemas.microsoft.com/office/drawing/2014/main" id="{06B6F8BC-CFD3-CE3B-054D-9648289810DD}"/>
              </a:ext>
            </a:extLst>
          </p:cNvPr>
          <p:cNvSpPr txBox="1"/>
          <p:nvPr/>
        </p:nvSpPr>
        <p:spPr>
          <a:xfrm>
            <a:off x="10297547"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98" name="TextBox 297">
            <a:extLst>
              <a:ext uri="{FF2B5EF4-FFF2-40B4-BE49-F238E27FC236}">
                <a16:creationId xmlns:a16="http://schemas.microsoft.com/office/drawing/2014/main" id="{0656EBCE-61B5-7E9A-01B2-6D885C7012E7}"/>
              </a:ext>
            </a:extLst>
          </p:cNvPr>
          <p:cNvSpPr txBox="1"/>
          <p:nvPr/>
        </p:nvSpPr>
        <p:spPr>
          <a:xfrm>
            <a:off x="10858719"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cxnSp>
        <p:nvCxnSpPr>
          <p:cNvPr id="299" name="Straight Connector 298">
            <a:extLst>
              <a:ext uri="{FF2B5EF4-FFF2-40B4-BE49-F238E27FC236}">
                <a16:creationId xmlns:a16="http://schemas.microsoft.com/office/drawing/2014/main" id="{01704A31-08D0-6D1D-2D78-11DB09B4BBC8}"/>
              </a:ext>
            </a:extLst>
          </p:cNvPr>
          <p:cNvCxnSpPr>
            <a:cxnSpLocks/>
          </p:cNvCxnSpPr>
          <p:nvPr/>
        </p:nvCxnSpPr>
        <p:spPr>
          <a:xfrm>
            <a:off x="1145883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78EC3738-B3BE-7584-C11B-C6709709ED40}"/>
              </a:ext>
            </a:extLst>
          </p:cNvPr>
          <p:cNvCxnSpPr>
            <a:cxnSpLocks/>
          </p:cNvCxnSpPr>
          <p:nvPr/>
        </p:nvCxnSpPr>
        <p:spPr>
          <a:xfrm>
            <a:off x="10858719"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371E641F-FF3C-4983-4B16-31E6323380C4}"/>
              </a:ext>
            </a:extLst>
          </p:cNvPr>
          <p:cNvCxnSpPr>
            <a:cxnSpLocks/>
          </p:cNvCxnSpPr>
          <p:nvPr/>
        </p:nvCxnSpPr>
        <p:spPr>
          <a:xfrm>
            <a:off x="1029754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BD9E2F70-A141-7B85-632F-9A659AA4C51E}"/>
              </a:ext>
            </a:extLst>
          </p:cNvPr>
          <p:cNvCxnSpPr>
            <a:cxnSpLocks/>
          </p:cNvCxnSpPr>
          <p:nvPr/>
        </p:nvCxnSpPr>
        <p:spPr>
          <a:xfrm>
            <a:off x="967870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C4A0A7E2-AA2B-9DB6-4F36-DA84F6FEE6C7}"/>
              </a:ext>
            </a:extLst>
          </p:cNvPr>
          <p:cNvCxnSpPr>
            <a:cxnSpLocks/>
          </p:cNvCxnSpPr>
          <p:nvPr/>
        </p:nvCxnSpPr>
        <p:spPr>
          <a:xfrm>
            <a:off x="6023383"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EC82AAF0-48E6-ABB5-1DD5-7EB1C5E3DD25}"/>
              </a:ext>
            </a:extLst>
          </p:cNvPr>
          <p:cNvSpPr txBox="1"/>
          <p:nvPr/>
        </p:nvSpPr>
        <p:spPr>
          <a:xfrm>
            <a:off x="6018422" y="1370819"/>
            <a:ext cx="5432463"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Tree>
    <p:extLst>
      <p:ext uri="{BB962C8B-B14F-4D97-AF65-F5344CB8AC3E}">
        <p14:creationId xmlns:p14="http://schemas.microsoft.com/office/powerpoint/2010/main" val="27053881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60D9A1"/>
        </a:solidFill>
        <a:effectLst/>
      </p:bgPr>
    </p:bg>
    <p:spTree>
      <p:nvGrpSpPr>
        <p:cNvPr id="1" name="Shape 159"/>
        <p:cNvGrpSpPr/>
        <p:nvPr/>
      </p:nvGrpSpPr>
      <p:grpSpPr>
        <a:xfrm>
          <a:off x="0" y="0"/>
          <a:ext cx="0" cy="0"/>
          <a:chOff x="0" y="0"/>
          <a:chExt cx="0" cy="0"/>
        </a:xfrm>
      </p:grpSpPr>
      <p:sp>
        <p:nvSpPr>
          <p:cNvPr id="170" name="Google Shape;170;p25"/>
          <p:cNvSpPr txBox="1">
            <a:spLocks noGrp="1"/>
          </p:cNvSpPr>
          <p:nvPr>
            <p:ph type="ctrTitle"/>
          </p:nvPr>
        </p:nvSpPr>
        <p:spPr>
          <a:xfrm>
            <a:off x="1191433" y="1864333"/>
            <a:ext cx="7953200" cy="2770800"/>
          </a:xfrm>
          <a:prstGeom prst="rect">
            <a:avLst/>
          </a:prstGeom>
        </p:spPr>
        <p:txBody>
          <a:bodyPr spcFirstLastPara="1" wrap="square" lIns="121900" tIns="0" rIns="121900" bIns="121900" anchor="t" anchorCtr="0">
            <a:noAutofit/>
          </a:bodyPr>
          <a:lstStyle/>
          <a:p>
            <a:r>
              <a:rPr lang="fr" sz="9600" dirty="0"/>
              <a:t>Manage Drafts</a:t>
            </a:r>
            <a:endParaRPr sz="9600" dirty="0"/>
          </a:p>
        </p:txBody>
      </p:sp>
      <p:sp>
        <p:nvSpPr>
          <p:cNvPr id="160" name="Google Shape;160;p25"/>
          <p:cNvSpPr/>
          <p:nvPr/>
        </p:nvSpPr>
        <p:spPr>
          <a:xfrm>
            <a:off x="1257300" y="4921629"/>
            <a:ext cx="5856400" cy="520800"/>
          </a:xfrm>
          <a:prstGeom prst="roundRect">
            <a:avLst>
              <a:gd name="adj" fmla="val 23842"/>
            </a:avLst>
          </a:prstGeom>
          <a:gradFill>
            <a:gsLst>
              <a:gs pos="0">
                <a:schemeClr val="accent6">
                  <a:lumMod val="40000"/>
                  <a:lumOff val="60000"/>
                </a:schemeClr>
              </a:gs>
              <a:gs pos="100000">
                <a:schemeClr val="accent6"/>
              </a:gs>
            </a:gsLst>
            <a:lin ang="5400012" scaled="0"/>
          </a:gradFill>
          <a:ln>
            <a:noFill/>
          </a:ln>
          <a:effectLst>
            <a:outerShdw blurRad="157163" dist="9525" dir="5400000" algn="bl" rotWithShape="0">
              <a:schemeClr val="dk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1" name="Google Shape;161;p25"/>
          <p:cNvSpPr txBox="1"/>
          <p:nvPr/>
        </p:nvSpPr>
        <p:spPr>
          <a:xfrm>
            <a:off x="1371600" y="719334"/>
            <a:ext cx="6114400" cy="307777"/>
          </a:xfrm>
          <a:prstGeom prst="rect">
            <a:avLst/>
          </a:prstGeom>
          <a:noFill/>
          <a:ln>
            <a:noFill/>
          </a:ln>
        </p:spPr>
        <p:txBody>
          <a:bodyPr spcFirstLastPara="1" wrap="square" lIns="0" tIns="0" rIns="121900" bIns="0" anchor="t" anchorCtr="0">
            <a:spAutoFit/>
          </a:bodyPr>
          <a:lstStyle/>
          <a:p>
            <a:pPr defTabSz="1219170">
              <a:buClr>
                <a:srgbClr val="000000"/>
              </a:buClr>
            </a:pPr>
            <a:r>
              <a:rPr lang="fr" sz="2000" kern="0" dirty="0">
                <a:solidFill>
                  <a:srgbClr val="C7CCE2"/>
                </a:solidFill>
                <a:latin typeface="Questrial"/>
                <a:ea typeface="Questrial"/>
                <a:cs typeface="Questrial"/>
                <a:sym typeface="Questrial"/>
              </a:rPr>
              <a:t>UPCOMING FEATURE</a:t>
            </a:r>
            <a:endParaRPr sz="2000" kern="0" dirty="0">
              <a:solidFill>
                <a:srgbClr val="C7CCE2"/>
              </a:solidFill>
              <a:latin typeface="Questrial"/>
              <a:ea typeface="Questrial"/>
              <a:cs typeface="Questrial"/>
              <a:sym typeface="Questrial"/>
            </a:endParaRPr>
          </a:p>
        </p:txBody>
      </p:sp>
      <p:sp>
        <p:nvSpPr>
          <p:cNvPr id="163" name="Google Shape;163;p25"/>
          <p:cNvSpPr/>
          <p:nvPr/>
        </p:nvSpPr>
        <p:spPr>
          <a:xfrm>
            <a:off x="8133751" y="4922478"/>
            <a:ext cx="448964" cy="449351"/>
          </a:xfrm>
          <a:custGeom>
            <a:avLst/>
            <a:gdLst/>
            <a:ahLst/>
            <a:cxnLst/>
            <a:rect l="l" t="t" r="r" b="b"/>
            <a:pathLst>
              <a:path w="18565" h="18581" extrusionOk="0">
                <a:moveTo>
                  <a:pt x="15647" y="1454"/>
                </a:moveTo>
                <a:cubicBezTo>
                  <a:pt x="16021" y="1454"/>
                  <a:pt x="16397" y="1593"/>
                  <a:pt x="16687" y="1871"/>
                </a:cubicBezTo>
                <a:cubicBezTo>
                  <a:pt x="16942" y="2150"/>
                  <a:pt x="17104" y="2520"/>
                  <a:pt x="17104" y="2891"/>
                </a:cubicBezTo>
                <a:cubicBezTo>
                  <a:pt x="17104" y="3285"/>
                  <a:pt x="16965" y="3656"/>
                  <a:pt x="16687" y="3934"/>
                </a:cubicBezTo>
                <a:lnTo>
                  <a:pt x="5331" y="15336"/>
                </a:lnTo>
                <a:lnTo>
                  <a:pt x="3268" y="13274"/>
                </a:lnTo>
                <a:lnTo>
                  <a:pt x="11055" y="5464"/>
                </a:lnTo>
                <a:lnTo>
                  <a:pt x="12237" y="6646"/>
                </a:lnTo>
                <a:lnTo>
                  <a:pt x="13257" y="5626"/>
                </a:lnTo>
                <a:lnTo>
                  <a:pt x="12075" y="4444"/>
                </a:lnTo>
                <a:lnTo>
                  <a:pt x="13164" y="3331"/>
                </a:lnTo>
                <a:lnTo>
                  <a:pt x="14369" y="4513"/>
                </a:lnTo>
                <a:lnTo>
                  <a:pt x="15389" y="3494"/>
                </a:lnTo>
                <a:lnTo>
                  <a:pt x="14184" y="2312"/>
                </a:lnTo>
                <a:lnTo>
                  <a:pt x="14624" y="1871"/>
                </a:lnTo>
                <a:cubicBezTo>
                  <a:pt x="14902" y="1593"/>
                  <a:pt x="15273" y="1454"/>
                  <a:pt x="15647" y="1454"/>
                </a:cubicBezTo>
                <a:close/>
                <a:moveTo>
                  <a:pt x="2411" y="14479"/>
                </a:moveTo>
                <a:lnTo>
                  <a:pt x="4103" y="16171"/>
                </a:lnTo>
                <a:lnTo>
                  <a:pt x="2550" y="16518"/>
                </a:lnTo>
                <a:lnTo>
                  <a:pt x="2063" y="16031"/>
                </a:lnTo>
                <a:lnTo>
                  <a:pt x="2411" y="14479"/>
                </a:lnTo>
                <a:close/>
                <a:moveTo>
                  <a:pt x="15647" y="0"/>
                </a:moveTo>
                <a:cubicBezTo>
                  <a:pt x="14902" y="0"/>
                  <a:pt x="14161" y="284"/>
                  <a:pt x="13605" y="852"/>
                </a:cubicBezTo>
                <a:lnTo>
                  <a:pt x="1901" y="12602"/>
                </a:lnTo>
                <a:cubicBezTo>
                  <a:pt x="1507" y="12972"/>
                  <a:pt x="1229" y="13459"/>
                  <a:pt x="1044" y="13946"/>
                </a:cubicBezTo>
                <a:lnTo>
                  <a:pt x="1044" y="13992"/>
                </a:lnTo>
                <a:lnTo>
                  <a:pt x="1" y="18581"/>
                </a:lnTo>
                <a:lnTo>
                  <a:pt x="4613" y="17561"/>
                </a:lnTo>
                <a:lnTo>
                  <a:pt x="4636" y="17538"/>
                </a:lnTo>
                <a:cubicBezTo>
                  <a:pt x="5146" y="17376"/>
                  <a:pt x="5632" y="17074"/>
                  <a:pt x="6003" y="16704"/>
                </a:cubicBezTo>
                <a:lnTo>
                  <a:pt x="17707" y="4954"/>
                </a:lnTo>
                <a:cubicBezTo>
                  <a:pt x="18263" y="4398"/>
                  <a:pt x="18564" y="3679"/>
                  <a:pt x="18564" y="2891"/>
                </a:cubicBezTo>
                <a:cubicBezTo>
                  <a:pt x="18564" y="2126"/>
                  <a:pt x="18263" y="1385"/>
                  <a:pt x="17707" y="852"/>
                </a:cubicBezTo>
                <a:cubicBezTo>
                  <a:pt x="17139" y="284"/>
                  <a:pt x="16391" y="0"/>
                  <a:pt x="15647" y="0"/>
                </a:cubicBezTo>
                <a:close/>
                <a:moveTo>
                  <a:pt x="7625" y="17121"/>
                </a:moveTo>
                <a:lnTo>
                  <a:pt x="6189" y="18581"/>
                </a:lnTo>
                <a:lnTo>
                  <a:pt x="18564" y="18581"/>
                </a:lnTo>
                <a:lnTo>
                  <a:pt x="18564" y="1712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4" name="Google Shape;164;p25"/>
          <p:cNvSpPr/>
          <p:nvPr/>
        </p:nvSpPr>
        <p:spPr>
          <a:xfrm flipH="1">
            <a:off x="7399256" y="4957563"/>
            <a:ext cx="448939" cy="448939"/>
          </a:xfrm>
          <a:custGeom>
            <a:avLst/>
            <a:gdLst/>
            <a:ahLst/>
            <a:cxnLst/>
            <a:rect l="l" t="t" r="r" b="b"/>
            <a:pathLst>
              <a:path w="18587" h="18587" extrusionOk="0">
                <a:moveTo>
                  <a:pt x="10522" y="4265"/>
                </a:moveTo>
                <a:lnTo>
                  <a:pt x="5493" y="9294"/>
                </a:lnTo>
                <a:lnTo>
                  <a:pt x="10522" y="14300"/>
                </a:lnTo>
                <a:lnTo>
                  <a:pt x="11542" y="13280"/>
                </a:lnTo>
                <a:lnTo>
                  <a:pt x="7556" y="9294"/>
                </a:lnTo>
                <a:lnTo>
                  <a:pt x="11542" y="5284"/>
                </a:lnTo>
                <a:lnTo>
                  <a:pt x="10522" y="4265"/>
                </a:lnTo>
                <a:close/>
                <a:moveTo>
                  <a:pt x="9294" y="1437"/>
                </a:moveTo>
                <a:cubicBezTo>
                  <a:pt x="13604" y="1437"/>
                  <a:pt x="17127" y="4960"/>
                  <a:pt x="17127" y="9294"/>
                </a:cubicBezTo>
                <a:cubicBezTo>
                  <a:pt x="17127" y="13604"/>
                  <a:pt x="13604" y="17127"/>
                  <a:pt x="9294" y="17127"/>
                </a:cubicBezTo>
                <a:cubicBezTo>
                  <a:pt x="4960" y="17127"/>
                  <a:pt x="1437" y="13604"/>
                  <a:pt x="1437" y="9294"/>
                </a:cubicBezTo>
                <a:cubicBezTo>
                  <a:pt x="1437" y="4960"/>
                  <a:pt x="4960" y="1437"/>
                  <a:pt x="9294" y="1437"/>
                </a:cubicBezTo>
                <a:close/>
                <a:moveTo>
                  <a:pt x="9294" y="0"/>
                </a:moveTo>
                <a:cubicBezTo>
                  <a:pt x="6814" y="0"/>
                  <a:pt x="4473" y="951"/>
                  <a:pt x="2712" y="2712"/>
                </a:cubicBezTo>
                <a:cubicBezTo>
                  <a:pt x="951" y="4473"/>
                  <a:pt x="0" y="6814"/>
                  <a:pt x="0" y="9294"/>
                </a:cubicBezTo>
                <a:cubicBezTo>
                  <a:pt x="0" y="11773"/>
                  <a:pt x="951" y="14114"/>
                  <a:pt x="2712" y="15852"/>
                </a:cubicBezTo>
                <a:cubicBezTo>
                  <a:pt x="4473" y="17614"/>
                  <a:pt x="6814" y="18587"/>
                  <a:pt x="9294" y="18587"/>
                </a:cubicBezTo>
                <a:cubicBezTo>
                  <a:pt x="11773" y="18587"/>
                  <a:pt x="14114" y="17614"/>
                  <a:pt x="15852" y="15852"/>
                </a:cubicBezTo>
                <a:cubicBezTo>
                  <a:pt x="17614" y="14114"/>
                  <a:pt x="18587" y="11773"/>
                  <a:pt x="18587" y="9294"/>
                </a:cubicBezTo>
                <a:cubicBezTo>
                  <a:pt x="18587" y="6814"/>
                  <a:pt x="17614" y="4473"/>
                  <a:pt x="15852" y="2712"/>
                </a:cubicBezTo>
                <a:cubicBezTo>
                  <a:pt x="14114" y="951"/>
                  <a:pt x="11773" y="0"/>
                  <a:pt x="929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5" name="Google Shape;165;p25"/>
          <p:cNvSpPr/>
          <p:nvPr/>
        </p:nvSpPr>
        <p:spPr>
          <a:xfrm>
            <a:off x="10851018" y="868826"/>
            <a:ext cx="619567" cy="620333"/>
          </a:xfrm>
          <a:custGeom>
            <a:avLst/>
            <a:gdLst/>
            <a:ahLst/>
            <a:cxnLst/>
            <a:rect l="l" t="t" r="r" b="b"/>
            <a:pathLst>
              <a:path w="18587" h="18610" extrusionOk="0">
                <a:moveTo>
                  <a:pt x="5307" y="5678"/>
                </a:moveTo>
                <a:lnTo>
                  <a:pt x="5307" y="7115"/>
                </a:lnTo>
                <a:lnTo>
                  <a:pt x="13280" y="7115"/>
                </a:lnTo>
                <a:lnTo>
                  <a:pt x="13280" y="5678"/>
                </a:lnTo>
                <a:close/>
                <a:moveTo>
                  <a:pt x="5307" y="8575"/>
                </a:moveTo>
                <a:lnTo>
                  <a:pt x="5307" y="10035"/>
                </a:lnTo>
                <a:lnTo>
                  <a:pt x="13280" y="10035"/>
                </a:lnTo>
                <a:lnTo>
                  <a:pt x="13280" y="8575"/>
                </a:lnTo>
                <a:close/>
                <a:moveTo>
                  <a:pt x="5307" y="11472"/>
                </a:moveTo>
                <a:lnTo>
                  <a:pt x="5307" y="12932"/>
                </a:lnTo>
                <a:lnTo>
                  <a:pt x="13280" y="12932"/>
                </a:lnTo>
                <a:lnTo>
                  <a:pt x="13280" y="11472"/>
                </a:lnTo>
                <a:close/>
                <a:moveTo>
                  <a:pt x="9294" y="1460"/>
                </a:moveTo>
                <a:cubicBezTo>
                  <a:pt x="13627" y="1460"/>
                  <a:pt x="17127" y="4983"/>
                  <a:pt x="17127" y="9316"/>
                </a:cubicBezTo>
                <a:cubicBezTo>
                  <a:pt x="17127" y="13627"/>
                  <a:pt x="13627" y="17150"/>
                  <a:pt x="9294" y="17150"/>
                </a:cubicBezTo>
                <a:cubicBezTo>
                  <a:pt x="4960" y="17150"/>
                  <a:pt x="1437" y="13627"/>
                  <a:pt x="1437" y="9316"/>
                </a:cubicBezTo>
                <a:cubicBezTo>
                  <a:pt x="1437" y="4983"/>
                  <a:pt x="4960" y="1460"/>
                  <a:pt x="9294" y="1460"/>
                </a:cubicBezTo>
                <a:close/>
                <a:moveTo>
                  <a:pt x="9294" y="0"/>
                </a:moveTo>
                <a:cubicBezTo>
                  <a:pt x="6814" y="0"/>
                  <a:pt x="4473" y="973"/>
                  <a:pt x="2712" y="2735"/>
                </a:cubicBezTo>
                <a:cubicBezTo>
                  <a:pt x="974" y="4496"/>
                  <a:pt x="0" y="6814"/>
                  <a:pt x="0" y="9293"/>
                </a:cubicBezTo>
                <a:cubicBezTo>
                  <a:pt x="0" y="11796"/>
                  <a:pt x="974" y="14114"/>
                  <a:pt x="2712" y="15875"/>
                </a:cubicBezTo>
                <a:cubicBezTo>
                  <a:pt x="4473" y="17636"/>
                  <a:pt x="6814" y="18610"/>
                  <a:pt x="9294" y="18610"/>
                </a:cubicBezTo>
                <a:cubicBezTo>
                  <a:pt x="11773" y="18610"/>
                  <a:pt x="14114" y="17636"/>
                  <a:pt x="15875" y="15875"/>
                </a:cubicBezTo>
                <a:cubicBezTo>
                  <a:pt x="17613" y="14114"/>
                  <a:pt x="18587" y="11796"/>
                  <a:pt x="18587" y="9293"/>
                </a:cubicBezTo>
                <a:cubicBezTo>
                  <a:pt x="18587" y="6814"/>
                  <a:pt x="17613" y="4496"/>
                  <a:pt x="15875" y="2735"/>
                </a:cubicBezTo>
                <a:cubicBezTo>
                  <a:pt x="14114" y="973"/>
                  <a:pt x="11773" y="0"/>
                  <a:pt x="929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cxnSp>
        <p:nvCxnSpPr>
          <p:cNvPr id="169" name="Google Shape;169;p25"/>
          <p:cNvCxnSpPr/>
          <p:nvPr/>
        </p:nvCxnSpPr>
        <p:spPr>
          <a:xfrm>
            <a:off x="1305100" y="1052033"/>
            <a:ext cx="8293600" cy="0"/>
          </a:xfrm>
          <a:prstGeom prst="straightConnector1">
            <a:avLst/>
          </a:prstGeom>
          <a:noFill/>
          <a:ln w="9525" cap="flat" cmpd="sng">
            <a:solidFill>
              <a:schemeClr val="accent3"/>
            </a:solidFill>
            <a:prstDash val="solid"/>
            <a:round/>
            <a:headEnd type="none" w="med" len="med"/>
            <a:tailEnd type="none" w="med" len="med"/>
          </a:ln>
        </p:spPr>
      </p:cxnSp>
      <p:sp>
        <p:nvSpPr>
          <p:cNvPr id="171" name="Google Shape;171;p25"/>
          <p:cNvSpPr txBox="1">
            <a:spLocks noGrp="1"/>
          </p:cNvSpPr>
          <p:nvPr>
            <p:ph type="subTitle" idx="1"/>
          </p:nvPr>
        </p:nvSpPr>
        <p:spPr>
          <a:xfrm>
            <a:off x="1257300" y="4992229"/>
            <a:ext cx="5742590" cy="379600"/>
          </a:xfrm>
          <a:prstGeom prst="rect">
            <a:avLst/>
          </a:prstGeom>
        </p:spPr>
        <p:txBody>
          <a:bodyPr spcFirstLastPara="1" wrap="square" lIns="182867" tIns="0" rIns="121900" bIns="121900" anchor="t" anchorCtr="0">
            <a:noAutofit/>
          </a:bodyPr>
          <a:lstStyle/>
          <a:p>
            <a:pPr marL="0" indent="0"/>
            <a:r>
              <a:rPr lang="fr" dirty="0">
                <a:solidFill>
                  <a:schemeClr val="tx1"/>
                </a:solidFill>
                <a:latin typeface="Helvetica" panose="020B0604020202020204" pitchFamily="34" charset="0"/>
                <a:cs typeface="Helvetica" panose="020B0604020202020204" pitchFamily="34" charset="0"/>
              </a:rPr>
              <a:t>LET’S GO</a:t>
            </a:r>
            <a:endParaRPr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196968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1407794" y="76175"/>
            <a:ext cx="10444078"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Maybe some users do not know the full details of the task or maybe they feel like taking a break when adding tasks halfway, so we have this save draft feature to ensure that users have control and feel at ease, they can always save task as a draft first.</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220">
            <a:extLst>
              <a:ext uri="{FF2B5EF4-FFF2-40B4-BE49-F238E27FC236}">
                <a16:creationId xmlns:a16="http://schemas.microsoft.com/office/drawing/2014/main" id="{FFF37145-E381-41C4-0B8D-DCFBA61FB6C7}"/>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21" name="Graphic 20" descr="Play with solid fill">
            <a:extLst>
              <a:ext uri="{FF2B5EF4-FFF2-40B4-BE49-F238E27FC236}">
                <a16:creationId xmlns:a16="http://schemas.microsoft.com/office/drawing/2014/main" id="{38B530B0-0932-DDBE-04D5-7C69CDA838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33" name="Graphic 32" descr="Earth globe: Americas with solid fill">
            <a:extLst>
              <a:ext uri="{FF2B5EF4-FFF2-40B4-BE49-F238E27FC236}">
                <a16:creationId xmlns:a16="http://schemas.microsoft.com/office/drawing/2014/main" id="{28043E47-B070-0573-5C8F-96689BCB3F4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930" y="745162"/>
            <a:ext cx="214216" cy="214216"/>
          </a:xfrm>
          <a:prstGeom prst="rect">
            <a:avLst/>
          </a:prstGeom>
        </p:spPr>
      </p:pic>
      <p:sp>
        <p:nvSpPr>
          <p:cNvPr id="37" name="Rectangle: Rounded Corners 59">
            <a:extLst>
              <a:ext uri="{FF2B5EF4-FFF2-40B4-BE49-F238E27FC236}">
                <a16:creationId xmlns:a16="http://schemas.microsoft.com/office/drawing/2014/main" id="{A2F3DF5C-0EE0-F006-5E05-A4F25DA58F6D}"/>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Rectangle: Rounded Corners 60">
            <a:extLst>
              <a:ext uri="{FF2B5EF4-FFF2-40B4-BE49-F238E27FC236}">
                <a16:creationId xmlns:a16="http://schemas.microsoft.com/office/drawing/2014/main" id="{5359F73C-4FF4-9E41-3CC9-AA446A3FD4E2}"/>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0" name="Straight Connector 59">
            <a:extLst>
              <a:ext uri="{FF2B5EF4-FFF2-40B4-BE49-F238E27FC236}">
                <a16:creationId xmlns:a16="http://schemas.microsoft.com/office/drawing/2014/main" id="{805D1EC8-FA11-DFAF-A449-923CBFFBD5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77F004D-CC09-38A1-A3FA-DDD584703930}"/>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ED1402F-6D6B-37DC-8518-7546E246802D}"/>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BDFA57B-6AF6-BDAC-7D80-37AFBE61F4F4}"/>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B698B5A-9FC0-EDE1-335A-ECAB6053C7D6}"/>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3CBD00E-778B-8B08-D6BE-BA391C786AFF}"/>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CCFEAFE-78D1-82B8-6F8B-41305F031E4F}"/>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60CD214-26E1-495F-92CC-DDF63020A33C}"/>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3C52F3C-6E7A-D5C6-5F8C-E5B5D9A9EBD7}"/>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A9E8352-8BC4-FDD4-FA3F-9CC613133562}"/>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589C7B2D-46C9-B5D8-9F20-2BFB44190E18}"/>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44" name="TextBox 143">
            <a:extLst>
              <a:ext uri="{FF2B5EF4-FFF2-40B4-BE49-F238E27FC236}">
                <a16:creationId xmlns:a16="http://schemas.microsoft.com/office/drawing/2014/main" id="{1ED572E3-437A-088C-BB08-D6D830DCA82D}"/>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45" name="TextBox 144">
            <a:extLst>
              <a:ext uri="{FF2B5EF4-FFF2-40B4-BE49-F238E27FC236}">
                <a16:creationId xmlns:a16="http://schemas.microsoft.com/office/drawing/2014/main" id="{5649BC3E-D15E-981B-A9BF-F55388504745}"/>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53" name="TextBox 152">
            <a:extLst>
              <a:ext uri="{FF2B5EF4-FFF2-40B4-BE49-F238E27FC236}">
                <a16:creationId xmlns:a16="http://schemas.microsoft.com/office/drawing/2014/main" id="{E2EC68DD-79B4-1B71-5963-ABCF9FAB31ED}"/>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54" name="TextBox 153">
            <a:extLst>
              <a:ext uri="{FF2B5EF4-FFF2-40B4-BE49-F238E27FC236}">
                <a16:creationId xmlns:a16="http://schemas.microsoft.com/office/drawing/2014/main" id="{29D3D3D7-EE5E-E44C-7C37-D450DCB5451D}"/>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55" name="TextBox 154">
            <a:extLst>
              <a:ext uri="{FF2B5EF4-FFF2-40B4-BE49-F238E27FC236}">
                <a16:creationId xmlns:a16="http://schemas.microsoft.com/office/drawing/2014/main" id="{7EF44105-58DA-AB29-15AF-D2E2A251305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56" name="TextBox 155">
            <a:extLst>
              <a:ext uri="{FF2B5EF4-FFF2-40B4-BE49-F238E27FC236}">
                <a16:creationId xmlns:a16="http://schemas.microsoft.com/office/drawing/2014/main" id="{D9DA63A5-81AF-F7FF-CEDB-DD102759AC18}"/>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57" name="TextBox 156">
            <a:extLst>
              <a:ext uri="{FF2B5EF4-FFF2-40B4-BE49-F238E27FC236}">
                <a16:creationId xmlns:a16="http://schemas.microsoft.com/office/drawing/2014/main" id="{DEDADBA5-8343-2904-ABB6-3F6EB4603556}"/>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58" name="TextBox 157">
            <a:extLst>
              <a:ext uri="{FF2B5EF4-FFF2-40B4-BE49-F238E27FC236}">
                <a16:creationId xmlns:a16="http://schemas.microsoft.com/office/drawing/2014/main" id="{B0D98173-53A9-8E20-21D3-0A4F6D692431}"/>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59" name="TextBox 158">
            <a:extLst>
              <a:ext uri="{FF2B5EF4-FFF2-40B4-BE49-F238E27FC236}">
                <a16:creationId xmlns:a16="http://schemas.microsoft.com/office/drawing/2014/main" id="{87297623-4EC6-BD73-964D-52BFA9B70922}"/>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0" name="TextBox 159">
            <a:extLst>
              <a:ext uri="{FF2B5EF4-FFF2-40B4-BE49-F238E27FC236}">
                <a16:creationId xmlns:a16="http://schemas.microsoft.com/office/drawing/2014/main" id="{3A080948-704A-1D47-79F1-C3FCF1BC3662}"/>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1" name="TextBox 160">
            <a:extLst>
              <a:ext uri="{FF2B5EF4-FFF2-40B4-BE49-F238E27FC236}">
                <a16:creationId xmlns:a16="http://schemas.microsoft.com/office/drawing/2014/main" id="{F757B358-3C5C-727A-EC5F-14B9BF92CD4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62" name="TextBox 161">
            <a:extLst>
              <a:ext uri="{FF2B5EF4-FFF2-40B4-BE49-F238E27FC236}">
                <a16:creationId xmlns:a16="http://schemas.microsoft.com/office/drawing/2014/main" id="{BFABEAD2-D743-16B4-F2B0-DA5C86DDC2BA}"/>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3" name="Straight Connector 162">
            <a:extLst>
              <a:ext uri="{FF2B5EF4-FFF2-40B4-BE49-F238E27FC236}">
                <a16:creationId xmlns:a16="http://schemas.microsoft.com/office/drawing/2014/main" id="{0596B47D-8633-4F23-8E55-71CE8C147D84}"/>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DC5EE189-15E6-8BDF-5EA7-19C404045D20}"/>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65" name="TextBox 164">
            <a:extLst>
              <a:ext uri="{FF2B5EF4-FFF2-40B4-BE49-F238E27FC236}">
                <a16:creationId xmlns:a16="http://schemas.microsoft.com/office/drawing/2014/main" id="{DD5816B4-373F-BC14-E924-D5075E2A76B0}"/>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66" name="TextBox 165">
            <a:extLst>
              <a:ext uri="{FF2B5EF4-FFF2-40B4-BE49-F238E27FC236}">
                <a16:creationId xmlns:a16="http://schemas.microsoft.com/office/drawing/2014/main" id="{4C0B48B5-9857-08D7-0EF0-01905335613B}"/>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68" name="TextBox 167">
            <a:extLst>
              <a:ext uri="{FF2B5EF4-FFF2-40B4-BE49-F238E27FC236}">
                <a16:creationId xmlns:a16="http://schemas.microsoft.com/office/drawing/2014/main" id="{95700E1F-21D7-2277-31F6-96E6530AFD68}"/>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69" name="TextBox 168">
            <a:extLst>
              <a:ext uri="{FF2B5EF4-FFF2-40B4-BE49-F238E27FC236}">
                <a16:creationId xmlns:a16="http://schemas.microsoft.com/office/drawing/2014/main" id="{F415ED49-74D2-193F-1286-58042E9E00D7}"/>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71" name="TextBox 170">
            <a:extLst>
              <a:ext uri="{FF2B5EF4-FFF2-40B4-BE49-F238E27FC236}">
                <a16:creationId xmlns:a16="http://schemas.microsoft.com/office/drawing/2014/main" id="{559F8223-8EF3-1737-A793-9D57C6886F6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72" name="Straight Connector 171">
            <a:extLst>
              <a:ext uri="{FF2B5EF4-FFF2-40B4-BE49-F238E27FC236}">
                <a16:creationId xmlns:a16="http://schemas.microsoft.com/office/drawing/2014/main" id="{F15A4BAC-F3B5-D4A2-7BB2-69C23276280F}"/>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2435C4A-A5CC-188B-6A21-50A39D80DF9E}"/>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F1EAB2C-841A-C264-84CE-9D47F6ACF34C}"/>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2DB2637-57F5-4805-633C-7920D3C5D318}"/>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3870633-B945-3032-188E-D5E329F39571}"/>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7B62702-4BB8-47B3-95F3-B140A01C5CD5}"/>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8" name="Rectangle: Rounded Corners 59">
            <a:extLst>
              <a:ext uri="{FF2B5EF4-FFF2-40B4-BE49-F238E27FC236}">
                <a16:creationId xmlns:a16="http://schemas.microsoft.com/office/drawing/2014/main" id="{30E258CA-BA39-813F-7B62-8FA8BD86E9EB}"/>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9" name="Rectangle: Rounded Corners 60">
            <a:extLst>
              <a:ext uri="{FF2B5EF4-FFF2-40B4-BE49-F238E27FC236}">
                <a16:creationId xmlns:a16="http://schemas.microsoft.com/office/drawing/2014/main" id="{88CAC2AD-70C5-3ECF-7B10-19F7BD6C4737}"/>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80" name="Straight Connector 179">
            <a:extLst>
              <a:ext uri="{FF2B5EF4-FFF2-40B4-BE49-F238E27FC236}">
                <a16:creationId xmlns:a16="http://schemas.microsoft.com/office/drawing/2014/main" id="{A85A6B59-69B4-8636-4BBE-71310BF82AAB}"/>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5A71A1E-2351-65BD-ABC2-71F0459053BC}"/>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30CFB2F9-9AE5-951B-67CC-AA4AA57AF6A4}"/>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9040200D-C545-3F23-C586-65EEF7CE473A}"/>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1C2FB2B-75B6-E9F0-C79F-53B106D9F3DA}"/>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B61C74E-9F32-1FA2-7F44-B506C4AB5FE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D76661E-60A8-B98A-8D1F-99E347A618B0}"/>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4619102-EBA7-78D4-CC5B-8B2E452579A7}"/>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ABF43A1-2140-8236-428A-C352FE72F2A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A3F6604-1B7D-302E-C0E0-B7B955CC709E}"/>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9A31AFF4-2E77-4E00-B92E-CCA627F85E03}"/>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1" name="TextBox 190">
            <a:extLst>
              <a:ext uri="{FF2B5EF4-FFF2-40B4-BE49-F238E27FC236}">
                <a16:creationId xmlns:a16="http://schemas.microsoft.com/office/drawing/2014/main" id="{9C09EB9E-540B-EE40-E667-7428CDCAF4EB}"/>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2" name="TextBox 191">
            <a:extLst>
              <a:ext uri="{FF2B5EF4-FFF2-40B4-BE49-F238E27FC236}">
                <a16:creationId xmlns:a16="http://schemas.microsoft.com/office/drawing/2014/main" id="{1EDD66C5-2C5B-4CCB-4AB0-59EB91650BEB}"/>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3" name="TextBox 192">
            <a:extLst>
              <a:ext uri="{FF2B5EF4-FFF2-40B4-BE49-F238E27FC236}">
                <a16:creationId xmlns:a16="http://schemas.microsoft.com/office/drawing/2014/main" id="{F32FA765-025A-D9A6-9F2E-366F8C78EC2C}"/>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94" name="TextBox 193">
            <a:extLst>
              <a:ext uri="{FF2B5EF4-FFF2-40B4-BE49-F238E27FC236}">
                <a16:creationId xmlns:a16="http://schemas.microsoft.com/office/drawing/2014/main" id="{59CC0DFB-60D0-0FBD-01E2-AE3D59BA814B}"/>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95" name="TextBox 194">
            <a:extLst>
              <a:ext uri="{FF2B5EF4-FFF2-40B4-BE49-F238E27FC236}">
                <a16:creationId xmlns:a16="http://schemas.microsoft.com/office/drawing/2014/main" id="{B15DF080-6C35-68B6-D3EB-9BB00FE7C60B}"/>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96" name="TextBox 195">
            <a:extLst>
              <a:ext uri="{FF2B5EF4-FFF2-40B4-BE49-F238E27FC236}">
                <a16:creationId xmlns:a16="http://schemas.microsoft.com/office/drawing/2014/main" id="{A4A72A09-CEE9-6A9F-DF17-1BDBBEAA9352}"/>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7" name="TextBox 196">
            <a:extLst>
              <a:ext uri="{FF2B5EF4-FFF2-40B4-BE49-F238E27FC236}">
                <a16:creationId xmlns:a16="http://schemas.microsoft.com/office/drawing/2014/main" id="{94376562-789B-9CF3-52F6-51668E1FCE07}"/>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8" name="TextBox 197">
            <a:extLst>
              <a:ext uri="{FF2B5EF4-FFF2-40B4-BE49-F238E27FC236}">
                <a16:creationId xmlns:a16="http://schemas.microsoft.com/office/drawing/2014/main" id="{4DF03887-EBE6-67F0-1D99-BD80F1C345F7}"/>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99" name="TextBox 198">
            <a:extLst>
              <a:ext uri="{FF2B5EF4-FFF2-40B4-BE49-F238E27FC236}">
                <a16:creationId xmlns:a16="http://schemas.microsoft.com/office/drawing/2014/main" id="{DFB8471C-8BB0-6C83-17B6-627D3D3CA3A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0" name="TextBox 199">
            <a:extLst>
              <a:ext uri="{FF2B5EF4-FFF2-40B4-BE49-F238E27FC236}">
                <a16:creationId xmlns:a16="http://schemas.microsoft.com/office/drawing/2014/main" id="{77217397-BB14-1CF4-B3D3-E17B0A37B73B}"/>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1" name="TextBox 200">
            <a:extLst>
              <a:ext uri="{FF2B5EF4-FFF2-40B4-BE49-F238E27FC236}">
                <a16:creationId xmlns:a16="http://schemas.microsoft.com/office/drawing/2014/main" id="{F406204A-7237-7F4F-AE4D-FAD324F8ED49}"/>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02" name="TextBox 201">
            <a:extLst>
              <a:ext uri="{FF2B5EF4-FFF2-40B4-BE49-F238E27FC236}">
                <a16:creationId xmlns:a16="http://schemas.microsoft.com/office/drawing/2014/main" id="{ECF81E5E-7EBB-2243-3DC9-D646DAD7F17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03" name="Straight Connector 202">
            <a:extLst>
              <a:ext uri="{FF2B5EF4-FFF2-40B4-BE49-F238E27FC236}">
                <a16:creationId xmlns:a16="http://schemas.microsoft.com/office/drawing/2014/main" id="{54ADDC7C-C695-2563-C16F-3830ADB38A29}"/>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73E8DDD2-B10C-07A4-344B-934AD4258D98}"/>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05" name="TextBox 204">
            <a:extLst>
              <a:ext uri="{FF2B5EF4-FFF2-40B4-BE49-F238E27FC236}">
                <a16:creationId xmlns:a16="http://schemas.microsoft.com/office/drawing/2014/main" id="{818D276B-0DBD-274D-9579-A3034073386C}"/>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06" name="TextBox 205">
            <a:extLst>
              <a:ext uri="{FF2B5EF4-FFF2-40B4-BE49-F238E27FC236}">
                <a16:creationId xmlns:a16="http://schemas.microsoft.com/office/drawing/2014/main" id="{C6ED8B1C-BBF2-0CA0-EC1A-E8F835BF9AF7}"/>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07" name="TextBox 206">
            <a:extLst>
              <a:ext uri="{FF2B5EF4-FFF2-40B4-BE49-F238E27FC236}">
                <a16:creationId xmlns:a16="http://schemas.microsoft.com/office/drawing/2014/main" id="{10B4E425-CCEE-26EE-CD63-054C82A9B45D}"/>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08" name="TextBox 207">
            <a:extLst>
              <a:ext uri="{FF2B5EF4-FFF2-40B4-BE49-F238E27FC236}">
                <a16:creationId xmlns:a16="http://schemas.microsoft.com/office/drawing/2014/main" id="{EBD068EB-2BBF-16FE-FA77-D8682ADA99B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09" name="TextBox 208">
            <a:extLst>
              <a:ext uri="{FF2B5EF4-FFF2-40B4-BE49-F238E27FC236}">
                <a16:creationId xmlns:a16="http://schemas.microsoft.com/office/drawing/2014/main" id="{574A81AE-29C0-C94D-427A-129121EE2D0E}"/>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10" name="Straight Connector 209">
            <a:extLst>
              <a:ext uri="{FF2B5EF4-FFF2-40B4-BE49-F238E27FC236}">
                <a16:creationId xmlns:a16="http://schemas.microsoft.com/office/drawing/2014/main" id="{12F342AC-EC78-37B1-5E46-542A4430D463}"/>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F67BADE-C5BE-AA35-0763-FADF7382BF99}"/>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F85D35F-87CD-25F8-9CD9-7FBD5A288CE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09BBD334-ABD3-5A9D-4F7F-860FEAC5408E}"/>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CADD3E77-2F59-3E9D-E811-EE6C9FC12FF3}"/>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BCF3D9AD-8509-0AEB-3778-10AC6B4DC2C0}"/>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6" name="Rectangle: Rounded Corners 59">
            <a:extLst>
              <a:ext uri="{FF2B5EF4-FFF2-40B4-BE49-F238E27FC236}">
                <a16:creationId xmlns:a16="http://schemas.microsoft.com/office/drawing/2014/main" id="{16645FA9-D871-93B2-5B9E-85EF877C2487}"/>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7" name="Rectangle: Rounded Corners 60">
            <a:extLst>
              <a:ext uri="{FF2B5EF4-FFF2-40B4-BE49-F238E27FC236}">
                <a16:creationId xmlns:a16="http://schemas.microsoft.com/office/drawing/2014/main" id="{92CC8B64-053B-956A-46C1-29B80B2AC7E5}"/>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8" name="Straight Connector 217">
            <a:extLst>
              <a:ext uri="{FF2B5EF4-FFF2-40B4-BE49-F238E27FC236}">
                <a16:creationId xmlns:a16="http://schemas.microsoft.com/office/drawing/2014/main" id="{A2A5CE09-B800-ACBD-BFAF-33D41AD8D53A}"/>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ED0844FB-7F60-07C4-2002-982512DCB2D3}"/>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65240E9-11BD-22DB-378C-A06A4796D10D}"/>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1B07E75-2A51-CBE3-A835-D9DCDBAAC6D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029DAE-696D-9278-DBE5-20B696403557}"/>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1816D723-BFC2-65B2-466F-EE5FC1363166}"/>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F1E464F-8231-F4F5-DB58-3339FCD8ED54}"/>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84B85E18-7EF2-B80D-AEB5-BE3D0B73C445}"/>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FFE7D08-E561-1450-97C2-AB2697AB804E}"/>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D2CE29B-EB8B-25B1-8E76-F0E646983C6F}"/>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FCE0DA74-FF9D-1BAA-A743-CB869134BE8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29" name="TextBox 228">
            <a:extLst>
              <a:ext uri="{FF2B5EF4-FFF2-40B4-BE49-F238E27FC236}">
                <a16:creationId xmlns:a16="http://schemas.microsoft.com/office/drawing/2014/main" id="{4D69D239-BD28-7966-509A-5FE057F4D808}"/>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30" name="TextBox 229">
            <a:extLst>
              <a:ext uri="{FF2B5EF4-FFF2-40B4-BE49-F238E27FC236}">
                <a16:creationId xmlns:a16="http://schemas.microsoft.com/office/drawing/2014/main" id="{2BFC5740-2D7C-3CAE-54CD-A6328C98CC71}"/>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31" name="TextBox 230">
            <a:extLst>
              <a:ext uri="{FF2B5EF4-FFF2-40B4-BE49-F238E27FC236}">
                <a16:creationId xmlns:a16="http://schemas.microsoft.com/office/drawing/2014/main" id="{9523F3BA-EA66-7FB3-56A4-94E967DE00A8}"/>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32" name="TextBox 231">
            <a:extLst>
              <a:ext uri="{FF2B5EF4-FFF2-40B4-BE49-F238E27FC236}">
                <a16:creationId xmlns:a16="http://schemas.microsoft.com/office/drawing/2014/main" id="{E1370107-A396-BADA-8E9D-62A6DD40B76B}"/>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33" name="TextBox 232">
            <a:extLst>
              <a:ext uri="{FF2B5EF4-FFF2-40B4-BE49-F238E27FC236}">
                <a16:creationId xmlns:a16="http://schemas.microsoft.com/office/drawing/2014/main" id="{B58177AE-EA15-8698-AFE2-59A1047FE17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34" name="TextBox 233">
            <a:extLst>
              <a:ext uri="{FF2B5EF4-FFF2-40B4-BE49-F238E27FC236}">
                <a16:creationId xmlns:a16="http://schemas.microsoft.com/office/drawing/2014/main" id="{346DBDA8-75E3-D65F-A331-5A2338545E0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35" name="TextBox 234">
            <a:extLst>
              <a:ext uri="{FF2B5EF4-FFF2-40B4-BE49-F238E27FC236}">
                <a16:creationId xmlns:a16="http://schemas.microsoft.com/office/drawing/2014/main" id="{7663F441-6115-4409-CA4D-B6B7D3FDBEE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36" name="TextBox 235">
            <a:extLst>
              <a:ext uri="{FF2B5EF4-FFF2-40B4-BE49-F238E27FC236}">
                <a16:creationId xmlns:a16="http://schemas.microsoft.com/office/drawing/2014/main" id="{2CF8F12A-68BB-2B54-5EE9-0EBEFC0E8C1D}"/>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37" name="TextBox 236">
            <a:extLst>
              <a:ext uri="{FF2B5EF4-FFF2-40B4-BE49-F238E27FC236}">
                <a16:creationId xmlns:a16="http://schemas.microsoft.com/office/drawing/2014/main" id="{906C38BE-E037-3B94-F528-8F72B0223D24}"/>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38" name="TextBox 237">
            <a:extLst>
              <a:ext uri="{FF2B5EF4-FFF2-40B4-BE49-F238E27FC236}">
                <a16:creationId xmlns:a16="http://schemas.microsoft.com/office/drawing/2014/main" id="{53CFB09E-C09E-9B76-332A-E3049CC6A475}"/>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39" name="TextBox 238">
            <a:extLst>
              <a:ext uri="{FF2B5EF4-FFF2-40B4-BE49-F238E27FC236}">
                <a16:creationId xmlns:a16="http://schemas.microsoft.com/office/drawing/2014/main" id="{0E9EB041-F7A7-4FE8-6DDC-1BBF212FBBD6}"/>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40" name="TextBox 239">
            <a:extLst>
              <a:ext uri="{FF2B5EF4-FFF2-40B4-BE49-F238E27FC236}">
                <a16:creationId xmlns:a16="http://schemas.microsoft.com/office/drawing/2014/main" id="{97F4761A-71F3-A259-99A9-76659C5BCD21}"/>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41" name="Straight Connector 240">
            <a:extLst>
              <a:ext uri="{FF2B5EF4-FFF2-40B4-BE49-F238E27FC236}">
                <a16:creationId xmlns:a16="http://schemas.microsoft.com/office/drawing/2014/main" id="{BF63CD74-2266-878B-2A63-C0A6670380A5}"/>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A25C4AAE-4B45-8393-23E4-C22CC391E8B5}"/>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43" name="TextBox 242">
            <a:extLst>
              <a:ext uri="{FF2B5EF4-FFF2-40B4-BE49-F238E27FC236}">
                <a16:creationId xmlns:a16="http://schemas.microsoft.com/office/drawing/2014/main" id="{8AC62252-3829-F29A-6849-EF5CA1B3CE10}"/>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44" name="TextBox 243">
            <a:extLst>
              <a:ext uri="{FF2B5EF4-FFF2-40B4-BE49-F238E27FC236}">
                <a16:creationId xmlns:a16="http://schemas.microsoft.com/office/drawing/2014/main" id="{B411983E-EABD-7553-D09D-B5643EC042CC}"/>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45" name="TextBox 244">
            <a:extLst>
              <a:ext uri="{FF2B5EF4-FFF2-40B4-BE49-F238E27FC236}">
                <a16:creationId xmlns:a16="http://schemas.microsoft.com/office/drawing/2014/main" id="{EF5F7A18-D9A7-843F-669D-287F0476B9DE}"/>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46" name="TextBox 245">
            <a:extLst>
              <a:ext uri="{FF2B5EF4-FFF2-40B4-BE49-F238E27FC236}">
                <a16:creationId xmlns:a16="http://schemas.microsoft.com/office/drawing/2014/main" id="{7BBE2614-BFA8-57DC-64A9-DEA660ED46A9}"/>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47" name="TextBox 246">
            <a:extLst>
              <a:ext uri="{FF2B5EF4-FFF2-40B4-BE49-F238E27FC236}">
                <a16:creationId xmlns:a16="http://schemas.microsoft.com/office/drawing/2014/main" id="{94493CFA-6EE5-ECC9-BE4E-205D68A533EC}"/>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48" name="Straight Connector 247">
            <a:extLst>
              <a:ext uri="{FF2B5EF4-FFF2-40B4-BE49-F238E27FC236}">
                <a16:creationId xmlns:a16="http://schemas.microsoft.com/office/drawing/2014/main" id="{6B7F81C9-97E4-3921-564C-0A17043B781A}"/>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E6A76033-DB90-AB4F-74CA-8AF9D9955017}"/>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FF3A7486-0767-7BF9-74C4-8934A50BBCA3}"/>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643D727E-6756-6BF3-0F85-49F87D55ED5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C45769E-991B-FB8A-33F6-8E2A53686913}"/>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B0A2EECC-DA8D-F39C-0673-3AF5D5E7B86C}"/>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4" name="Rectangle: Rounded Corners 59">
            <a:extLst>
              <a:ext uri="{FF2B5EF4-FFF2-40B4-BE49-F238E27FC236}">
                <a16:creationId xmlns:a16="http://schemas.microsoft.com/office/drawing/2014/main" id="{FAABD102-F858-E556-27EE-284C0CBBEBEB}"/>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55" name="Rectangle: Rounded Corners 60">
            <a:extLst>
              <a:ext uri="{FF2B5EF4-FFF2-40B4-BE49-F238E27FC236}">
                <a16:creationId xmlns:a16="http://schemas.microsoft.com/office/drawing/2014/main" id="{91C5E592-B36F-B4C2-321C-05E088419837}"/>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56" name="Straight Connector 255">
            <a:extLst>
              <a:ext uri="{FF2B5EF4-FFF2-40B4-BE49-F238E27FC236}">
                <a16:creationId xmlns:a16="http://schemas.microsoft.com/office/drawing/2014/main" id="{564CB6EF-52D7-E962-8320-FF310D8C031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B72AD00-BB26-CA0B-31AC-EBD41C0B6A1C}"/>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46345F37-F5F4-C140-0595-1E6B1A4C8F7F}"/>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E7E322A-52DA-49F3-AF58-37EDC1824ED9}"/>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5F59F006-D9A6-9E00-82A7-629ECF645C76}"/>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349C3F72-1644-36ED-20B8-CECAA1DDE9C0}"/>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94AC500-A4F3-E69C-DD4C-6513E76B797E}"/>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FF44D0A1-1914-6055-CCA6-FCBC65255B3C}"/>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BAF21381-DC82-7773-506B-753C040E8CD7}"/>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5250F1E-5F67-FFE1-6DE7-8B76EABFB48A}"/>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6" name="TextBox 265">
            <a:extLst>
              <a:ext uri="{FF2B5EF4-FFF2-40B4-BE49-F238E27FC236}">
                <a16:creationId xmlns:a16="http://schemas.microsoft.com/office/drawing/2014/main" id="{A3917C28-003B-E9B3-AAAA-1BC4D4DECAC3}"/>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7" name="TextBox 266">
            <a:extLst>
              <a:ext uri="{FF2B5EF4-FFF2-40B4-BE49-F238E27FC236}">
                <a16:creationId xmlns:a16="http://schemas.microsoft.com/office/drawing/2014/main" id="{FB4005A9-F7C6-007B-C5E0-7E9C2B0E4B2B}"/>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68" name="TextBox 267">
            <a:extLst>
              <a:ext uri="{FF2B5EF4-FFF2-40B4-BE49-F238E27FC236}">
                <a16:creationId xmlns:a16="http://schemas.microsoft.com/office/drawing/2014/main" id="{B878A390-A94A-EA77-A58C-E74527A7F855}"/>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69" name="TextBox 268">
            <a:extLst>
              <a:ext uri="{FF2B5EF4-FFF2-40B4-BE49-F238E27FC236}">
                <a16:creationId xmlns:a16="http://schemas.microsoft.com/office/drawing/2014/main" id="{1E8566F4-DDF7-1F55-6137-9641E125EB06}"/>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70" name="TextBox 269">
            <a:extLst>
              <a:ext uri="{FF2B5EF4-FFF2-40B4-BE49-F238E27FC236}">
                <a16:creationId xmlns:a16="http://schemas.microsoft.com/office/drawing/2014/main" id="{3BD214A2-A100-B492-19E1-372D528673A4}"/>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71" name="TextBox 270">
            <a:extLst>
              <a:ext uri="{FF2B5EF4-FFF2-40B4-BE49-F238E27FC236}">
                <a16:creationId xmlns:a16="http://schemas.microsoft.com/office/drawing/2014/main" id="{9D78B0FC-E3ED-AA6E-6875-12505B8B8CF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72" name="TextBox 271">
            <a:extLst>
              <a:ext uri="{FF2B5EF4-FFF2-40B4-BE49-F238E27FC236}">
                <a16:creationId xmlns:a16="http://schemas.microsoft.com/office/drawing/2014/main" id="{F2682B24-8AB2-A5E8-C388-62EC9E474FE2}"/>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73" name="TextBox 272">
            <a:extLst>
              <a:ext uri="{FF2B5EF4-FFF2-40B4-BE49-F238E27FC236}">
                <a16:creationId xmlns:a16="http://schemas.microsoft.com/office/drawing/2014/main" id="{230A4E9C-B3E7-B9E4-1392-C87EAD8D8BA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74" name="TextBox 273">
            <a:extLst>
              <a:ext uri="{FF2B5EF4-FFF2-40B4-BE49-F238E27FC236}">
                <a16:creationId xmlns:a16="http://schemas.microsoft.com/office/drawing/2014/main" id="{B3017BAB-D60C-E81A-992A-CDB6D9211077}"/>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75" name="TextBox 274">
            <a:extLst>
              <a:ext uri="{FF2B5EF4-FFF2-40B4-BE49-F238E27FC236}">
                <a16:creationId xmlns:a16="http://schemas.microsoft.com/office/drawing/2014/main" id="{D7EA1720-5F30-6F5E-033C-884C44DC7512}"/>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76" name="TextBox 275">
            <a:extLst>
              <a:ext uri="{FF2B5EF4-FFF2-40B4-BE49-F238E27FC236}">
                <a16:creationId xmlns:a16="http://schemas.microsoft.com/office/drawing/2014/main" id="{9723E52E-013A-1C36-F170-6889B9E7F235}"/>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77" name="TextBox 276">
            <a:extLst>
              <a:ext uri="{FF2B5EF4-FFF2-40B4-BE49-F238E27FC236}">
                <a16:creationId xmlns:a16="http://schemas.microsoft.com/office/drawing/2014/main" id="{A9DA9106-439F-39B0-D079-571187FCF878}"/>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78" name="TextBox 277">
            <a:extLst>
              <a:ext uri="{FF2B5EF4-FFF2-40B4-BE49-F238E27FC236}">
                <a16:creationId xmlns:a16="http://schemas.microsoft.com/office/drawing/2014/main" id="{66CCF90E-D316-E180-6B16-B2562B3BA844}"/>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79" name="Straight Connector 278">
            <a:extLst>
              <a:ext uri="{FF2B5EF4-FFF2-40B4-BE49-F238E27FC236}">
                <a16:creationId xmlns:a16="http://schemas.microsoft.com/office/drawing/2014/main" id="{962A3F06-9986-6ECB-C8A7-2C9E3C7DE58F}"/>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2B07DE06-68F9-AA6E-F53A-E2458A6DDB3E}"/>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81" name="TextBox 280">
            <a:extLst>
              <a:ext uri="{FF2B5EF4-FFF2-40B4-BE49-F238E27FC236}">
                <a16:creationId xmlns:a16="http://schemas.microsoft.com/office/drawing/2014/main" id="{F4F494CF-5534-D988-9BC6-CAD1086ED98C}"/>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82" name="TextBox 281">
            <a:extLst>
              <a:ext uri="{FF2B5EF4-FFF2-40B4-BE49-F238E27FC236}">
                <a16:creationId xmlns:a16="http://schemas.microsoft.com/office/drawing/2014/main" id="{08705258-6A5E-306A-A2A6-DA58843252E0}"/>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83" name="TextBox 282">
            <a:extLst>
              <a:ext uri="{FF2B5EF4-FFF2-40B4-BE49-F238E27FC236}">
                <a16:creationId xmlns:a16="http://schemas.microsoft.com/office/drawing/2014/main" id="{7698BB04-4590-A3B3-D320-F78B47263AB4}"/>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84" name="TextBox 283">
            <a:extLst>
              <a:ext uri="{FF2B5EF4-FFF2-40B4-BE49-F238E27FC236}">
                <a16:creationId xmlns:a16="http://schemas.microsoft.com/office/drawing/2014/main" id="{0046B865-91EB-9119-76BF-A297A439EDB0}"/>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85" name="TextBox 284">
            <a:extLst>
              <a:ext uri="{FF2B5EF4-FFF2-40B4-BE49-F238E27FC236}">
                <a16:creationId xmlns:a16="http://schemas.microsoft.com/office/drawing/2014/main" id="{A38F2C79-7B26-9307-6AC9-6178371B2063}"/>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86" name="Straight Connector 285">
            <a:extLst>
              <a:ext uri="{FF2B5EF4-FFF2-40B4-BE49-F238E27FC236}">
                <a16:creationId xmlns:a16="http://schemas.microsoft.com/office/drawing/2014/main" id="{D7749C1A-E92E-0EA1-2088-9BB7F45BA286}"/>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CCABE073-AEA0-2C4B-3ABD-3386B0546068}"/>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9A77F438-FDC6-E42C-A2C3-F3477CE95D6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47EC7EE6-3E1A-534C-4360-57B5ABF87575}"/>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B91BB21-7538-790B-F4CA-A03950280A23}"/>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65327659-010F-CC8C-BABA-3290865AE935}"/>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145577" y="1218234"/>
            <a:ext cx="312187" cy="312187"/>
          </a:xfrm>
          <a:prstGeom prst="rect">
            <a:avLst/>
          </a:prstGeom>
        </p:spPr>
      </p:pic>
    </p:spTree>
    <p:extLst>
      <p:ext uri="{BB962C8B-B14F-4D97-AF65-F5344CB8AC3E}">
        <p14:creationId xmlns:p14="http://schemas.microsoft.com/office/powerpoint/2010/main" val="17336517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1399769" y="66748"/>
            <a:ext cx="10444078"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So, with this feature, users can quickly get back their drafts and get back to adding the task into their schedule when they would like to.</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220">
            <a:extLst>
              <a:ext uri="{FF2B5EF4-FFF2-40B4-BE49-F238E27FC236}">
                <a16:creationId xmlns:a16="http://schemas.microsoft.com/office/drawing/2014/main" id="{FFF37145-E381-41C4-0B8D-DCFBA61FB6C7}"/>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21" name="Graphic 20" descr="Play with solid fill">
            <a:extLst>
              <a:ext uri="{FF2B5EF4-FFF2-40B4-BE49-F238E27FC236}">
                <a16:creationId xmlns:a16="http://schemas.microsoft.com/office/drawing/2014/main" id="{38B530B0-0932-DDBE-04D5-7C69CDA838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33" name="Graphic 32" descr="Earth globe: Americas with solid fill">
            <a:extLst>
              <a:ext uri="{FF2B5EF4-FFF2-40B4-BE49-F238E27FC236}">
                <a16:creationId xmlns:a16="http://schemas.microsoft.com/office/drawing/2014/main" id="{28043E47-B070-0573-5C8F-96689BCB3F4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930" y="745162"/>
            <a:ext cx="214216" cy="214216"/>
          </a:xfrm>
          <a:prstGeom prst="rect">
            <a:avLst/>
          </a:prstGeom>
        </p:spPr>
      </p:pic>
      <p:sp>
        <p:nvSpPr>
          <p:cNvPr id="129" name="Rectangle: Rounded Corners 59">
            <a:extLst>
              <a:ext uri="{FF2B5EF4-FFF2-40B4-BE49-F238E27FC236}">
                <a16:creationId xmlns:a16="http://schemas.microsoft.com/office/drawing/2014/main" id="{818FEDD9-C615-B74F-7833-84946912D6C6}"/>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0" name="Rectangle: Rounded Corners 60">
            <a:extLst>
              <a:ext uri="{FF2B5EF4-FFF2-40B4-BE49-F238E27FC236}">
                <a16:creationId xmlns:a16="http://schemas.microsoft.com/office/drawing/2014/main" id="{6FDDDF93-16C8-B7B2-4593-4971D3779477}"/>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31" name="Straight Connector 130">
            <a:extLst>
              <a:ext uri="{FF2B5EF4-FFF2-40B4-BE49-F238E27FC236}">
                <a16:creationId xmlns:a16="http://schemas.microsoft.com/office/drawing/2014/main" id="{29AFD3D2-4D8E-6B3A-E510-5554D4AACD72}"/>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0A4B5CB-F554-0B7F-C900-84C38F00D8F6}"/>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B2F71A5-F7A3-356D-4AF3-57E8712CFC63}"/>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8598657-EDA5-100D-23EC-D51D1F55034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1063EBF-D086-4826-61E9-9D3C949F39F3}"/>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B8F532E-63B0-E863-B068-EB57E37C821A}"/>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368BE0D-F50B-69CE-753C-3ECF880FEED7}"/>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B8E7793-76AD-CC3B-4CE2-7A5130D3E810}"/>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4AE987D-9EB3-351B-6466-AF2EEB46D288}"/>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3E1A9F2-C4A9-557D-284B-24F63F3808EA}"/>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822D55C7-70A3-6D57-589C-27B786E099E5}"/>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57" name="TextBox 156">
            <a:extLst>
              <a:ext uri="{FF2B5EF4-FFF2-40B4-BE49-F238E27FC236}">
                <a16:creationId xmlns:a16="http://schemas.microsoft.com/office/drawing/2014/main" id="{100EA4A2-842C-1D23-E656-47A7F8ADEB2E}"/>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58" name="TextBox 157">
            <a:extLst>
              <a:ext uri="{FF2B5EF4-FFF2-40B4-BE49-F238E27FC236}">
                <a16:creationId xmlns:a16="http://schemas.microsoft.com/office/drawing/2014/main" id="{6EE49D42-4202-9D42-D5BB-53A9565A0A8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59" name="TextBox 158">
            <a:extLst>
              <a:ext uri="{FF2B5EF4-FFF2-40B4-BE49-F238E27FC236}">
                <a16:creationId xmlns:a16="http://schemas.microsoft.com/office/drawing/2014/main" id="{355B6C01-C659-41BA-EAB8-1882957F25F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0" name="TextBox 159">
            <a:extLst>
              <a:ext uri="{FF2B5EF4-FFF2-40B4-BE49-F238E27FC236}">
                <a16:creationId xmlns:a16="http://schemas.microsoft.com/office/drawing/2014/main" id="{BC0CB811-C1B2-4226-F3EB-2EA3DCACC9B6}"/>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1" name="TextBox 160">
            <a:extLst>
              <a:ext uri="{FF2B5EF4-FFF2-40B4-BE49-F238E27FC236}">
                <a16:creationId xmlns:a16="http://schemas.microsoft.com/office/drawing/2014/main" id="{C44FAB9C-345B-89BF-4083-60695415E4BC}"/>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62" name="TextBox 161">
            <a:extLst>
              <a:ext uri="{FF2B5EF4-FFF2-40B4-BE49-F238E27FC236}">
                <a16:creationId xmlns:a16="http://schemas.microsoft.com/office/drawing/2014/main" id="{83872AF9-E4AE-F0E3-1761-BDFC4150049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3" name="TextBox 162">
            <a:extLst>
              <a:ext uri="{FF2B5EF4-FFF2-40B4-BE49-F238E27FC236}">
                <a16:creationId xmlns:a16="http://schemas.microsoft.com/office/drawing/2014/main" id="{9A58DF36-D98C-6FB0-C959-350A94806B31}"/>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64" name="TextBox 163">
            <a:extLst>
              <a:ext uri="{FF2B5EF4-FFF2-40B4-BE49-F238E27FC236}">
                <a16:creationId xmlns:a16="http://schemas.microsoft.com/office/drawing/2014/main" id="{36F87838-727D-C9E8-8454-DAEEB550DA40}"/>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65" name="TextBox 164">
            <a:extLst>
              <a:ext uri="{FF2B5EF4-FFF2-40B4-BE49-F238E27FC236}">
                <a16:creationId xmlns:a16="http://schemas.microsoft.com/office/drawing/2014/main" id="{16CB16FE-2ECA-38B5-4A36-644F9020458C}"/>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6" name="TextBox 165">
            <a:extLst>
              <a:ext uri="{FF2B5EF4-FFF2-40B4-BE49-F238E27FC236}">
                <a16:creationId xmlns:a16="http://schemas.microsoft.com/office/drawing/2014/main" id="{9A0280E5-264D-C24B-B57F-076D63F417E0}"/>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8" name="TextBox 167">
            <a:extLst>
              <a:ext uri="{FF2B5EF4-FFF2-40B4-BE49-F238E27FC236}">
                <a16:creationId xmlns:a16="http://schemas.microsoft.com/office/drawing/2014/main" id="{ED79457F-831D-E53A-6D3D-DA24C79C448A}"/>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69" name="TextBox 168">
            <a:extLst>
              <a:ext uri="{FF2B5EF4-FFF2-40B4-BE49-F238E27FC236}">
                <a16:creationId xmlns:a16="http://schemas.microsoft.com/office/drawing/2014/main" id="{7CB48B3D-9DBF-2230-C7F8-2057683F851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71" name="Straight Connector 170">
            <a:extLst>
              <a:ext uri="{FF2B5EF4-FFF2-40B4-BE49-F238E27FC236}">
                <a16:creationId xmlns:a16="http://schemas.microsoft.com/office/drawing/2014/main" id="{85A42618-C6B5-563E-2FF6-F09C42932A5F}"/>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B03C4AF-0C23-96B6-96F1-96EE68948D6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73" name="TextBox 172">
            <a:extLst>
              <a:ext uri="{FF2B5EF4-FFF2-40B4-BE49-F238E27FC236}">
                <a16:creationId xmlns:a16="http://schemas.microsoft.com/office/drawing/2014/main" id="{9007BEA0-C803-34FB-5836-27423A7ABC6F}"/>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74" name="TextBox 173">
            <a:extLst>
              <a:ext uri="{FF2B5EF4-FFF2-40B4-BE49-F238E27FC236}">
                <a16:creationId xmlns:a16="http://schemas.microsoft.com/office/drawing/2014/main" id="{AEAD7BA8-E865-868C-FBEF-5CC938A65343}"/>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75" name="TextBox 174">
            <a:extLst>
              <a:ext uri="{FF2B5EF4-FFF2-40B4-BE49-F238E27FC236}">
                <a16:creationId xmlns:a16="http://schemas.microsoft.com/office/drawing/2014/main" id="{A0F535C2-D067-0820-6C9D-886DD91B2738}"/>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6" name="TextBox 175">
            <a:extLst>
              <a:ext uri="{FF2B5EF4-FFF2-40B4-BE49-F238E27FC236}">
                <a16:creationId xmlns:a16="http://schemas.microsoft.com/office/drawing/2014/main" id="{94AC8AD9-EE60-A300-CA7D-8BDA14EFAAD1}"/>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77" name="TextBox 176">
            <a:extLst>
              <a:ext uri="{FF2B5EF4-FFF2-40B4-BE49-F238E27FC236}">
                <a16:creationId xmlns:a16="http://schemas.microsoft.com/office/drawing/2014/main" id="{A16B540E-E742-94E8-0AC2-C9ED30945DC6}"/>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78" name="Straight Connector 177">
            <a:extLst>
              <a:ext uri="{FF2B5EF4-FFF2-40B4-BE49-F238E27FC236}">
                <a16:creationId xmlns:a16="http://schemas.microsoft.com/office/drawing/2014/main" id="{02E33D11-4705-5A57-99C7-2D1482BC84E1}"/>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1A426A1-5124-D7FE-122C-06CB4F432705}"/>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3259BA7-3C33-F06B-D7FB-04F93F58DFAB}"/>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670B3263-2075-BF53-2B92-65C6F6D485BB}"/>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BBBA65E-B0BF-CA83-A4F3-271608F7185C}"/>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577A1FC-203F-4526-E513-855469790F1A}"/>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4" name="Rectangle: Rounded Corners 59">
            <a:extLst>
              <a:ext uri="{FF2B5EF4-FFF2-40B4-BE49-F238E27FC236}">
                <a16:creationId xmlns:a16="http://schemas.microsoft.com/office/drawing/2014/main" id="{8B7AA09E-10B4-DDDB-CA1B-E0B5290915C3}"/>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5" name="Rectangle: Rounded Corners 60">
            <a:extLst>
              <a:ext uri="{FF2B5EF4-FFF2-40B4-BE49-F238E27FC236}">
                <a16:creationId xmlns:a16="http://schemas.microsoft.com/office/drawing/2014/main" id="{7EBD4FB1-A184-C388-875B-DB64614B6A06}"/>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86" name="Straight Connector 185">
            <a:extLst>
              <a:ext uri="{FF2B5EF4-FFF2-40B4-BE49-F238E27FC236}">
                <a16:creationId xmlns:a16="http://schemas.microsoft.com/office/drawing/2014/main" id="{A0E42503-4A3D-2316-28A4-626E77F92351}"/>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F747B44B-5DD1-BF97-923F-DC593476BFE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AFAD093-B2F4-2450-4D90-AE434AA903DB}"/>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0900B48-A213-EE6F-B4B6-38966EB4CFC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059A4C9-9E73-D724-A0F1-EF3B45BCDD09}"/>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0729735-304B-7BF2-F677-674398AE9FE1}"/>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66F3FB7-F62A-9E1C-0C82-49A835219CA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70401201-1DEE-537B-26AB-B89559789763}"/>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6F25FCD-4A66-0B2E-C81C-FC258A701F97}"/>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EA52D545-1508-E2CE-A0FD-C96A261E8827}"/>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919CB00F-C981-9FEC-D4B3-076C91F06AE0}"/>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7" name="TextBox 196">
            <a:extLst>
              <a:ext uri="{FF2B5EF4-FFF2-40B4-BE49-F238E27FC236}">
                <a16:creationId xmlns:a16="http://schemas.microsoft.com/office/drawing/2014/main" id="{E4B74736-A413-3D4F-F0BC-7E54A8F02D1C}"/>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8" name="TextBox 197">
            <a:extLst>
              <a:ext uri="{FF2B5EF4-FFF2-40B4-BE49-F238E27FC236}">
                <a16:creationId xmlns:a16="http://schemas.microsoft.com/office/drawing/2014/main" id="{78CE0BB0-9FC4-A6F5-D168-C81C769DC55F}"/>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9" name="TextBox 198">
            <a:extLst>
              <a:ext uri="{FF2B5EF4-FFF2-40B4-BE49-F238E27FC236}">
                <a16:creationId xmlns:a16="http://schemas.microsoft.com/office/drawing/2014/main" id="{D9F6D18D-1A89-BCEA-47CB-5BF50669225B}"/>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0" name="TextBox 199">
            <a:extLst>
              <a:ext uri="{FF2B5EF4-FFF2-40B4-BE49-F238E27FC236}">
                <a16:creationId xmlns:a16="http://schemas.microsoft.com/office/drawing/2014/main" id="{E1D6B670-946E-2672-E118-B3D7406C9AB2}"/>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1" name="TextBox 200">
            <a:extLst>
              <a:ext uri="{FF2B5EF4-FFF2-40B4-BE49-F238E27FC236}">
                <a16:creationId xmlns:a16="http://schemas.microsoft.com/office/drawing/2014/main" id="{0046DF0B-36AA-DD72-7F46-CB1CDD1A6317}"/>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02" name="TextBox 201">
            <a:extLst>
              <a:ext uri="{FF2B5EF4-FFF2-40B4-BE49-F238E27FC236}">
                <a16:creationId xmlns:a16="http://schemas.microsoft.com/office/drawing/2014/main" id="{ACD088C7-09E4-80E9-5811-6ADDFA30F2AA}"/>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03" name="TextBox 202">
            <a:extLst>
              <a:ext uri="{FF2B5EF4-FFF2-40B4-BE49-F238E27FC236}">
                <a16:creationId xmlns:a16="http://schemas.microsoft.com/office/drawing/2014/main" id="{24B8E4C4-CF87-D6AD-BADD-E4A4E5859088}"/>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04" name="TextBox 203">
            <a:extLst>
              <a:ext uri="{FF2B5EF4-FFF2-40B4-BE49-F238E27FC236}">
                <a16:creationId xmlns:a16="http://schemas.microsoft.com/office/drawing/2014/main" id="{28E6B953-37C8-4FAC-7184-DE76493940F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05" name="TextBox 204">
            <a:extLst>
              <a:ext uri="{FF2B5EF4-FFF2-40B4-BE49-F238E27FC236}">
                <a16:creationId xmlns:a16="http://schemas.microsoft.com/office/drawing/2014/main" id="{597F7A12-D45C-2EC8-0938-41C4BDADB7D7}"/>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6" name="TextBox 205">
            <a:extLst>
              <a:ext uri="{FF2B5EF4-FFF2-40B4-BE49-F238E27FC236}">
                <a16:creationId xmlns:a16="http://schemas.microsoft.com/office/drawing/2014/main" id="{6B83D0FB-C6C8-96A6-C4C5-C708E262AB81}"/>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7" name="TextBox 206">
            <a:extLst>
              <a:ext uri="{FF2B5EF4-FFF2-40B4-BE49-F238E27FC236}">
                <a16:creationId xmlns:a16="http://schemas.microsoft.com/office/drawing/2014/main" id="{2A6645BC-3180-E21A-8F72-48E6B843A29D}"/>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08" name="TextBox 207">
            <a:extLst>
              <a:ext uri="{FF2B5EF4-FFF2-40B4-BE49-F238E27FC236}">
                <a16:creationId xmlns:a16="http://schemas.microsoft.com/office/drawing/2014/main" id="{CF9F55BD-5BF5-F916-9F2C-A14ACC627F75}"/>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09" name="Straight Connector 208">
            <a:extLst>
              <a:ext uri="{FF2B5EF4-FFF2-40B4-BE49-F238E27FC236}">
                <a16:creationId xmlns:a16="http://schemas.microsoft.com/office/drawing/2014/main" id="{A1592FDE-E658-377D-ABF7-015111220D94}"/>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5350501D-D886-6C71-7589-AC0FD353B008}"/>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1" name="TextBox 210">
            <a:extLst>
              <a:ext uri="{FF2B5EF4-FFF2-40B4-BE49-F238E27FC236}">
                <a16:creationId xmlns:a16="http://schemas.microsoft.com/office/drawing/2014/main" id="{649903D7-AA9F-1924-29DC-E8EA60245432}"/>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12" name="TextBox 211">
            <a:extLst>
              <a:ext uri="{FF2B5EF4-FFF2-40B4-BE49-F238E27FC236}">
                <a16:creationId xmlns:a16="http://schemas.microsoft.com/office/drawing/2014/main" id="{B3658553-1C9A-A463-6B23-FB692C97C49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13" name="TextBox 212">
            <a:extLst>
              <a:ext uri="{FF2B5EF4-FFF2-40B4-BE49-F238E27FC236}">
                <a16:creationId xmlns:a16="http://schemas.microsoft.com/office/drawing/2014/main" id="{960D985D-598C-F551-86EE-52927603D791}"/>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14" name="TextBox 213">
            <a:extLst>
              <a:ext uri="{FF2B5EF4-FFF2-40B4-BE49-F238E27FC236}">
                <a16:creationId xmlns:a16="http://schemas.microsoft.com/office/drawing/2014/main" id="{CD6CA6CF-A219-53ED-6264-3AD5F1A11E28}"/>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15" name="TextBox 214">
            <a:extLst>
              <a:ext uri="{FF2B5EF4-FFF2-40B4-BE49-F238E27FC236}">
                <a16:creationId xmlns:a16="http://schemas.microsoft.com/office/drawing/2014/main" id="{E837D460-AB5A-B753-07BA-F26E6F917916}"/>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16" name="Straight Connector 215">
            <a:extLst>
              <a:ext uri="{FF2B5EF4-FFF2-40B4-BE49-F238E27FC236}">
                <a16:creationId xmlns:a16="http://schemas.microsoft.com/office/drawing/2014/main" id="{398A472F-8BFC-3261-8D6E-FED18C2B69D2}"/>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B053381-B23C-B8E3-1D42-B1B1D34053EA}"/>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737EA4E8-1177-8490-C518-BA199BC6BCA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92F396C-204F-26E6-2CB8-8D9F7F15AA5B}"/>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832D1A3-2813-1D09-B60B-FF7581949523}"/>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54912451-B65A-4937-AEBC-F17A95C7CBA6}"/>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2" name="Rectangle: Rounded Corners 59">
            <a:extLst>
              <a:ext uri="{FF2B5EF4-FFF2-40B4-BE49-F238E27FC236}">
                <a16:creationId xmlns:a16="http://schemas.microsoft.com/office/drawing/2014/main" id="{D270EF7E-3B90-54A5-1BFD-3FBA48EAA5F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3" name="Rectangle: Rounded Corners 60">
            <a:extLst>
              <a:ext uri="{FF2B5EF4-FFF2-40B4-BE49-F238E27FC236}">
                <a16:creationId xmlns:a16="http://schemas.microsoft.com/office/drawing/2014/main" id="{8D374604-F81D-09D3-C0A9-95A335E89081}"/>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24" name="Straight Connector 223">
            <a:extLst>
              <a:ext uri="{FF2B5EF4-FFF2-40B4-BE49-F238E27FC236}">
                <a16:creationId xmlns:a16="http://schemas.microsoft.com/office/drawing/2014/main" id="{1FAB6D55-5F51-CF38-BFD4-B426CB2B1600}"/>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C0591A5-95B3-44A9-0251-139DF38A61F6}"/>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AB4E7F3-B65B-7A92-2BEA-975D09F03C52}"/>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E92D673-3071-8A7A-78A1-8AECFBF27BE9}"/>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B8C95BD4-2DA3-23ED-DD49-105425D0DC12}"/>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525DC3D-8D24-2DE3-FCB7-2655671AFFC1}"/>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1616035-3FB1-E7E4-A7E2-075E4AD322A3}"/>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99F8C3EC-479D-6A49-8926-0037EDCB07D6}"/>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E0CE041F-96C2-54DE-6343-9B021D6D9930}"/>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FE78701-7338-C9ED-CC37-81D099817171}"/>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73E78717-D019-0904-AE68-9CFE15D06485}"/>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35" name="TextBox 234">
            <a:extLst>
              <a:ext uri="{FF2B5EF4-FFF2-40B4-BE49-F238E27FC236}">
                <a16:creationId xmlns:a16="http://schemas.microsoft.com/office/drawing/2014/main" id="{3BCFC078-F650-86C0-104F-13CDC84D0CA5}"/>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36" name="TextBox 235">
            <a:extLst>
              <a:ext uri="{FF2B5EF4-FFF2-40B4-BE49-F238E27FC236}">
                <a16:creationId xmlns:a16="http://schemas.microsoft.com/office/drawing/2014/main" id="{5D48B47B-3625-3CC8-8C1F-C7D32A243091}"/>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37" name="TextBox 236">
            <a:extLst>
              <a:ext uri="{FF2B5EF4-FFF2-40B4-BE49-F238E27FC236}">
                <a16:creationId xmlns:a16="http://schemas.microsoft.com/office/drawing/2014/main" id="{100359C6-E251-1ECB-BADC-41B14CAD460E}"/>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38" name="TextBox 237">
            <a:extLst>
              <a:ext uri="{FF2B5EF4-FFF2-40B4-BE49-F238E27FC236}">
                <a16:creationId xmlns:a16="http://schemas.microsoft.com/office/drawing/2014/main" id="{9AF12D42-278B-A865-5C64-B4FB85F8A184}"/>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39" name="TextBox 238">
            <a:extLst>
              <a:ext uri="{FF2B5EF4-FFF2-40B4-BE49-F238E27FC236}">
                <a16:creationId xmlns:a16="http://schemas.microsoft.com/office/drawing/2014/main" id="{E73E259D-F264-DAAB-CED3-59A4D66963DA}"/>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40" name="TextBox 239">
            <a:extLst>
              <a:ext uri="{FF2B5EF4-FFF2-40B4-BE49-F238E27FC236}">
                <a16:creationId xmlns:a16="http://schemas.microsoft.com/office/drawing/2014/main" id="{97A219B4-6C12-75C7-542D-1C23C1CB53E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41" name="TextBox 240">
            <a:extLst>
              <a:ext uri="{FF2B5EF4-FFF2-40B4-BE49-F238E27FC236}">
                <a16:creationId xmlns:a16="http://schemas.microsoft.com/office/drawing/2014/main" id="{C60D93D1-E386-6306-1DFF-66BA6ABC69BE}"/>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42" name="TextBox 241">
            <a:extLst>
              <a:ext uri="{FF2B5EF4-FFF2-40B4-BE49-F238E27FC236}">
                <a16:creationId xmlns:a16="http://schemas.microsoft.com/office/drawing/2014/main" id="{0E145664-5A49-B7B1-10F5-7423BD657F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43" name="TextBox 242">
            <a:extLst>
              <a:ext uri="{FF2B5EF4-FFF2-40B4-BE49-F238E27FC236}">
                <a16:creationId xmlns:a16="http://schemas.microsoft.com/office/drawing/2014/main" id="{E9F949C7-94AB-EA78-66D4-538C10E14B2E}"/>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44" name="TextBox 243">
            <a:extLst>
              <a:ext uri="{FF2B5EF4-FFF2-40B4-BE49-F238E27FC236}">
                <a16:creationId xmlns:a16="http://schemas.microsoft.com/office/drawing/2014/main" id="{ED54EAF7-BAA3-3EF1-07F3-E51C4062A813}"/>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5" name="TextBox 244">
            <a:extLst>
              <a:ext uri="{FF2B5EF4-FFF2-40B4-BE49-F238E27FC236}">
                <a16:creationId xmlns:a16="http://schemas.microsoft.com/office/drawing/2014/main" id="{2D7397F6-8745-121A-17E7-4AAC3DBAE9A3}"/>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46" name="TextBox 245">
            <a:extLst>
              <a:ext uri="{FF2B5EF4-FFF2-40B4-BE49-F238E27FC236}">
                <a16:creationId xmlns:a16="http://schemas.microsoft.com/office/drawing/2014/main" id="{D3E93566-4F23-A094-910F-564C1BD429D7}"/>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47" name="Straight Connector 246">
            <a:extLst>
              <a:ext uri="{FF2B5EF4-FFF2-40B4-BE49-F238E27FC236}">
                <a16:creationId xmlns:a16="http://schemas.microsoft.com/office/drawing/2014/main" id="{2968D3D4-2F51-057B-A83C-F554F11FC339}"/>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2A1D1628-F7B0-CEB2-EDED-7F53293CD1D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49" name="TextBox 248">
            <a:extLst>
              <a:ext uri="{FF2B5EF4-FFF2-40B4-BE49-F238E27FC236}">
                <a16:creationId xmlns:a16="http://schemas.microsoft.com/office/drawing/2014/main" id="{473C4B83-539E-5B7A-E7A8-22721D73B5D6}"/>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50" name="TextBox 249">
            <a:extLst>
              <a:ext uri="{FF2B5EF4-FFF2-40B4-BE49-F238E27FC236}">
                <a16:creationId xmlns:a16="http://schemas.microsoft.com/office/drawing/2014/main" id="{ECE6CA1F-9AEA-A94F-F359-3DC955295BEB}"/>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51" name="TextBox 250">
            <a:extLst>
              <a:ext uri="{FF2B5EF4-FFF2-40B4-BE49-F238E27FC236}">
                <a16:creationId xmlns:a16="http://schemas.microsoft.com/office/drawing/2014/main" id="{F48AA7CF-18B9-220D-0C99-8E51D5B0A5EE}"/>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52" name="TextBox 251">
            <a:extLst>
              <a:ext uri="{FF2B5EF4-FFF2-40B4-BE49-F238E27FC236}">
                <a16:creationId xmlns:a16="http://schemas.microsoft.com/office/drawing/2014/main" id="{F15E7F71-0C5E-86A3-CF52-BCA3F0515513}"/>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3" name="TextBox 252">
            <a:extLst>
              <a:ext uri="{FF2B5EF4-FFF2-40B4-BE49-F238E27FC236}">
                <a16:creationId xmlns:a16="http://schemas.microsoft.com/office/drawing/2014/main" id="{EF79B5BD-9216-EBB8-33F9-D9784C5C20C1}"/>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54" name="Straight Connector 253">
            <a:extLst>
              <a:ext uri="{FF2B5EF4-FFF2-40B4-BE49-F238E27FC236}">
                <a16:creationId xmlns:a16="http://schemas.microsoft.com/office/drawing/2014/main" id="{89F550CA-7389-BB78-E711-2D389CF81637}"/>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C628BB3-71C0-72AB-246F-1C3297025F23}"/>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42F45E50-564D-D478-501A-5C2247E6E3DC}"/>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BFA9CA79-DC75-5FCA-F77C-2B12DBFA33E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8C751BA8-E2EF-76FA-E879-A1A65BF86124}"/>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76B9D53-A55B-BF9E-9BD6-E483B7C886E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0" name="Rectangle: Rounded Corners 59">
            <a:extLst>
              <a:ext uri="{FF2B5EF4-FFF2-40B4-BE49-F238E27FC236}">
                <a16:creationId xmlns:a16="http://schemas.microsoft.com/office/drawing/2014/main" id="{529FF938-53CE-582A-7C87-E69F7FE0BE2C}"/>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61" name="Rectangle: Rounded Corners 60">
            <a:extLst>
              <a:ext uri="{FF2B5EF4-FFF2-40B4-BE49-F238E27FC236}">
                <a16:creationId xmlns:a16="http://schemas.microsoft.com/office/drawing/2014/main" id="{91D820F1-CF4B-C14D-7F3A-1E10A1E580C9}"/>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62" name="Straight Connector 261">
            <a:extLst>
              <a:ext uri="{FF2B5EF4-FFF2-40B4-BE49-F238E27FC236}">
                <a16:creationId xmlns:a16="http://schemas.microsoft.com/office/drawing/2014/main" id="{7653922F-A264-706E-58B3-B4F7F1BF4284}"/>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439A5618-2A95-D808-E55E-8BD0E6A44DE2}"/>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6709A2A-E534-9C29-D2BA-727106B9E73A}"/>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DAEFFB4-4FC9-8B67-0C9C-34A21A1169A2}"/>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65F888E8-9D1F-55BE-7CEC-2467116A7513}"/>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37CD843-76AB-73C6-8AFD-6D39C2BE4D1B}"/>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C540EE51-22B9-3CB4-EBFC-6ED5CC7B6757}"/>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135622F-C97A-5A6A-5CAF-0793F26DBE55}"/>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8E35048-7565-BB97-46BC-2809A1D67811}"/>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C5B2C17-DD18-37AD-27C6-7F80B2CDA99A}"/>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2" name="TextBox 271">
            <a:extLst>
              <a:ext uri="{FF2B5EF4-FFF2-40B4-BE49-F238E27FC236}">
                <a16:creationId xmlns:a16="http://schemas.microsoft.com/office/drawing/2014/main" id="{B356134D-262E-5FFA-2CD1-BC663F76EE76}"/>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73" name="TextBox 272">
            <a:extLst>
              <a:ext uri="{FF2B5EF4-FFF2-40B4-BE49-F238E27FC236}">
                <a16:creationId xmlns:a16="http://schemas.microsoft.com/office/drawing/2014/main" id="{61601F92-4972-1925-3266-D8398A73AC53}"/>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4" name="TextBox 273">
            <a:extLst>
              <a:ext uri="{FF2B5EF4-FFF2-40B4-BE49-F238E27FC236}">
                <a16:creationId xmlns:a16="http://schemas.microsoft.com/office/drawing/2014/main" id="{373C42ED-E63E-4E8B-AD1D-6BA7A675327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75" name="TextBox 274">
            <a:extLst>
              <a:ext uri="{FF2B5EF4-FFF2-40B4-BE49-F238E27FC236}">
                <a16:creationId xmlns:a16="http://schemas.microsoft.com/office/drawing/2014/main" id="{0C52F081-14E7-4489-39E5-8057EC1DAF5F}"/>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76" name="TextBox 275">
            <a:extLst>
              <a:ext uri="{FF2B5EF4-FFF2-40B4-BE49-F238E27FC236}">
                <a16:creationId xmlns:a16="http://schemas.microsoft.com/office/drawing/2014/main" id="{EBEE5CBA-FD5A-090C-0314-934DF544905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77" name="TextBox 276">
            <a:extLst>
              <a:ext uri="{FF2B5EF4-FFF2-40B4-BE49-F238E27FC236}">
                <a16:creationId xmlns:a16="http://schemas.microsoft.com/office/drawing/2014/main" id="{33EC93AA-B36C-2CAF-149F-FFA78EBD54A7}"/>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78" name="TextBox 277">
            <a:extLst>
              <a:ext uri="{FF2B5EF4-FFF2-40B4-BE49-F238E27FC236}">
                <a16:creationId xmlns:a16="http://schemas.microsoft.com/office/drawing/2014/main" id="{54152433-5F0F-C761-E8BF-73FB360D715C}"/>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79" name="TextBox 278">
            <a:extLst>
              <a:ext uri="{FF2B5EF4-FFF2-40B4-BE49-F238E27FC236}">
                <a16:creationId xmlns:a16="http://schemas.microsoft.com/office/drawing/2014/main" id="{13A07369-B709-CC73-6683-C3945E987A8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80" name="TextBox 279">
            <a:extLst>
              <a:ext uri="{FF2B5EF4-FFF2-40B4-BE49-F238E27FC236}">
                <a16:creationId xmlns:a16="http://schemas.microsoft.com/office/drawing/2014/main" id="{F682F062-3B0F-672C-618E-72AA0E708FB6}"/>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81" name="TextBox 280">
            <a:extLst>
              <a:ext uri="{FF2B5EF4-FFF2-40B4-BE49-F238E27FC236}">
                <a16:creationId xmlns:a16="http://schemas.microsoft.com/office/drawing/2014/main" id="{75D57E9A-2EB0-3628-C372-8414ED3F3A38}"/>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82" name="TextBox 281">
            <a:extLst>
              <a:ext uri="{FF2B5EF4-FFF2-40B4-BE49-F238E27FC236}">
                <a16:creationId xmlns:a16="http://schemas.microsoft.com/office/drawing/2014/main" id="{90C0EADA-65A1-A2CC-A90C-99116EDDEFFB}"/>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83" name="TextBox 282">
            <a:extLst>
              <a:ext uri="{FF2B5EF4-FFF2-40B4-BE49-F238E27FC236}">
                <a16:creationId xmlns:a16="http://schemas.microsoft.com/office/drawing/2014/main" id="{C6147571-3385-3259-C0FF-761F9CCBE4B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84" name="TextBox 283">
            <a:extLst>
              <a:ext uri="{FF2B5EF4-FFF2-40B4-BE49-F238E27FC236}">
                <a16:creationId xmlns:a16="http://schemas.microsoft.com/office/drawing/2014/main" id="{6066132F-8AE2-090D-F7BC-54B9110FE0E4}"/>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85" name="Straight Connector 284">
            <a:extLst>
              <a:ext uri="{FF2B5EF4-FFF2-40B4-BE49-F238E27FC236}">
                <a16:creationId xmlns:a16="http://schemas.microsoft.com/office/drawing/2014/main" id="{41F0A4F3-970C-9C1B-1597-826B34F61CAB}"/>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6" name="TextBox 285">
            <a:extLst>
              <a:ext uri="{FF2B5EF4-FFF2-40B4-BE49-F238E27FC236}">
                <a16:creationId xmlns:a16="http://schemas.microsoft.com/office/drawing/2014/main" id="{4D584C5E-BB78-8119-0C25-5FF510AE9E2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87" name="TextBox 286">
            <a:extLst>
              <a:ext uri="{FF2B5EF4-FFF2-40B4-BE49-F238E27FC236}">
                <a16:creationId xmlns:a16="http://schemas.microsoft.com/office/drawing/2014/main" id="{827F534D-3D51-E1BF-192B-D91BAE9F1365}"/>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88" name="TextBox 287">
            <a:extLst>
              <a:ext uri="{FF2B5EF4-FFF2-40B4-BE49-F238E27FC236}">
                <a16:creationId xmlns:a16="http://schemas.microsoft.com/office/drawing/2014/main" id="{9A59D39F-13AA-9364-5A36-1F4C1FFCB481}"/>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89" name="TextBox 288">
            <a:extLst>
              <a:ext uri="{FF2B5EF4-FFF2-40B4-BE49-F238E27FC236}">
                <a16:creationId xmlns:a16="http://schemas.microsoft.com/office/drawing/2014/main" id="{4FC16188-51FE-36BD-2D70-02A84F63F9C9}"/>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90" name="TextBox 289">
            <a:extLst>
              <a:ext uri="{FF2B5EF4-FFF2-40B4-BE49-F238E27FC236}">
                <a16:creationId xmlns:a16="http://schemas.microsoft.com/office/drawing/2014/main" id="{821F393F-8755-D138-0773-7ADDA5EFFE09}"/>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91" name="TextBox 290">
            <a:extLst>
              <a:ext uri="{FF2B5EF4-FFF2-40B4-BE49-F238E27FC236}">
                <a16:creationId xmlns:a16="http://schemas.microsoft.com/office/drawing/2014/main" id="{B5CAF302-1722-773D-1DB5-2258A19F3D96}"/>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92" name="Straight Connector 291">
            <a:extLst>
              <a:ext uri="{FF2B5EF4-FFF2-40B4-BE49-F238E27FC236}">
                <a16:creationId xmlns:a16="http://schemas.microsoft.com/office/drawing/2014/main" id="{532C1D8F-CE79-F65E-1AC0-E7BBEDEA42FF}"/>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56F397C3-A965-9358-4569-1E4013C38FD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398ED2E-7B2F-FEEF-69E2-986CF545A84F}"/>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F91D12C-2A2A-71FA-F131-09577C6365B0}"/>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E8CB9F3-E145-850B-0B34-400D8DC7532B}"/>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273F8C28-C8AB-062A-38FA-C5CEDDBB8F47}"/>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4857DFCB-EE70-7D12-541B-B49617D9DFB3}"/>
              </a:ext>
            </a:extLst>
          </p:cNvPr>
          <p:cNvGrpSpPr/>
          <p:nvPr/>
        </p:nvGrpSpPr>
        <p:grpSpPr>
          <a:xfrm>
            <a:off x="7471889" y="1325908"/>
            <a:ext cx="1837727" cy="973784"/>
            <a:chOff x="7471889" y="1325908"/>
            <a:chExt cx="1837727" cy="973784"/>
          </a:xfrm>
        </p:grpSpPr>
        <p:sp>
          <p:nvSpPr>
            <p:cNvPr id="37" name="TextBox 36">
              <a:extLst>
                <a:ext uri="{FF2B5EF4-FFF2-40B4-BE49-F238E27FC236}">
                  <a16:creationId xmlns:a16="http://schemas.microsoft.com/office/drawing/2014/main" id="{6ADFFB8A-9BEF-ACF6-AE40-B346985E66A0}"/>
                </a:ext>
              </a:extLst>
            </p:cNvPr>
            <p:cNvSpPr txBox="1"/>
            <p:nvPr/>
          </p:nvSpPr>
          <p:spPr>
            <a:xfrm>
              <a:off x="7472430" y="1572129"/>
              <a:ext cx="1826081" cy="246221"/>
            </a:xfrm>
            <a:prstGeom prst="rect">
              <a:avLst/>
            </a:prstGeom>
            <a:solidFill>
              <a:srgbClr val="E7E6E6"/>
            </a:solidFill>
            <a:ln>
              <a:solidFill>
                <a:schemeClr val="tx1">
                  <a:lumMod val="50000"/>
                  <a:lumOff val="50000"/>
                </a:schemeClr>
              </a:solidFill>
            </a:ln>
          </p:spPr>
          <p:txBody>
            <a:bodyPr wrap="square" rtlCol="0" anchor="ctr">
              <a:spAutoFit/>
            </a:bodyPr>
            <a:lstStyle/>
            <a:p>
              <a:r>
                <a:rPr lang="en-SG" sz="1000" dirty="0">
                  <a:solidFill>
                    <a:schemeClr val="tx1">
                      <a:lumMod val="50000"/>
                      <a:lumOff val="50000"/>
                    </a:schemeClr>
                  </a:solidFill>
                  <a:latin typeface="Helvetica" panose="020B0604020202020204" pitchFamily="34" charset="0"/>
                  <a:cs typeface="Helvetica" panose="020B0604020202020204" pitchFamily="34" charset="0"/>
                </a:rPr>
                <a:t>Buy gift at …</a:t>
              </a:r>
            </a:p>
          </p:txBody>
        </p:sp>
        <p:sp>
          <p:nvSpPr>
            <p:cNvPr id="39" name="TextBox 38">
              <a:extLst>
                <a:ext uri="{FF2B5EF4-FFF2-40B4-BE49-F238E27FC236}">
                  <a16:creationId xmlns:a16="http://schemas.microsoft.com/office/drawing/2014/main" id="{6E83ECCB-8E97-435D-456F-56FB9D120B82}"/>
                </a:ext>
              </a:extLst>
            </p:cNvPr>
            <p:cNvSpPr txBox="1"/>
            <p:nvPr/>
          </p:nvSpPr>
          <p:spPr>
            <a:xfrm>
              <a:off x="7471889" y="1817286"/>
              <a:ext cx="1827198" cy="246221"/>
            </a:xfrm>
            <a:prstGeom prst="rect">
              <a:avLst/>
            </a:prstGeom>
            <a:solidFill>
              <a:srgbClr val="FFFFFF"/>
            </a:solidFill>
            <a:ln>
              <a:solidFill>
                <a:schemeClr val="tx1">
                  <a:lumMod val="50000"/>
                  <a:lumOff val="50000"/>
                </a:schemeClr>
              </a:solidFill>
            </a:ln>
          </p:spPr>
          <p:txBody>
            <a:bodyPr wrap="square" rtlCol="0" anchor="ctr">
              <a:spAutoFit/>
            </a:bodyPr>
            <a:lstStyle/>
            <a:p>
              <a:r>
                <a:rPr lang="en-US" sz="1000" b="1" dirty="0">
                  <a:solidFill>
                    <a:schemeClr val="tx1">
                      <a:lumMod val="50000"/>
                      <a:lumOff val="50000"/>
                    </a:schemeClr>
                  </a:solidFill>
                  <a:latin typeface="Helvetica" panose="020B0604020202020204" pitchFamily="34" charset="0"/>
                  <a:cs typeface="Helvetica" panose="020B0604020202020204" pitchFamily="34" charset="0"/>
                </a:rPr>
                <a:t>M</a:t>
              </a:r>
              <a:r>
                <a:rPr lang="en-SG" sz="1000" b="1" dirty="0">
                  <a:solidFill>
                    <a:schemeClr val="tx1">
                      <a:lumMod val="50000"/>
                      <a:lumOff val="50000"/>
                    </a:schemeClr>
                  </a:solidFill>
                  <a:latin typeface="Helvetica" panose="020B0604020202020204" pitchFamily="34" charset="0"/>
                  <a:cs typeface="Helvetica" panose="020B0604020202020204" pitchFamily="34" charset="0"/>
                </a:rPr>
                <a:t>ake something for …</a:t>
              </a:r>
            </a:p>
          </p:txBody>
        </p:sp>
        <p:sp>
          <p:nvSpPr>
            <p:cNvPr id="60" name="TextBox 59">
              <a:extLst>
                <a:ext uri="{FF2B5EF4-FFF2-40B4-BE49-F238E27FC236}">
                  <a16:creationId xmlns:a16="http://schemas.microsoft.com/office/drawing/2014/main" id="{DD82A855-0837-844F-46A7-118B1F38C5D3}"/>
                </a:ext>
              </a:extLst>
            </p:cNvPr>
            <p:cNvSpPr txBox="1"/>
            <p:nvPr/>
          </p:nvSpPr>
          <p:spPr>
            <a:xfrm>
              <a:off x="7477128" y="1325908"/>
              <a:ext cx="1818464" cy="246221"/>
            </a:xfrm>
            <a:prstGeom prst="rect">
              <a:avLst/>
            </a:prstGeom>
            <a:solidFill>
              <a:schemeClr val="bg2"/>
            </a:solidFill>
            <a:ln>
              <a:solidFill>
                <a:schemeClr val="tx1">
                  <a:lumMod val="50000"/>
                  <a:lumOff val="50000"/>
                </a:schemeClr>
              </a:solidFill>
            </a:ln>
          </p:spPr>
          <p:txBody>
            <a:bodyPr wrap="square" rtlCol="0" anchor="ctr">
              <a:spAutoFit/>
            </a:bodyPr>
            <a:lstStyle/>
            <a:p>
              <a:r>
                <a:rPr lang="en-SG" sz="1000" dirty="0">
                  <a:solidFill>
                    <a:schemeClr val="tx1">
                      <a:lumMod val="50000"/>
                      <a:lumOff val="50000"/>
                    </a:schemeClr>
                  </a:solidFill>
                  <a:latin typeface="Helvetica" panose="020B0604020202020204" pitchFamily="34" charset="0"/>
                  <a:cs typeface="Helvetica" panose="020B0604020202020204" pitchFamily="34" charset="0"/>
                </a:rPr>
                <a:t>Buy stuff for jane</a:t>
              </a:r>
            </a:p>
          </p:txBody>
        </p:sp>
        <p:sp>
          <p:nvSpPr>
            <p:cNvPr id="61" name="TextBox 60">
              <a:extLst>
                <a:ext uri="{FF2B5EF4-FFF2-40B4-BE49-F238E27FC236}">
                  <a16:creationId xmlns:a16="http://schemas.microsoft.com/office/drawing/2014/main" id="{129A8298-4501-0A4F-E062-54AD4D79E481}"/>
                </a:ext>
              </a:extLst>
            </p:cNvPr>
            <p:cNvSpPr txBox="1"/>
            <p:nvPr/>
          </p:nvSpPr>
          <p:spPr>
            <a:xfrm>
              <a:off x="7472451" y="2053470"/>
              <a:ext cx="1826081" cy="246221"/>
            </a:xfrm>
            <a:prstGeom prst="rect">
              <a:avLst/>
            </a:prstGeom>
            <a:solidFill>
              <a:schemeClr val="bg2"/>
            </a:solidFill>
            <a:ln>
              <a:solidFill>
                <a:schemeClr val="tx1">
                  <a:lumMod val="50000"/>
                  <a:lumOff val="50000"/>
                </a:schemeClr>
              </a:solidFill>
            </a:ln>
          </p:spPr>
          <p:txBody>
            <a:bodyPr wrap="square" rtlCol="0" anchor="ctr">
              <a:spAutoFit/>
            </a:bodyPr>
            <a:lstStyle/>
            <a:p>
              <a:r>
                <a:rPr lang="en-SG" sz="1000" dirty="0">
                  <a:solidFill>
                    <a:schemeClr val="tx1">
                      <a:lumMod val="50000"/>
                      <a:lumOff val="50000"/>
                    </a:schemeClr>
                  </a:solidFill>
                  <a:latin typeface="Helvetica" panose="020B0604020202020204" pitchFamily="34" charset="0"/>
                  <a:cs typeface="Helvetica" panose="020B0604020202020204" pitchFamily="34" charset="0"/>
                </a:rPr>
                <a:t>Take medicine at …</a:t>
              </a:r>
            </a:p>
          </p:txBody>
        </p:sp>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918852" y="1893270"/>
              <a:ext cx="312187" cy="312187"/>
            </a:xfrm>
            <a:prstGeom prst="rect">
              <a:avLst/>
            </a:prstGeom>
          </p:spPr>
        </p:pic>
        <p:sp>
          <p:nvSpPr>
            <p:cNvPr id="62" name="Rectangle 61">
              <a:extLst>
                <a:ext uri="{FF2B5EF4-FFF2-40B4-BE49-F238E27FC236}">
                  <a16:creationId xmlns:a16="http://schemas.microsoft.com/office/drawing/2014/main" id="{983E6FDD-638F-3D13-087B-B460FF5D23E9}"/>
                </a:ext>
              </a:extLst>
            </p:cNvPr>
            <p:cNvSpPr/>
            <p:nvPr/>
          </p:nvSpPr>
          <p:spPr>
            <a:xfrm>
              <a:off x="9188590" y="1325908"/>
              <a:ext cx="121026" cy="973784"/>
            </a:xfrm>
            <a:prstGeom prst="rect">
              <a:avLst/>
            </a:prstGeom>
            <a:solidFill>
              <a:srgbClr val="60D9A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6153956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60D9A1"/>
        </a:solidFill>
        <a:effectLst/>
      </p:bgPr>
    </p:bg>
    <p:spTree>
      <p:nvGrpSpPr>
        <p:cNvPr id="1" name="Shape 159"/>
        <p:cNvGrpSpPr/>
        <p:nvPr/>
      </p:nvGrpSpPr>
      <p:grpSpPr>
        <a:xfrm>
          <a:off x="0" y="0"/>
          <a:ext cx="0" cy="0"/>
          <a:chOff x="0" y="0"/>
          <a:chExt cx="0" cy="0"/>
        </a:xfrm>
      </p:grpSpPr>
      <p:sp>
        <p:nvSpPr>
          <p:cNvPr id="170" name="Google Shape;170;p25"/>
          <p:cNvSpPr txBox="1">
            <a:spLocks noGrp="1"/>
          </p:cNvSpPr>
          <p:nvPr>
            <p:ph type="ctrTitle"/>
          </p:nvPr>
        </p:nvSpPr>
        <p:spPr>
          <a:xfrm>
            <a:off x="1191433" y="1864333"/>
            <a:ext cx="7953200" cy="2770800"/>
          </a:xfrm>
          <a:prstGeom prst="rect">
            <a:avLst/>
          </a:prstGeom>
        </p:spPr>
        <p:txBody>
          <a:bodyPr spcFirstLastPara="1" wrap="square" lIns="121900" tIns="0" rIns="121900" bIns="121900" anchor="t" anchorCtr="0">
            <a:noAutofit/>
          </a:bodyPr>
          <a:lstStyle/>
          <a:p>
            <a:r>
              <a:rPr lang="fr" sz="8000" dirty="0"/>
              <a:t>Manage Previous Actions</a:t>
            </a:r>
            <a:endParaRPr sz="8000" dirty="0"/>
          </a:p>
        </p:txBody>
      </p:sp>
      <p:sp>
        <p:nvSpPr>
          <p:cNvPr id="160" name="Google Shape;160;p25"/>
          <p:cNvSpPr/>
          <p:nvPr/>
        </p:nvSpPr>
        <p:spPr>
          <a:xfrm>
            <a:off x="1257300" y="4921629"/>
            <a:ext cx="5856400" cy="520800"/>
          </a:xfrm>
          <a:prstGeom prst="roundRect">
            <a:avLst>
              <a:gd name="adj" fmla="val 23842"/>
            </a:avLst>
          </a:prstGeom>
          <a:gradFill>
            <a:gsLst>
              <a:gs pos="0">
                <a:schemeClr val="accent6">
                  <a:lumMod val="40000"/>
                  <a:lumOff val="60000"/>
                </a:schemeClr>
              </a:gs>
              <a:gs pos="100000">
                <a:schemeClr val="accent6"/>
              </a:gs>
            </a:gsLst>
            <a:lin ang="5400012" scaled="0"/>
          </a:gradFill>
          <a:ln>
            <a:noFill/>
          </a:ln>
          <a:effectLst>
            <a:outerShdw blurRad="157163" dist="9525" dir="5400000" algn="bl" rotWithShape="0">
              <a:schemeClr val="dk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1" name="Google Shape;161;p25"/>
          <p:cNvSpPr txBox="1"/>
          <p:nvPr/>
        </p:nvSpPr>
        <p:spPr>
          <a:xfrm>
            <a:off x="1371600" y="719334"/>
            <a:ext cx="6114400" cy="307777"/>
          </a:xfrm>
          <a:prstGeom prst="rect">
            <a:avLst/>
          </a:prstGeom>
          <a:noFill/>
          <a:ln>
            <a:noFill/>
          </a:ln>
        </p:spPr>
        <p:txBody>
          <a:bodyPr spcFirstLastPara="1" wrap="square" lIns="0" tIns="0" rIns="121900" bIns="0" anchor="t" anchorCtr="0">
            <a:spAutoFit/>
          </a:bodyPr>
          <a:lstStyle/>
          <a:p>
            <a:pPr defTabSz="1219170">
              <a:buClr>
                <a:srgbClr val="000000"/>
              </a:buClr>
            </a:pPr>
            <a:r>
              <a:rPr lang="fr" sz="2000" kern="0" dirty="0">
                <a:solidFill>
                  <a:srgbClr val="C7CCE2"/>
                </a:solidFill>
                <a:latin typeface="Questrial"/>
                <a:ea typeface="Questrial"/>
                <a:cs typeface="Questrial"/>
                <a:sym typeface="Questrial"/>
              </a:rPr>
              <a:t>UPCOMING FEATURE</a:t>
            </a:r>
            <a:endParaRPr sz="2000" kern="0" dirty="0">
              <a:solidFill>
                <a:srgbClr val="C7CCE2"/>
              </a:solidFill>
              <a:latin typeface="Questrial"/>
              <a:ea typeface="Questrial"/>
              <a:cs typeface="Questrial"/>
              <a:sym typeface="Questrial"/>
            </a:endParaRPr>
          </a:p>
        </p:txBody>
      </p:sp>
      <p:sp>
        <p:nvSpPr>
          <p:cNvPr id="163" name="Google Shape;163;p25"/>
          <p:cNvSpPr/>
          <p:nvPr/>
        </p:nvSpPr>
        <p:spPr>
          <a:xfrm>
            <a:off x="8133751" y="4922478"/>
            <a:ext cx="448964" cy="449351"/>
          </a:xfrm>
          <a:custGeom>
            <a:avLst/>
            <a:gdLst/>
            <a:ahLst/>
            <a:cxnLst/>
            <a:rect l="l" t="t" r="r" b="b"/>
            <a:pathLst>
              <a:path w="18565" h="18581" extrusionOk="0">
                <a:moveTo>
                  <a:pt x="15647" y="1454"/>
                </a:moveTo>
                <a:cubicBezTo>
                  <a:pt x="16021" y="1454"/>
                  <a:pt x="16397" y="1593"/>
                  <a:pt x="16687" y="1871"/>
                </a:cubicBezTo>
                <a:cubicBezTo>
                  <a:pt x="16942" y="2150"/>
                  <a:pt x="17104" y="2520"/>
                  <a:pt x="17104" y="2891"/>
                </a:cubicBezTo>
                <a:cubicBezTo>
                  <a:pt x="17104" y="3285"/>
                  <a:pt x="16965" y="3656"/>
                  <a:pt x="16687" y="3934"/>
                </a:cubicBezTo>
                <a:lnTo>
                  <a:pt x="5331" y="15336"/>
                </a:lnTo>
                <a:lnTo>
                  <a:pt x="3268" y="13274"/>
                </a:lnTo>
                <a:lnTo>
                  <a:pt x="11055" y="5464"/>
                </a:lnTo>
                <a:lnTo>
                  <a:pt x="12237" y="6646"/>
                </a:lnTo>
                <a:lnTo>
                  <a:pt x="13257" y="5626"/>
                </a:lnTo>
                <a:lnTo>
                  <a:pt x="12075" y="4444"/>
                </a:lnTo>
                <a:lnTo>
                  <a:pt x="13164" y="3331"/>
                </a:lnTo>
                <a:lnTo>
                  <a:pt x="14369" y="4513"/>
                </a:lnTo>
                <a:lnTo>
                  <a:pt x="15389" y="3494"/>
                </a:lnTo>
                <a:lnTo>
                  <a:pt x="14184" y="2312"/>
                </a:lnTo>
                <a:lnTo>
                  <a:pt x="14624" y="1871"/>
                </a:lnTo>
                <a:cubicBezTo>
                  <a:pt x="14902" y="1593"/>
                  <a:pt x="15273" y="1454"/>
                  <a:pt x="15647" y="1454"/>
                </a:cubicBezTo>
                <a:close/>
                <a:moveTo>
                  <a:pt x="2411" y="14479"/>
                </a:moveTo>
                <a:lnTo>
                  <a:pt x="4103" y="16171"/>
                </a:lnTo>
                <a:lnTo>
                  <a:pt x="2550" y="16518"/>
                </a:lnTo>
                <a:lnTo>
                  <a:pt x="2063" y="16031"/>
                </a:lnTo>
                <a:lnTo>
                  <a:pt x="2411" y="14479"/>
                </a:lnTo>
                <a:close/>
                <a:moveTo>
                  <a:pt x="15647" y="0"/>
                </a:moveTo>
                <a:cubicBezTo>
                  <a:pt x="14902" y="0"/>
                  <a:pt x="14161" y="284"/>
                  <a:pt x="13605" y="852"/>
                </a:cubicBezTo>
                <a:lnTo>
                  <a:pt x="1901" y="12602"/>
                </a:lnTo>
                <a:cubicBezTo>
                  <a:pt x="1507" y="12972"/>
                  <a:pt x="1229" y="13459"/>
                  <a:pt x="1044" y="13946"/>
                </a:cubicBezTo>
                <a:lnTo>
                  <a:pt x="1044" y="13992"/>
                </a:lnTo>
                <a:lnTo>
                  <a:pt x="1" y="18581"/>
                </a:lnTo>
                <a:lnTo>
                  <a:pt x="4613" y="17561"/>
                </a:lnTo>
                <a:lnTo>
                  <a:pt x="4636" y="17538"/>
                </a:lnTo>
                <a:cubicBezTo>
                  <a:pt x="5146" y="17376"/>
                  <a:pt x="5632" y="17074"/>
                  <a:pt x="6003" y="16704"/>
                </a:cubicBezTo>
                <a:lnTo>
                  <a:pt x="17707" y="4954"/>
                </a:lnTo>
                <a:cubicBezTo>
                  <a:pt x="18263" y="4398"/>
                  <a:pt x="18564" y="3679"/>
                  <a:pt x="18564" y="2891"/>
                </a:cubicBezTo>
                <a:cubicBezTo>
                  <a:pt x="18564" y="2126"/>
                  <a:pt x="18263" y="1385"/>
                  <a:pt x="17707" y="852"/>
                </a:cubicBezTo>
                <a:cubicBezTo>
                  <a:pt x="17139" y="284"/>
                  <a:pt x="16391" y="0"/>
                  <a:pt x="15647" y="0"/>
                </a:cubicBezTo>
                <a:close/>
                <a:moveTo>
                  <a:pt x="7625" y="17121"/>
                </a:moveTo>
                <a:lnTo>
                  <a:pt x="6189" y="18581"/>
                </a:lnTo>
                <a:lnTo>
                  <a:pt x="18564" y="18581"/>
                </a:lnTo>
                <a:lnTo>
                  <a:pt x="18564" y="1712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4" name="Google Shape;164;p25"/>
          <p:cNvSpPr/>
          <p:nvPr/>
        </p:nvSpPr>
        <p:spPr>
          <a:xfrm flipH="1">
            <a:off x="7399256" y="4957563"/>
            <a:ext cx="448939" cy="448939"/>
          </a:xfrm>
          <a:custGeom>
            <a:avLst/>
            <a:gdLst/>
            <a:ahLst/>
            <a:cxnLst/>
            <a:rect l="l" t="t" r="r" b="b"/>
            <a:pathLst>
              <a:path w="18587" h="18587" extrusionOk="0">
                <a:moveTo>
                  <a:pt x="10522" y="4265"/>
                </a:moveTo>
                <a:lnTo>
                  <a:pt x="5493" y="9294"/>
                </a:lnTo>
                <a:lnTo>
                  <a:pt x="10522" y="14300"/>
                </a:lnTo>
                <a:lnTo>
                  <a:pt x="11542" y="13280"/>
                </a:lnTo>
                <a:lnTo>
                  <a:pt x="7556" y="9294"/>
                </a:lnTo>
                <a:lnTo>
                  <a:pt x="11542" y="5284"/>
                </a:lnTo>
                <a:lnTo>
                  <a:pt x="10522" y="4265"/>
                </a:lnTo>
                <a:close/>
                <a:moveTo>
                  <a:pt x="9294" y="1437"/>
                </a:moveTo>
                <a:cubicBezTo>
                  <a:pt x="13604" y="1437"/>
                  <a:pt x="17127" y="4960"/>
                  <a:pt x="17127" y="9294"/>
                </a:cubicBezTo>
                <a:cubicBezTo>
                  <a:pt x="17127" y="13604"/>
                  <a:pt x="13604" y="17127"/>
                  <a:pt x="9294" y="17127"/>
                </a:cubicBezTo>
                <a:cubicBezTo>
                  <a:pt x="4960" y="17127"/>
                  <a:pt x="1437" y="13604"/>
                  <a:pt x="1437" y="9294"/>
                </a:cubicBezTo>
                <a:cubicBezTo>
                  <a:pt x="1437" y="4960"/>
                  <a:pt x="4960" y="1437"/>
                  <a:pt x="9294" y="1437"/>
                </a:cubicBezTo>
                <a:close/>
                <a:moveTo>
                  <a:pt x="9294" y="0"/>
                </a:moveTo>
                <a:cubicBezTo>
                  <a:pt x="6814" y="0"/>
                  <a:pt x="4473" y="951"/>
                  <a:pt x="2712" y="2712"/>
                </a:cubicBezTo>
                <a:cubicBezTo>
                  <a:pt x="951" y="4473"/>
                  <a:pt x="0" y="6814"/>
                  <a:pt x="0" y="9294"/>
                </a:cubicBezTo>
                <a:cubicBezTo>
                  <a:pt x="0" y="11773"/>
                  <a:pt x="951" y="14114"/>
                  <a:pt x="2712" y="15852"/>
                </a:cubicBezTo>
                <a:cubicBezTo>
                  <a:pt x="4473" y="17614"/>
                  <a:pt x="6814" y="18587"/>
                  <a:pt x="9294" y="18587"/>
                </a:cubicBezTo>
                <a:cubicBezTo>
                  <a:pt x="11773" y="18587"/>
                  <a:pt x="14114" y="17614"/>
                  <a:pt x="15852" y="15852"/>
                </a:cubicBezTo>
                <a:cubicBezTo>
                  <a:pt x="17614" y="14114"/>
                  <a:pt x="18587" y="11773"/>
                  <a:pt x="18587" y="9294"/>
                </a:cubicBezTo>
                <a:cubicBezTo>
                  <a:pt x="18587" y="6814"/>
                  <a:pt x="17614" y="4473"/>
                  <a:pt x="15852" y="2712"/>
                </a:cubicBezTo>
                <a:cubicBezTo>
                  <a:pt x="14114" y="951"/>
                  <a:pt x="11773" y="0"/>
                  <a:pt x="929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5" name="Google Shape;165;p25"/>
          <p:cNvSpPr/>
          <p:nvPr/>
        </p:nvSpPr>
        <p:spPr>
          <a:xfrm>
            <a:off x="10851018" y="868826"/>
            <a:ext cx="619567" cy="620333"/>
          </a:xfrm>
          <a:custGeom>
            <a:avLst/>
            <a:gdLst/>
            <a:ahLst/>
            <a:cxnLst/>
            <a:rect l="l" t="t" r="r" b="b"/>
            <a:pathLst>
              <a:path w="18587" h="18610" extrusionOk="0">
                <a:moveTo>
                  <a:pt x="5307" y="5678"/>
                </a:moveTo>
                <a:lnTo>
                  <a:pt x="5307" y="7115"/>
                </a:lnTo>
                <a:lnTo>
                  <a:pt x="13280" y="7115"/>
                </a:lnTo>
                <a:lnTo>
                  <a:pt x="13280" y="5678"/>
                </a:lnTo>
                <a:close/>
                <a:moveTo>
                  <a:pt x="5307" y="8575"/>
                </a:moveTo>
                <a:lnTo>
                  <a:pt x="5307" y="10035"/>
                </a:lnTo>
                <a:lnTo>
                  <a:pt x="13280" y="10035"/>
                </a:lnTo>
                <a:lnTo>
                  <a:pt x="13280" y="8575"/>
                </a:lnTo>
                <a:close/>
                <a:moveTo>
                  <a:pt x="5307" y="11472"/>
                </a:moveTo>
                <a:lnTo>
                  <a:pt x="5307" y="12932"/>
                </a:lnTo>
                <a:lnTo>
                  <a:pt x="13280" y="12932"/>
                </a:lnTo>
                <a:lnTo>
                  <a:pt x="13280" y="11472"/>
                </a:lnTo>
                <a:close/>
                <a:moveTo>
                  <a:pt x="9294" y="1460"/>
                </a:moveTo>
                <a:cubicBezTo>
                  <a:pt x="13627" y="1460"/>
                  <a:pt x="17127" y="4983"/>
                  <a:pt x="17127" y="9316"/>
                </a:cubicBezTo>
                <a:cubicBezTo>
                  <a:pt x="17127" y="13627"/>
                  <a:pt x="13627" y="17150"/>
                  <a:pt x="9294" y="17150"/>
                </a:cubicBezTo>
                <a:cubicBezTo>
                  <a:pt x="4960" y="17150"/>
                  <a:pt x="1437" y="13627"/>
                  <a:pt x="1437" y="9316"/>
                </a:cubicBezTo>
                <a:cubicBezTo>
                  <a:pt x="1437" y="4983"/>
                  <a:pt x="4960" y="1460"/>
                  <a:pt x="9294" y="1460"/>
                </a:cubicBezTo>
                <a:close/>
                <a:moveTo>
                  <a:pt x="9294" y="0"/>
                </a:moveTo>
                <a:cubicBezTo>
                  <a:pt x="6814" y="0"/>
                  <a:pt x="4473" y="973"/>
                  <a:pt x="2712" y="2735"/>
                </a:cubicBezTo>
                <a:cubicBezTo>
                  <a:pt x="974" y="4496"/>
                  <a:pt x="0" y="6814"/>
                  <a:pt x="0" y="9293"/>
                </a:cubicBezTo>
                <a:cubicBezTo>
                  <a:pt x="0" y="11796"/>
                  <a:pt x="974" y="14114"/>
                  <a:pt x="2712" y="15875"/>
                </a:cubicBezTo>
                <a:cubicBezTo>
                  <a:pt x="4473" y="17636"/>
                  <a:pt x="6814" y="18610"/>
                  <a:pt x="9294" y="18610"/>
                </a:cubicBezTo>
                <a:cubicBezTo>
                  <a:pt x="11773" y="18610"/>
                  <a:pt x="14114" y="17636"/>
                  <a:pt x="15875" y="15875"/>
                </a:cubicBezTo>
                <a:cubicBezTo>
                  <a:pt x="17613" y="14114"/>
                  <a:pt x="18587" y="11796"/>
                  <a:pt x="18587" y="9293"/>
                </a:cubicBezTo>
                <a:cubicBezTo>
                  <a:pt x="18587" y="6814"/>
                  <a:pt x="17613" y="4496"/>
                  <a:pt x="15875" y="2735"/>
                </a:cubicBezTo>
                <a:cubicBezTo>
                  <a:pt x="14114" y="973"/>
                  <a:pt x="11773" y="0"/>
                  <a:pt x="929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cxnSp>
        <p:nvCxnSpPr>
          <p:cNvPr id="169" name="Google Shape;169;p25"/>
          <p:cNvCxnSpPr/>
          <p:nvPr/>
        </p:nvCxnSpPr>
        <p:spPr>
          <a:xfrm>
            <a:off x="1305100" y="1052033"/>
            <a:ext cx="8293600" cy="0"/>
          </a:xfrm>
          <a:prstGeom prst="straightConnector1">
            <a:avLst/>
          </a:prstGeom>
          <a:noFill/>
          <a:ln w="9525" cap="flat" cmpd="sng">
            <a:solidFill>
              <a:schemeClr val="accent3"/>
            </a:solidFill>
            <a:prstDash val="solid"/>
            <a:round/>
            <a:headEnd type="none" w="med" len="med"/>
            <a:tailEnd type="none" w="med" len="med"/>
          </a:ln>
        </p:spPr>
      </p:cxnSp>
      <p:sp>
        <p:nvSpPr>
          <p:cNvPr id="171" name="Google Shape;171;p25"/>
          <p:cNvSpPr txBox="1">
            <a:spLocks noGrp="1"/>
          </p:cNvSpPr>
          <p:nvPr>
            <p:ph type="subTitle" idx="1"/>
          </p:nvPr>
        </p:nvSpPr>
        <p:spPr>
          <a:xfrm>
            <a:off x="1257300" y="4992229"/>
            <a:ext cx="5742590" cy="379600"/>
          </a:xfrm>
          <a:prstGeom prst="rect">
            <a:avLst/>
          </a:prstGeom>
        </p:spPr>
        <p:txBody>
          <a:bodyPr spcFirstLastPara="1" wrap="square" lIns="182867" tIns="0" rIns="121900" bIns="121900" anchor="t" anchorCtr="0">
            <a:noAutofit/>
          </a:bodyPr>
          <a:lstStyle/>
          <a:p>
            <a:pPr marL="0" indent="0"/>
            <a:r>
              <a:rPr lang="fr" dirty="0">
                <a:solidFill>
                  <a:schemeClr val="tx1"/>
                </a:solidFill>
                <a:latin typeface="Helvetica" panose="020B0604020202020204" pitchFamily="34" charset="0"/>
                <a:cs typeface="Helvetica" panose="020B0604020202020204" pitchFamily="34" charset="0"/>
              </a:rPr>
              <a:t>LET’S GO</a:t>
            </a:r>
            <a:endParaRPr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396786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1407794" y="76175"/>
            <a:ext cx="10444078"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To make sure user maintains a sense of control, list of previous actions are saved and tracked. So, at any one time the user wants to go far back in time and undo many actions at once or just one action, they can do so.</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220">
            <a:extLst>
              <a:ext uri="{FF2B5EF4-FFF2-40B4-BE49-F238E27FC236}">
                <a16:creationId xmlns:a16="http://schemas.microsoft.com/office/drawing/2014/main" id="{FFF37145-E381-41C4-0B8D-DCFBA61FB6C7}"/>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21" name="Graphic 20" descr="Play with solid fill">
            <a:extLst>
              <a:ext uri="{FF2B5EF4-FFF2-40B4-BE49-F238E27FC236}">
                <a16:creationId xmlns:a16="http://schemas.microsoft.com/office/drawing/2014/main" id="{38B530B0-0932-DDBE-04D5-7C69CDA838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33" name="Graphic 32" descr="Earth globe: Americas with solid fill">
            <a:extLst>
              <a:ext uri="{FF2B5EF4-FFF2-40B4-BE49-F238E27FC236}">
                <a16:creationId xmlns:a16="http://schemas.microsoft.com/office/drawing/2014/main" id="{28043E47-B070-0573-5C8F-96689BCB3F4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930" y="745162"/>
            <a:ext cx="214216" cy="214216"/>
          </a:xfrm>
          <a:prstGeom prst="rect">
            <a:avLst/>
          </a:prstGeom>
        </p:spPr>
      </p:pic>
      <p:sp>
        <p:nvSpPr>
          <p:cNvPr id="37" name="Rectangle: Rounded Corners 59">
            <a:extLst>
              <a:ext uri="{FF2B5EF4-FFF2-40B4-BE49-F238E27FC236}">
                <a16:creationId xmlns:a16="http://schemas.microsoft.com/office/drawing/2014/main" id="{FD382602-1833-22BD-EF06-45BBA078D144}"/>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Rectangle: Rounded Corners 60">
            <a:extLst>
              <a:ext uri="{FF2B5EF4-FFF2-40B4-BE49-F238E27FC236}">
                <a16:creationId xmlns:a16="http://schemas.microsoft.com/office/drawing/2014/main" id="{150BD05B-624A-A889-A5BC-FB83B25CED49}"/>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0" name="Straight Connector 59">
            <a:extLst>
              <a:ext uri="{FF2B5EF4-FFF2-40B4-BE49-F238E27FC236}">
                <a16:creationId xmlns:a16="http://schemas.microsoft.com/office/drawing/2014/main" id="{CC85C0E1-6B4A-E294-37F9-B47113214A9F}"/>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A5FC90E-930A-040D-DFA0-8FCBDB2A5602}"/>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214CE68-777E-4A99-E343-DECE912068CE}"/>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A567C45-8D4B-1262-41B7-44F95F9F5B72}"/>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081EABD-B749-8DD3-7793-9532A19E39E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F6AD39D-ED61-F61F-D9F4-B645BA58764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A47D80B-FD00-5316-864B-F6401FB5C521}"/>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8D64531-4619-82A4-61B3-6A1A476A2977}"/>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81E4C32-7C45-2DDB-4046-318A218A8D84}"/>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D25ED50-D44F-CBB7-8D6E-FA7D71A3D083}"/>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EAEA72F6-1E49-9627-47DD-E6838577A42C}"/>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44" name="TextBox 143">
            <a:extLst>
              <a:ext uri="{FF2B5EF4-FFF2-40B4-BE49-F238E27FC236}">
                <a16:creationId xmlns:a16="http://schemas.microsoft.com/office/drawing/2014/main" id="{240B134A-07C7-84C9-08A2-79475669C5B9}"/>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45" name="TextBox 144">
            <a:extLst>
              <a:ext uri="{FF2B5EF4-FFF2-40B4-BE49-F238E27FC236}">
                <a16:creationId xmlns:a16="http://schemas.microsoft.com/office/drawing/2014/main" id="{F1D6FFC0-B31F-B73E-9108-D42681A9934B}"/>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53" name="TextBox 152">
            <a:extLst>
              <a:ext uri="{FF2B5EF4-FFF2-40B4-BE49-F238E27FC236}">
                <a16:creationId xmlns:a16="http://schemas.microsoft.com/office/drawing/2014/main" id="{1DE81062-79CA-9BCC-FDDE-8D225F9C0DE9}"/>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54" name="TextBox 153">
            <a:extLst>
              <a:ext uri="{FF2B5EF4-FFF2-40B4-BE49-F238E27FC236}">
                <a16:creationId xmlns:a16="http://schemas.microsoft.com/office/drawing/2014/main" id="{07A47DB1-1CD3-378C-B3DD-C073DBE8C2FE}"/>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55" name="TextBox 154">
            <a:extLst>
              <a:ext uri="{FF2B5EF4-FFF2-40B4-BE49-F238E27FC236}">
                <a16:creationId xmlns:a16="http://schemas.microsoft.com/office/drawing/2014/main" id="{687B912D-01A4-8C82-F0BD-F158E82924E7}"/>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56" name="TextBox 155">
            <a:extLst>
              <a:ext uri="{FF2B5EF4-FFF2-40B4-BE49-F238E27FC236}">
                <a16:creationId xmlns:a16="http://schemas.microsoft.com/office/drawing/2014/main" id="{833E8594-F82B-07D5-B80C-AA2F7F6C0CF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57" name="TextBox 156">
            <a:extLst>
              <a:ext uri="{FF2B5EF4-FFF2-40B4-BE49-F238E27FC236}">
                <a16:creationId xmlns:a16="http://schemas.microsoft.com/office/drawing/2014/main" id="{306597B8-4CC5-A301-C249-32D3F8C31DF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58" name="TextBox 157">
            <a:extLst>
              <a:ext uri="{FF2B5EF4-FFF2-40B4-BE49-F238E27FC236}">
                <a16:creationId xmlns:a16="http://schemas.microsoft.com/office/drawing/2014/main" id="{C9FF235C-0786-381D-A849-0D71818CD686}"/>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59" name="TextBox 158">
            <a:extLst>
              <a:ext uri="{FF2B5EF4-FFF2-40B4-BE49-F238E27FC236}">
                <a16:creationId xmlns:a16="http://schemas.microsoft.com/office/drawing/2014/main" id="{76AE81A4-2907-A66D-C98D-632CD4A75DB7}"/>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0" name="TextBox 159">
            <a:extLst>
              <a:ext uri="{FF2B5EF4-FFF2-40B4-BE49-F238E27FC236}">
                <a16:creationId xmlns:a16="http://schemas.microsoft.com/office/drawing/2014/main" id="{9739847B-0D13-BFBE-0225-9399987951FA}"/>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1" name="TextBox 160">
            <a:extLst>
              <a:ext uri="{FF2B5EF4-FFF2-40B4-BE49-F238E27FC236}">
                <a16:creationId xmlns:a16="http://schemas.microsoft.com/office/drawing/2014/main" id="{EF8C4D34-46A8-FD7B-CABF-A79E5EE6759C}"/>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62" name="TextBox 161">
            <a:extLst>
              <a:ext uri="{FF2B5EF4-FFF2-40B4-BE49-F238E27FC236}">
                <a16:creationId xmlns:a16="http://schemas.microsoft.com/office/drawing/2014/main" id="{71871270-D393-7DB9-EB06-B64EC9737E21}"/>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3" name="Straight Connector 162">
            <a:extLst>
              <a:ext uri="{FF2B5EF4-FFF2-40B4-BE49-F238E27FC236}">
                <a16:creationId xmlns:a16="http://schemas.microsoft.com/office/drawing/2014/main" id="{45E0D5EF-65D7-4EDB-E8F5-F967D2A0103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498B7A63-6BBE-0C43-5674-6CA95D02EDE3}"/>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65" name="TextBox 164">
            <a:extLst>
              <a:ext uri="{FF2B5EF4-FFF2-40B4-BE49-F238E27FC236}">
                <a16:creationId xmlns:a16="http://schemas.microsoft.com/office/drawing/2014/main" id="{04D7967A-FBF2-451A-A5BC-E218E7B27A5E}"/>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66" name="TextBox 165">
            <a:extLst>
              <a:ext uri="{FF2B5EF4-FFF2-40B4-BE49-F238E27FC236}">
                <a16:creationId xmlns:a16="http://schemas.microsoft.com/office/drawing/2014/main" id="{60A7F67B-5533-7BCC-17D1-1BE395AC4046}"/>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68" name="TextBox 167">
            <a:extLst>
              <a:ext uri="{FF2B5EF4-FFF2-40B4-BE49-F238E27FC236}">
                <a16:creationId xmlns:a16="http://schemas.microsoft.com/office/drawing/2014/main" id="{2168675B-FE6B-96A9-EC53-5E4ABF1AED00}"/>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69" name="TextBox 168">
            <a:extLst>
              <a:ext uri="{FF2B5EF4-FFF2-40B4-BE49-F238E27FC236}">
                <a16:creationId xmlns:a16="http://schemas.microsoft.com/office/drawing/2014/main" id="{CA579C5B-B5C5-5132-7FED-E2AB19665F47}"/>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71" name="TextBox 170">
            <a:extLst>
              <a:ext uri="{FF2B5EF4-FFF2-40B4-BE49-F238E27FC236}">
                <a16:creationId xmlns:a16="http://schemas.microsoft.com/office/drawing/2014/main" id="{E377E46F-2013-A287-4511-CA61FC65A593}"/>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72" name="Straight Connector 171">
            <a:extLst>
              <a:ext uri="{FF2B5EF4-FFF2-40B4-BE49-F238E27FC236}">
                <a16:creationId xmlns:a16="http://schemas.microsoft.com/office/drawing/2014/main" id="{642F2811-47F6-DA1F-B806-1620E9684EA6}"/>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9DBA5D0-CF5A-171F-558B-C9E1D744DD26}"/>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ED4240B-34AC-E4B9-B7EF-337AA826D9D1}"/>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8F1E1C5-B6E0-EF5B-8535-62689CCECB46}"/>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5285F3A5-9508-BD99-F14C-9716864C0A9B}"/>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CF894AF-8032-5F75-74F2-213341DC8F8C}"/>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8" name="Rectangle: Rounded Corners 59">
            <a:extLst>
              <a:ext uri="{FF2B5EF4-FFF2-40B4-BE49-F238E27FC236}">
                <a16:creationId xmlns:a16="http://schemas.microsoft.com/office/drawing/2014/main" id="{F580B92D-BAB5-859D-EFFD-3B4D442DA77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9" name="Rectangle: Rounded Corners 60">
            <a:extLst>
              <a:ext uri="{FF2B5EF4-FFF2-40B4-BE49-F238E27FC236}">
                <a16:creationId xmlns:a16="http://schemas.microsoft.com/office/drawing/2014/main" id="{D7C8E108-7CCA-AEA9-FDBC-DD6EB46249E8}"/>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80" name="Straight Connector 179">
            <a:extLst>
              <a:ext uri="{FF2B5EF4-FFF2-40B4-BE49-F238E27FC236}">
                <a16:creationId xmlns:a16="http://schemas.microsoft.com/office/drawing/2014/main" id="{3EA39576-26CC-09AE-C8F6-4E2987038FB3}"/>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5EB9CE3-7767-50A0-5ECC-E0B8796261E4}"/>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9B8C2F4-0941-092B-5A39-2970AD7066EF}"/>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F95AF4A4-AF5A-7373-3859-55B070663AFC}"/>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BE34255-E67B-1E78-AC49-1A989B4C2136}"/>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3A798AA-4BE2-0D4F-2AA7-2785F9B78DE8}"/>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A9811DF9-D845-8821-0F1A-78B4492AF619}"/>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6E18C8C-7EA0-39A3-FC00-7264934E7E7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EDDBCB4-333E-EE77-1931-12268B2DCA2C}"/>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E610B7A-5FB7-014F-2CFD-9E32DEF0F8AD}"/>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F26317EC-A531-36EF-DB1E-D209118A603D}"/>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91" name="TextBox 190">
            <a:extLst>
              <a:ext uri="{FF2B5EF4-FFF2-40B4-BE49-F238E27FC236}">
                <a16:creationId xmlns:a16="http://schemas.microsoft.com/office/drawing/2014/main" id="{4696C9F5-9F0A-F89D-8B75-2FE62D04AC02}"/>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92" name="TextBox 191">
            <a:extLst>
              <a:ext uri="{FF2B5EF4-FFF2-40B4-BE49-F238E27FC236}">
                <a16:creationId xmlns:a16="http://schemas.microsoft.com/office/drawing/2014/main" id="{55037F34-C2CE-DF51-D1AC-50E1AE335865}"/>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3" name="TextBox 192">
            <a:extLst>
              <a:ext uri="{FF2B5EF4-FFF2-40B4-BE49-F238E27FC236}">
                <a16:creationId xmlns:a16="http://schemas.microsoft.com/office/drawing/2014/main" id="{61276C9A-0D9E-9604-AC29-73D9320C09DC}"/>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94" name="TextBox 193">
            <a:extLst>
              <a:ext uri="{FF2B5EF4-FFF2-40B4-BE49-F238E27FC236}">
                <a16:creationId xmlns:a16="http://schemas.microsoft.com/office/drawing/2014/main" id="{E0C19BC6-667F-A7DA-9932-4ADA54EA5E56}"/>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95" name="TextBox 194">
            <a:extLst>
              <a:ext uri="{FF2B5EF4-FFF2-40B4-BE49-F238E27FC236}">
                <a16:creationId xmlns:a16="http://schemas.microsoft.com/office/drawing/2014/main" id="{8A1B9947-26E9-5BAB-7EFF-B4C607B8A4D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96" name="TextBox 195">
            <a:extLst>
              <a:ext uri="{FF2B5EF4-FFF2-40B4-BE49-F238E27FC236}">
                <a16:creationId xmlns:a16="http://schemas.microsoft.com/office/drawing/2014/main" id="{CCD749A2-3371-71FF-A524-67C79461AC62}"/>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7" name="TextBox 196">
            <a:extLst>
              <a:ext uri="{FF2B5EF4-FFF2-40B4-BE49-F238E27FC236}">
                <a16:creationId xmlns:a16="http://schemas.microsoft.com/office/drawing/2014/main" id="{271965C7-CBAB-9ABD-7F6C-CFA35EA66BF5}"/>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8" name="TextBox 197">
            <a:extLst>
              <a:ext uri="{FF2B5EF4-FFF2-40B4-BE49-F238E27FC236}">
                <a16:creationId xmlns:a16="http://schemas.microsoft.com/office/drawing/2014/main" id="{044193AD-D53F-E4B6-E9D8-BD03663C1D86}"/>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99" name="TextBox 198">
            <a:extLst>
              <a:ext uri="{FF2B5EF4-FFF2-40B4-BE49-F238E27FC236}">
                <a16:creationId xmlns:a16="http://schemas.microsoft.com/office/drawing/2014/main" id="{65E16E1C-26E1-3E8C-F357-DDEC20308F01}"/>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00" name="TextBox 199">
            <a:extLst>
              <a:ext uri="{FF2B5EF4-FFF2-40B4-BE49-F238E27FC236}">
                <a16:creationId xmlns:a16="http://schemas.microsoft.com/office/drawing/2014/main" id="{F060BFF1-7505-E871-8EEC-E9E9EB6BF0DC}"/>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01" name="TextBox 200">
            <a:extLst>
              <a:ext uri="{FF2B5EF4-FFF2-40B4-BE49-F238E27FC236}">
                <a16:creationId xmlns:a16="http://schemas.microsoft.com/office/drawing/2014/main" id="{30648FD3-FEF4-762E-1754-FC0628BDCF2F}"/>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02" name="TextBox 201">
            <a:extLst>
              <a:ext uri="{FF2B5EF4-FFF2-40B4-BE49-F238E27FC236}">
                <a16:creationId xmlns:a16="http://schemas.microsoft.com/office/drawing/2014/main" id="{B8D1260A-0A23-22C0-2435-21BC1F57BFC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03" name="Straight Connector 202">
            <a:extLst>
              <a:ext uri="{FF2B5EF4-FFF2-40B4-BE49-F238E27FC236}">
                <a16:creationId xmlns:a16="http://schemas.microsoft.com/office/drawing/2014/main" id="{AFC82413-ED29-5380-7829-B1D5BDF8BCD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4C44965E-EE33-B9FF-B234-642C0A30C462}"/>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05" name="TextBox 204">
            <a:extLst>
              <a:ext uri="{FF2B5EF4-FFF2-40B4-BE49-F238E27FC236}">
                <a16:creationId xmlns:a16="http://schemas.microsoft.com/office/drawing/2014/main" id="{3A6A4CE1-CB87-C5B5-A192-E05302E18E0E}"/>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06" name="TextBox 205">
            <a:extLst>
              <a:ext uri="{FF2B5EF4-FFF2-40B4-BE49-F238E27FC236}">
                <a16:creationId xmlns:a16="http://schemas.microsoft.com/office/drawing/2014/main" id="{9F7B2D19-F076-A51A-B0D7-129B011E73AF}"/>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07" name="TextBox 206">
            <a:extLst>
              <a:ext uri="{FF2B5EF4-FFF2-40B4-BE49-F238E27FC236}">
                <a16:creationId xmlns:a16="http://schemas.microsoft.com/office/drawing/2014/main" id="{CC00772D-6638-4F23-3201-039A7C69774F}"/>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08" name="TextBox 207">
            <a:extLst>
              <a:ext uri="{FF2B5EF4-FFF2-40B4-BE49-F238E27FC236}">
                <a16:creationId xmlns:a16="http://schemas.microsoft.com/office/drawing/2014/main" id="{B2DEF67C-1D82-2896-B5D2-C6555EA71BDD}"/>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09" name="TextBox 208">
            <a:extLst>
              <a:ext uri="{FF2B5EF4-FFF2-40B4-BE49-F238E27FC236}">
                <a16:creationId xmlns:a16="http://schemas.microsoft.com/office/drawing/2014/main" id="{B53A148E-915E-E082-29B4-834B91BAEDB9}"/>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10" name="Straight Connector 209">
            <a:extLst>
              <a:ext uri="{FF2B5EF4-FFF2-40B4-BE49-F238E27FC236}">
                <a16:creationId xmlns:a16="http://schemas.microsoft.com/office/drawing/2014/main" id="{46105CF3-D707-9A22-CC41-7EE3042FF18F}"/>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F153BEF1-2A91-322C-33E1-77163E1F78AE}"/>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ADD0010-032C-A3ED-671C-AF8964D9737E}"/>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A75369A-742E-04BA-B43A-2A9E01788090}"/>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EB3FA83F-A9BD-567C-A770-E2D5D5898E9B}"/>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0B41DF-DC5F-B051-06E9-58938985FF72}"/>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6" name="Rectangle: Rounded Corners 59">
            <a:extLst>
              <a:ext uri="{FF2B5EF4-FFF2-40B4-BE49-F238E27FC236}">
                <a16:creationId xmlns:a16="http://schemas.microsoft.com/office/drawing/2014/main" id="{1C718772-6F6A-6387-640C-34BCA37470A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7" name="Rectangle: Rounded Corners 60">
            <a:extLst>
              <a:ext uri="{FF2B5EF4-FFF2-40B4-BE49-F238E27FC236}">
                <a16:creationId xmlns:a16="http://schemas.microsoft.com/office/drawing/2014/main" id="{C8B0FB2E-6EA2-D7C5-0F67-5226FE6092F9}"/>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8" name="Straight Connector 217">
            <a:extLst>
              <a:ext uri="{FF2B5EF4-FFF2-40B4-BE49-F238E27FC236}">
                <a16:creationId xmlns:a16="http://schemas.microsoft.com/office/drawing/2014/main" id="{C5AAC951-B59F-5326-5E6E-C91878A900BF}"/>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7F3AA144-F4BD-146F-8A5A-D5F344D6AB6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CB48375-677C-04A3-86D1-5193B9A5AF6D}"/>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08E49EE8-5C30-602D-7EBE-DAB189991445}"/>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F48870B-BE14-D12E-1691-F2750772DA9B}"/>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F9240C0B-7789-3440-EDBA-1EDE94D5A02A}"/>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CD4E2C26-5472-C06B-5386-DB6BBDABDF21}"/>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76F7C89F-BE79-DF8B-2254-53E492681F2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B191A00-3E82-C498-26C8-2B15BDBA2BB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B5E0E4F-FD1E-0185-2BE8-860BCAD10529}"/>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B87C9C54-FD43-BDEE-4896-F79DDD70F625}"/>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29" name="TextBox 228">
            <a:extLst>
              <a:ext uri="{FF2B5EF4-FFF2-40B4-BE49-F238E27FC236}">
                <a16:creationId xmlns:a16="http://schemas.microsoft.com/office/drawing/2014/main" id="{7AF7F2F0-9E9F-056E-0FA5-ED5FF7ED7BEC}"/>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30" name="TextBox 229">
            <a:extLst>
              <a:ext uri="{FF2B5EF4-FFF2-40B4-BE49-F238E27FC236}">
                <a16:creationId xmlns:a16="http://schemas.microsoft.com/office/drawing/2014/main" id="{1A34A3CA-5CCE-5B76-AFC1-520450373880}"/>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31" name="TextBox 230">
            <a:extLst>
              <a:ext uri="{FF2B5EF4-FFF2-40B4-BE49-F238E27FC236}">
                <a16:creationId xmlns:a16="http://schemas.microsoft.com/office/drawing/2014/main" id="{6B300337-6BF9-E54B-A656-213E588415E7}"/>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32" name="TextBox 231">
            <a:extLst>
              <a:ext uri="{FF2B5EF4-FFF2-40B4-BE49-F238E27FC236}">
                <a16:creationId xmlns:a16="http://schemas.microsoft.com/office/drawing/2014/main" id="{8E9BC98A-F824-ED76-201E-DB2E51EF1013}"/>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33" name="TextBox 232">
            <a:extLst>
              <a:ext uri="{FF2B5EF4-FFF2-40B4-BE49-F238E27FC236}">
                <a16:creationId xmlns:a16="http://schemas.microsoft.com/office/drawing/2014/main" id="{3F39BA33-C5F1-2D74-E064-07072B81811D}"/>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34" name="TextBox 233">
            <a:extLst>
              <a:ext uri="{FF2B5EF4-FFF2-40B4-BE49-F238E27FC236}">
                <a16:creationId xmlns:a16="http://schemas.microsoft.com/office/drawing/2014/main" id="{E7FBD152-DECE-07F5-0DED-EDF19102B5F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35" name="TextBox 234">
            <a:extLst>
              <a:ext uri="{FF2B5EF4-FFF2-40B4-BE49-F238E27FC236}">
                <a16:creationId xmlns:a16="http://schemas.microsoft.com/office/drawing/2014/main" id="{B33FC82C-500F-073C-DF1F-FDB1ADEA1677}"/>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36" name="TextBox 235">
            <a:extLst>
              <a:ext uri="{FF2B5EF4-FFF2-40B4-BE49-F238E27FC236}">
                <a16:creationId xmlns:a16="http://schemas.microsoft.com/office/drawing/2014/main" id="{DE582FD5-84C3-63BB-3BB2-0355C0B3136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37" name="TextBox 236">
            <a:extLst>
              <a:ext uri="{FF2B5EF4-FFF2-40B4-BE49-F238E27FC236}">
                <a16:creationId xmlns:a16="http://schemas.microsoft.com/office/drawing/2014/main" id="{D78BC531-3CD5-210F-38F1-EB57F790966A}"/>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38" name="TextBox 237">
            <a:extLst>
              <a:ext uri="{FF2B5EF4-FFF2-40B4-BE49-F238E27FC236}">
                <a16:creationId xmlns:a16="http://schemas.microsoft.com/office/drawing/2014/main" id="{AB91457A-2BB2-F240-D387-C165F3669F6A}"/>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39" name="TextBox 238">
            <a:extLst>
              <a:ext uri="{FF2B5EF4-FFF2-40B4-BE49-F238E27FC236}">
                <a16:creationId xmlns:a16="http://schemas.microsoft.com/office/drawing/2014/main" id="{C77C55F1-211B-66EC-7879-F400D809149A}"/>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40" name="TextBox 239">
            <a:extLst>
              <a:ext uri="{FF2B5EF4-FFF2-40B4-BE49-F238E27FC236}">
                <a16:creationId xmlns:a16="http://schemas.microsoft.com/office/drawing/2014/main" id="{D91DE93E-4604-9D9C-46DE-217C44CEED92}"/>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41" name="Straight Connector 240">
            <a:extLst>
              <a:ext uri="{FF2B5EF4-FFF2-40B4-BE49-F238E27FC236}">
                <a16:creationId xmlns:a16="http://schemas.microsoft.com/office/drawing/2014/main" id="{A513AC4E-5936-082A-A219-352966BB10C3}"/>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FF9684C8-7B26-2097-C623-3D32B67D7938}"/>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43" name="TextBox 242">
            <a:extLst>
              <a:ext uri="{FF2B5EF4-FFF2-40B4-BE49-F238E27FC236}">
                <a16:creationId xmlns:a16="http://schemas.microsoft.com/office/drawing/2014/main" id="{4729AA20-17C1-D828-33FC-C8EDA94C7F1C}"/>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44" name="TextBox 243">
            <a:extLst>
              <a:ext uri="{FF2B5EF4-FFF2-40B4-BE49-F238E27FC236}">
                <a16:creationId xmlns:a16="http://schemas.microsoft.com/office/drawing/2014/main" id="{41A9CA90-BEDB-B367-A80B-02E204831EDC}"/>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45" name="TextBox 244">
            <a:extLst>
              <a:ext uri="{FF2B5EF4-FFF2-40B4-BE49-F238E27FC236}">
                <a16:creationId xmlns:a16="http://schemas.microsoft.com/office/drawing/2014/main" id="{D0E0542A-72BF-A40D-AC87-063B662F998C}"/>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46" name="TextBox 245">
            <a:extLst>
              <a:ext uri="{FF2B5EF4-FFF2-40B4-BE49-F238E27FC236}">
                <a16:creationId xmlns:a16="http://schemas.microsoft.com/office/drawing/2014/main" id="{02075077-52A6-0181-BB21-21FDD168C71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47" name="TextBox 246">
            <a:extLst>
              <a:ext uri="{FF2B5EF4-FFF2-40B4-BE49-F238E27FC236}">
                <a16:creationId xmlns:a16="http://schemas.microsoft.com/office/drawing/2014/main" id="{12149FC7-81AE-DD6D-61AD-733AC8C0160F}"/>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48" name="Straight Connector 247">
            <a:extLst>
              <a:ext uri="{FF2B5EF4-FFF2-40B4-BE49-F238E27FC236}">
                <a16:creationId xmlns:a16="http://schemas.microsoft.com/office/drawing/2014/main" id="{83481D25-D551-3C6A-04BE-44DE3280EEED}"/>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C1082BA-DD55-B7E6-FD0F-188AD8DFEE38}"/>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F7E7CF72-4A74-4FFC-B38E-E3399105D83C}"/>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1784454A-21B6-B703-0548-9D0E68F19E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F6EA4634-D810-237C-4FB0-629D1212340A}"/>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A1D7D0F-99E5-900A-80BD-83D1C8FD7391}"/>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4" name="Rectangle: Rounded Corners 59">
            <a:extLst>
              <a:ext uri="{FF2B5EF4-FFF2-40B4-BE49-F238E27FC236}">
                <a16:creationId xmlns:a16="http://schemas.microsoft.com/office/drawing/2014/main" id="{385F4432-4A48-366D-77DC-82DFABE36A26}"/>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55" name="Rectangle: Rounded Corners 60">
            <a:extLst>
              <a:ext uri="{FF2B5EF4-FFF2-40B4-BE49-F238E27FC236}">
                <a16:creationId xmlns:a16="http://schemas.microsoft.com/office/drawing/2014/main" id="{AD047589-A609-103D-8DF0-E3C13029301B}"/>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56" name="Straight Connector 255">
            <a:extLst>
              <a:ext uri="{FF2B5EF4-FFF2-40B4-BE49-F238E27FC236}">
                <a16:creationId xmlns:a16="http://schemas.microsoft.com/office/drawing/2014/main" id="{0303EA51-EE89-4DB4-98B2-6B4626EC0500}"/>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4443B329-2FF3-9534-01C9-9673B86B92AA}"/>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7A721B8-E77E-727C-C44C-ADD61A0D142B}"/>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50FCB4E7-B0E9-61DF-5A81-D990D3AE12A0}"/>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BB891473-F3FE-4863-8C1A-5FD588ECF6ED}"/>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82FCF729-EB69-9EBB-FDA0-C62A011B888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4FC48257-E235-D14B-2571-ED98A311FBE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8A3A18E2-2DE7-80C0-CC78-70117EA7A08D}"/>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ABC90E1-313A-D7EA-E801-430B449EC405}"/>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F174E18-4099-D42A-457E-FF09CB4F0662}"/>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6" name="TextBox 265">
            <a:extLst>
              <a:ext uri="{FF2B5EF4-FFF2-40B4-BE49-F238E27FC236}">
                <a16:creationId xmlns:a16="http://schemas.microsoft.com/office/drawing/2014/main" id="{35FD19F2-26D9-D3FB-2579-7C8C71F9919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7" name="TextBox 266">
            <a:extLst>
              <a:ext uri="{FF2B5EF4-FFF2-40B4-BE49-F238E27FC236}">
                <a16:creationId xmlns:a16="http://schemas.microsoft.com/office/drawing/2014/main" id="{4BEA5BE8-9373-B83E-52DD-4AB33B32E9BA}"/>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68" name="TextBox 267">
            <a:extLst>
              <a:ext uri="{FF2B5EF4-FFF2-40B4-BE49-F238E27FC236}">
                <a16:creationId xmlns:a16="http://schemas.microsoft.com/office/drawing/2014/main" id="{EA941B16-2D13-04BA-208D-4BB5AB731893}"/>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69" name="TextBox 268">
            <a:extLst>
              <a:ext uri="{FF2B5EF4-FFF2-40B4-BE49-F238E27FC236}">
                <a16:creationId xmlns:a16="http://schemas.microsoft.com/office/drawing/2014/main" id="{9FFD6B60-F455-1DD3-1506-F20C3D50781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70" name="TextBox 269">
            <a:extLst>
              <a:ext uri="{FF2B5EF4-FFF2-40B4-BE49-F238E27FC236}">
                <a16:creationId xmlns:a16="http://schemas.microsoft.com/office/drawing/2014/main" id="{74ABD509-0DBA-F886-7F99-A01C43501B11}"/>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71" name="TextBox 270">
            <a:extLst>
              <a:ext uri="{FF2B5EF4-FFF2-40B4-BE49-F238E27FC236}">
                <a16:creationId xmlns:a16="http://schemas.microsoft.com/office/drawing/2014/main" id="{0F48FFC9-268A-0D1F-2381-0B0783566710}"/>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72" name="TextBox 271">
            <a:extLst>
              <a:ext uri="{FF2B5EF4-FFF2-40B4-BE49-F238E27FC236}">
                <a16:creationId xmlns:a16="http://schemas.microsoft.com/office/drawing/2014/main" id="{B8A74786-91E4-31D4-CDB8-1B8F34E2A436}"/>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73" name="TextBox 272">
            <a:extLst>
              <a:ext uri="{FF2B5EF4-FFF2-40B4-BE49-F238E27FC236}">
                <a16:creationId xmlns:a16="http://schemas.microsoft.com/office/drawing/2014/main" id="{E1F9D3F5-9C5E-B587-E3A9-C0F3CDA0E4D2}"/>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74" name="TextBox 273">
            <a:extLst>
              <a:ext uri="{FF2B5EF4-FFF2-40B4-BE49-F238E27FC236}">
                <a16:creationId xmlns:a16="http://schemas.microsoft.com/office/drawing/2014/main" id="{E7456A0B-41BD-94B4-CB03-91D34737A31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75" name="TextBox 274">
            <a:extLst>
              <a:ext uri="{FF2B5EF4-FFF2-40B4-BE49-F238E27FC236}">
                <a16:creationId xmlns:a16="http://schemas.microsoft.com/office/drawing/2014/main" id="{5DAB3B18-C000-949A-852C-E5DE33B0016C}"/>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76" name="TextBox 275">
            <a:extLst>
              <a:ext uri="{FF2B5EF4-FFF2-40B4-BE49-F238E27FC236}">
                <a16:creationId xmlns:a16="http://schemas.microsoft.com/office/drawing/2014/main" id="{C0972F4F-90A1-27F6-B3C2-58F626A3F17E}"/>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77" name="TextBox 276">
            <a:extLst>
              <a:ext uri="{FF2B5EF4-FFF2-40B4-BE49-F238E27FC236}">
                <a16:creationId xmlns:a16="http://schemas.microsoft.com/office/drawing/2014/main" id="{F86A3186-0375-0FAF-4EB4-9D36ED0366F8}"/>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78" name="TextBox 277">
            <a:extLst>
              <a:ext uri="{FF2B5EF4-FFF2-40B4-BE49-F238E27FC236}">
                <a16:creationId xmlns:a16="http://schemas.microsoft.com/office/drawing/2014/main" id="{1841F10B-1A33-40CA-D478-2C0CA70C5DA5}"/>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79" name="Straight Connector 278">
            <a:extLst>
              <a:ext uri="{FF2B5EF4-FFF2-40B4-BE49-F238E27FC236}">
                <a16:creationId xmlns:a16="http://schemas.microsoft.com/office/drawing/2014/main" id="{C16256FA-F91D-C2A6-7348-DA68A4B9D37D}"/>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BA28CA13-1FCF-098A-B960-2092AF1FC167}"/>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81" name="TextBox 280">
            <a:extLst>
              <a:ext uri="{FF2B5EF4-FFF2-40B4-BE49-F238E27FC236}">
                <a16:creationId xmlns:a16="http://schemas.microsoft.com/office/drawing/2014/main" id="{E888CA8D-2123-A51F-02DF-072BB75E5C9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82" name="TextBox 281">
            <a:extLst>
              <a:ext uri="{FF2B5EF4-FFF2-40B4-BE49-F238E27FC236}">
                <a16:creationId xmlns:a16="http://schemas.microsoft.com/office/drawing/2014/main" id="{57AEBE33-CBC0-C45C-E8F2-CDFB0B706031}"/>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83" name="TextBox 282">
            <a:extLst>
              <a:ext uri="{FF2B5EF4-FFF2-40B4-BE49-F238E27FC236}">
                <a16:creationId xmlns:a16="http://schemas.microsoft.com/office/drawing/2014/main" id="{CCD3C2B8-87BA-0A69-0343-3FDCD941E8BF}"/>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84" name="TextBox 283">
            <a:extLst>
              <a:ext uri="{FF2B5EF4-FFF2-40B4-BE49-F238E27FC236}">
                <a16:creationId xmlns:a16="http://schemas.microsoft.com/office/drawing/2014/main" id="{D7474442-DD46-C91E-3938-C3757BDF1276}"/>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85" name="TextBox 284">
            <a:extLst>
              <a:ext uri="{FF2B5EF4-FFF2-40B4-BE49-F238E27FC236}">
                <a16:creationId xmlns:a16="http://schemas.microsoft.com/office/drawing/2014/main" id="{AEB56B61-6337-7AEC-86F3-E227C66485A3}"/>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86" name="Straight Connector 285">
            <a:extLst>
              <a:ext uri="{FF2B5EF4-FFF2-40B4-BE49-F238E27FC236}">
                <a16:creationId xmlns:a16="http://schemas.microsoft.com/office/drawing/2014/main" id="{E7701404-D8D8-F41B-7E7D-4C3E049609A7}"/>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EFFCF2D1-C466-977E-8130-940C75A2ECCF}"/>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0BB35184-55B0-D626-B963-E7AE4DEB2EE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DBA9B415-29D7-6559-9540-9245531EB85C}"/>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E89CE25D-6086-A5AC-0B2F-868A3085FDAB}"/>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D4179764-C9F8-39EB-D032-FB6F1D5BBF38}"/>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62173" y="1241746"/>
            <a:ext cx="312187" cy="312187"/>
          </a:xfrm>
          <a:prstGeom prst="rect">
            <a:avLst/>
          </a:prstGeom>
        </p:spPr>
      </p:pic>
    </p:spTree>
    <p:extLst>
      <p:ext uri="{BB962C8B-B14F-4D97-AF65-F5344CB8AC3E}">
        <p14:creationId xmlns:p14="http://schemas.microsoft.com/office/powerpoint/2010/main" val="35676910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1407794" y="76175"/>
            <a:ext cx="10444078"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To view list of previous actions, just click and the drop-down menu would appear. We can click on the item.</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220">
            <a:extLst>
              <a:ext uri="{FF2B5EF4-FFF2-40B4-BE49-F238E27FC236}">
                <a16:creationId xmlns:a16="http://schemas.microsoft.com/office/drawing/2014/main" id="{FFF37145-E381-41C4-0B8D-DCFBA61FB6C7}"/>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21" name="Graphic 20" descr="Play with solid fill">
            <a:extLst>
              <a:ext uri="{FF2B5EF4-FFF2-40B4-BE49-F238E27FC236}">
                <a16:creationId xmlns:a16="http://schemas.microsoft.com/office/drawing/2014/main" id="{38B530B0-0932-DDBE-04D5-7C69CDA838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33" name="Graphic 32" descr="Earth globe: Americas with solid fill">
            <a:extLst>
              <a:ext uri="{FF2B5EF4-FFF2-40B4-BE49-F238E27FC236}">
                <a16:creationId xmlns:a16="http://schemas.microsoft.com/office/drawing/2014/main" id="{28043E47-B070-0573-5C8F-96689BCB3F4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930" y="745162"/>
            <a:ext cx="214216" cy="214216"/>
          </a:xfrm>
          <a:prstGeom prst="rect">
            <a:avLst/>
          </a:prstGeom>
        </p:spPr>
      </p:pic>
      <p:sp>
        <p:nvSpPr>
          <p:cNvPr id="298" name="Rectangle: Rounded Corners 59">
            <a:extLst>
              <a:ext uri="{FF2B5EF4-FFF2-40B4-BE49-F238E27FC236}">
                <a16:creationId xmlns:a16="http://schemas.microsoft.com/office/drawing/2014/main" id="{E6A428E1-FF3E-08ED-DCF1-5605CFABA397}"/>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99" name="Rectangle: Rounded Corners 60">
            <a:extLst>
              <a:ext uri="{FF2B5EF4-FFF2-40B4-BE49-F238E27FC236}">
                <a16:creationId xmlns:a16="http://schemas.microsoft.com/office/drawing/2014/main" id="{482E3EB8-CA1A-9CB8-CA05-6F8A9840F81E}"/>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00" name="Straight Connector 299">
            <a:extLst>
              <a:ext uri="{FF2B5EF4-FFF2-40B4-BE49-F238E27FC236}">
                <a16:creationId xmlns:a16="http://schemas.microsoft.com/office/drawing/2014/main" id="{3C1C0205-3ADD-7A0A-43F3-960FFDE6D385}"/>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A5546DC3-54AD-1D7F-1142-957C06FA3C90}"/>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57A357C7-007F-8BC9-1B24-F10D23F1282C}"/>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A6D5B898-CC4E-A50B-582D-AE674DE42FED}"/>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834B269B-94C5-9E36-7F90-603EA85DC4DF}"/>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BBF91B82-679A-ACA4-062E-59D67ADEE7E1}"/>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C9AADC5E-0302-A494-065D-3AA6F5926AEE}"/>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54E6277A-8DC1-FFBB-4A39-0F0E272D48F6}"/>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4245FDC4-6458-707F-A327-C7DB33727450}"/>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D38CBD98-E02E-F8FC-68A0-6878656BFB7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9AF168C7-28E1-5F0F-7397-3595516111F5}"/>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11" name="TextBox 310">
            <a:extLst>
              <a:ext uri="{FF2B5EF4-FFF2-40B4-BE49-F238E27FC236}">
                <a16:creationId xmlns:a16="http://schemas.microsoft.com/office/drawing/2014/main" id="{66DBDF95-9088-ECF4-0A9C-9D21BF676E82}"/>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12" name="TextBox 311">
            <a:extLst>
              <a:ext uri="{FF2B5EF4-FFF2-40B4-BE49-F238E27FC236}">
                <a16:creationId xmlns:a16="http://schemas.microsoft.com/office/drawing/2014/main" id="{A471765D-F117-0FE3-3E6A-88CF15D78D3B}"/>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13" name="TextBox 312">
            <a:extLst>
              <a:ext uri="{FF2B5EF4-FFF2-40B4-BE49-F238E27FC236}">
                <a16:creationId xmlns:a16="http://schemas.microsoft.com/office/drawing/2014/main" id="{A43422E4-08C0-9842-523F-FCFE4370B47F}"/>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14" name="TextBox 313">
            <a:extLst>
              <a:ext uri="{FF2B5EF4-FFF2-40B4-BE49-F238E27FC236}">
                <a16:creationId xmlns:a16="http://schemas.microsoft.com/office/drawing/2014/main" id="{77357A52-E455-4A8A-E49E-BCB21EEBCA5B}"/>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15" name="TextBox 314">
            <a:extLst>
              <a:ext uri="{FF2B5EF4-FFF2-40B4-BE49-F238E27FC236}">
                <a16:creationId xmlns:a16="http://schemas.microsoft.com/office/drawing/2014/main" id="{EB90E9F3-D8ED-3A87-D90E-FA2C71D8D294}"/>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16" name="TextBox 315">
            <a:extLst>
              <a:ext uri="{FF2B5EF4-FFF2-40B4-BE49-F238E27FC236}">
                <a16:creationId xmlns:a16="http://schemas.microsoft.com/office/drawing/2014/main" id="{9E79313E-B514-7CBB-3139-03C6D9937AC3}"/>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17" name="TextBox 316">
            <a:extLst>
              <a:ext uri="{FF2B5EF4-FFF2-40B4-BE49-F238E27FC236}">
                <a16:creationId xmlns:a16="http://schemas.microsoft.com/office/drawing/2014/main" id="{3869B08B-555D-066D-B039-DA1DB7936632}"/>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18" name="TextBox 317">
            <a:extLst>
              <a:ext uri="{FF2B5EF4-FFF2-40B4-BE49-F238E27FC236}">
                <a16:creationId xmlns:a16="http://schemas.microsoft.com/office/drawing/2014/main" id="{1100C995-5140-B0F7-CC1B-6A7DB091AFF2}"/>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19" name="TextBox 318">
            <a:extLst>
              <a:ext uri="{FF2B5EF4-FFF2-40B4-BE49-F238E27FC236}">
                <a16:creationId xmlns:a16="http://schemas.microsoft.com/office/drawing/2014/main" id="{D3657692-97EE-4F50-09B7-F6E958F54B49}"/>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20" name="TextBox 319">
            <a:extLst>
              <a:ext uri="{FF2B5EF4-FFF2-40B4-BE49-F238E27FC236}">
                <a16:creationId xmlns:a16="http://schemas.microsoft.com/office/drawing/2014/main" id="{3D5BF762-DC6B-1194-0586-41B592504B62}"/>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21" name="TextBox 320">
            <a:extLst>
              <a:ext uri="{FF2B5EF4-FFF2-40B4-BE49-F238E27FC236}">
                <a16:creationId xmlns:a16="http://schemas.microsoft.com/office/drawing/2014/main" id="{F9C8AA39-35DF-5D92-A7E4-3041E19D5EC2}"/>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22" name="TextBox 321">
            <a:extLst>
              <a:ext uri="{FF2B5EF4-FFF2-40B4-BE49-F238E27FC236}">
                <a16:creationId xmlns:a16="http://schemas.microsoft.com/office/drawing/2014/main" id="{8BEDF000-780B-2623-D3C4-13F2336D9BBD}"/>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323" name="Straight Connector 322">
            <a:extLst>
              <a:ext uri="{FF2B5EF4-FFF2-40B4-BE49-F238E27FC236}">
                <a16:creationId xmlns:a16="http://schemas.microsoft.com/office/drawing/2014/main" id="{F10D6BBA-3B04-6973-E3BD-70E557DA66CA}"/>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24" name="TextBox 323">
            <a:extLst>
              <a:ext uri="{FF2B5EF4-FFF2-40B4-BE49-F238E27FC236}">
                <a16:creationId xmlns:a16="http://schemas.microsoft.com/office/drawing/2014/main" id="{3543ED42-D257-AB5B-E19F-35E327170CAC}"/>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25" name="TextBox 324">
            <a:extLst>
              <a:ext uri="{FF2B5EF4-FFF2-40B4-BE49-F238E27FC236}">
                <a16:creationId xmlns:a16="http://schemas.microsoft.com/office/drawing/2014/main" id="{DC6614DF-FD3F-69BA-87F9-5D0FD5DD876F}"/>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26" name="TextBox 325">
            <a:extLst>
              <a:ext uri="{FF2B5EF4-FFF2-40B4-BE49-F238E27FC236}">
                <a16:creationId xmlns:a16="http://schemas.microsoft.com/office/drawing/2014/main" id="{363A8298-9A66-7FED-BDE9-89AE22E017A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27" name="TextBox 326">
            <a:extLst>
              <a:ext uri="{FF2B5EF4-FFF2-40B4-BE49-F238E27FC236}">
                <a16:creationId xmlns:a16="http://schemas.microsoft.com/office/drawing/2014/main" id="{69194D5D-DFAF-5669-1079-84D00C9A9C72}"/>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28" name="TextBox 327">
            <a:extLst>
              <a:ext uri="{FF2B5EF4-FFF2-40B4-BE49-F238E27FC236}">
                <a16:creationId xmlns:a16="http://schemas.microsoft.com/office/drawing/2014/main" id="{6C6FFB72-898C-1328-5169-A07A17371E76}"/>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329" name="TextBox 328">
            <a:extLst>
              <a:ext uri="{FF2B5EF4-FFF2-40B4-BE49-F238E27FC236}">
                <a16:creationId xmlns:a16="http://schemas.microsoft.com/office/drawing/2014/main" id="{838239E0-55C9-6F3E-D3C0-780234041D26}"/>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30" name="Straight Connector 329">
            <a:extLst>
              <a:ext uri="{FF2B5EF4-FFF2-40B4-BE49-F238E27FC236}">
                <a16:creationId xmlns:a16="http://schemas.microsoft.com/office/drawing/2014/main" id="{AF163CC1-A57B-6D65-35AE-72E925E32937}"/>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D8F0C003-EBA8-B713-6F8E-F7B7727ABD3E}"/>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FEEAB90F-25D9-A250-2E78-C632B067E2DF}"/>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ED31BB0E-246A-A7F7-7952-904BC163C056}"/>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72ADF547-EE95-7CB2-9C72-8B9F15429C9F}"/>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FC2BA690-832F-2A65-965C-6D58D248D16C}"/>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36" name="Rectangle: Rounded Corners 59">
            <a:extLst>
              <a:ext uri="{FF2B5EF4-FFF2-40B4-BE49-F238E27FC236}">
                <a16:creationId xmlns:a16="http://schemas.microsoft.com/office/drawing/2014/main" id="{C68A8A6C-59AA-E676-59E2-8F10FD55B2E2}"/>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37" name="Rectangle: Rounded Corners 60">
            <a:extLst>
              <a:ext uri="{FF2B5EF4-FFF2-40B4-BE49-F238E27FC236}">
                <a16:creationId xmlns:a16="http://schemas.microsoft.com/office/drawing/2014/main" id="{1D6EAAD9-A241-52AF-F8A4-6F68DF48DCB0}"/>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38" name="Straight Connector 337">
            <a:extLst>
              <a:ext uri="{FF2B5EF4-FFF2-40B4-BE49-F238E27FC236}">
                <a16:creationId xmlns:a16="http://schemas.microsoft.com/office/drawing/2014/main" id="{6160B64F-B746-46F1-C931-FA2F7045475B}"/>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2685F12A-11BD-696C-033A-506210A427C8}"/>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B63F5E1F-3214-69DB-7C2C-1466D1CBF61F}"/>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6A5D1DE2-28E2-F7F5-6FF1-76F42D3412A3}"/>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9C8C2ED6-6C23-1510-2046-9C16066A497B}"/>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0A19DEC4-A3D5-939E-4E3A-F5EC5A3DAA87}"/>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EADDD7BC-0297-730F-FA1A-7A9AE0FB46D3}"/>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74636BD2-5975-0E71-1B70-5D100E3AEC13}"/>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A0607785-868D-5C18-45F1-130E2A12CF7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145B3A7D-88BA-0418-FFE9-1C6AC95BD292}"/>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48" name="TextBox 347">
            <a:extLst>
              <a:ext uri="{FF2B5EF4-FFF2-40B4-BE49-F238E27FC236}">
                <a16:creationId xmlns:a16="http://schemas.microsoft.com/office/drawing/2014/main" id="{F755E6ED-CF5B-A2BE-900A-51FBD1FDC0A8}"/>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49" name="TextBox 348">
            <a:extLst>
              <a:ext uri="{FF2B5EF4-FFF2-40B4-BE49-F238E27FC236}">
                <a16:creationId xmlns:a16="http://schemas.microsoft.com/office/drawing/2014/main" id="{40A52B9D-56DC-8571-0271-E251B5B7E66E}"/>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50" name="TextBox 349">
            <a:extLst>
              <a:ext uri="{FF2B5EF4-FFF2-40B4-BE49-F238E27FC236}">
                <a16:creationId xmlns:a16="http://schemas.microsoft.com/office/drawing/2014/main" id="{2C4FDCC9-B023-F811-3B9B-473C65A7FD5A}"/>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51" name="TextBox 350">
            <a:extLst>
              <a:ext uri="{FF2B5EF4-FFF2-40B4-BE49-F238E27FC236}">
                <a16:creationId xmlns:a16="http://schemas.microsoft.com/office/drawing/2014/main" id="{DE6DBE25-C841-6048-66A2-3F0FBAB764DB}"/>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52" name="TextBox 351">
            <a:extLst>
              <a:ext uri="{FF2B5EF4-FFF2-40B4-BE49-F238E27FC236}">
                <a16:creationId xmlns:a16="http://schemas.microsoft.com/office/drawing/2014/main" id="{99D103BA-1E9A-5AAE-67BD-8220B9264D9E}"/>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3" name="TextBox 352">
            <a:extLst>
              <a:ext uri="{FF2B5EF4-FFF2-40B4-BE49-F238E27FC236}">
                <a16:creationId xmlns:a16="http://schemas.microsoft.com/office/drawing/2014/main" id="{67047B42-E823-F597-2BEB-19C7932176A0}"/>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54" name="TextBox 353">
            <a:extLst>
              <a:ext uri="{FF2B5EF4-FFF2-40B4-BE49-F238E27FC236}">
                <a16:creationId xmlns:a16="http://schemas.microsoft.com/office/drawing/2014/main" id="{BFDF36B1-8D68-C72D-39BE-82EAE346116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55" name="TextBox 354">
            <a:extLst>
              <a:ext uri="{FF2B5EF4-FFF2-40B4-BE49-F238E27FC236}">
                <a16:creationId xmlns:a16="http://schemas.microsoft.com/office/drawing/2014/main" id="{11947708-2939-DFCD-A747-DB7F20C3C3C0}"/>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56" name="TextBox 355">
            <a:extLst>
              <a:ext uri="{FF2B5EF4-FFF2-40B4-BE49-F238E27FC236}">
                <a16:creationId xmlns:a16="http://schemas.microsoft.com/office/drawing/2014/main" id="{318B2140-1EBE-09AA-4C54-B2C6944334A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57" name="TextBox 356">
            <a:extLst>
              <a:ext uri="{FF2B5EF4-FFF2-40B4-BE49-F238E27FC236}">
                <a16:creationId xmlns:a16="http://schemas.microsoft.com/office/drawing/2014/main" id="{29BAAA9E-4DF4-8551-B676-19DDCA15659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58" name="TextBox 357">
            <a:extLst>
              <a:ext uri="{FF2B5EF4-FFF2-40B4-BE49-F238E27FC236}">
                <a16:creationId xmlns:a16="http://schemas.microsoft.com/office/drawing/2014/main" id="{653B300A-A09F-0F9F-049A-4D98EDA3B49E}"/>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59" name="TextBox 358">
            <a:extLst>
              <a:ext uri="{FF2B5EF4-FFF2-40B4-BE49-F238E27FC236}">
                <a16:creationId xmlns:a16="http://schemas.microsoft.com/office/drawing/2014/main" id="{8D9AC42C-753B-5A37-9CAE-6B19EE8372F9}"/>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60" name="TextBox 359">
            <a:extLst>
              <a:ext uri="{FF2B5EF4-FFF2-40B4-BE49-F238E27FC236}">
                <a16:creationId xmlns:a16="http://schemas.microsoft.com/office/drawing/2014/main" id="{971B64AE-C581-EF35-A7AE-CF99F8EEC75F}"/>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361" name="Straight Connector 360">
            <a:extLst>
              <a:ext uri="{FF2B5EF4-FFF2-40B4-BE49-F238E27FC236}">
                <a16:creationId xmlns:a16="http://schemas.microsoft.com/office/drawing/2014/main" id="{81FF959F-9318-7261-385C-59BB822A3EC1}"/>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2" name="TextBox 361">
            <a:extLst>
              <a:ext uri="{FF2B5EF4-FFF2-40B4-BE49-F238E27FC236}">
                <a16:creationId xmlns:a16="http://schemas.microsoft.com/office/drawing/2014/main" id="{10E496BE-8050-BB8A-1CF8-F3A78EA11C7E}"/>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63" name="TextBox 362">
            <a:extLst>
              <a:ext uri="{FF2B5EF4-FFF2-40B4-BE49-F238E27FC236}">
                <a16:creationId xmlns:a16="http://schemas.microsoft.com/office/drawing/2014/main" id="{1428BD26-B0E9-83B7-995A-025612AE884E}"/>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64" name="TextBox 363">
            <a:extLst>
              <a:ext uri="{FF2B5EF4-FFF2-40B4-BE49-F238E27FC236}">
                <a16:creationId xmlns:a16="http://schemas.microsoft.com/office/drawing/2014/main" id="{955BF87E-E2DB-64EC-69F6-211333B770FD}"/>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65" name="TextBox 364">
            <a:extLst>
              <a:ext uri="{FF2B5EF4-FFF2-40B4-BE49-F238E27FC236}">
                <a16:creationId xmlns:a16="http://schemas.microsoft.com/office/drawing/2014/main" id="{B5C5A9FE-AE58-E6F5-951A-08D5C602042A}"/>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66" name="TextBox 365">
            <a:extLst>
              <a:ext uri="{FF2B5EF4-FFF2-40B4-BE49-F238E27FC236}">
                <a16:creationId xmlns:a16="http://schemas.microsoft.com/office/drawing/2014/main" id="{143309C8-55F7-9ABF-5A45-54A6113ABB43}"/>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367" name="TextBox 366">
            <a:extLst>
              <a:ext uri="{FF2B5EF4-FFF2-40B4-BE49-F238E27FC236}">
                <a16:creationId xmlns:a16="http://schemas.microsoft.com/office/drawing/2014/main" id="{AF86096E-7E0A-D062-B1F4-6D185AC179BD}"/>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68" name="Straight Connector 367">
            <a:extLst>
              <a:ext uri="{FF2B5EF4-FFF2-40B4-BE49-F238E27FC236}">
                <a16:creationId xmlns:a16="http://schemas.microsoft.com/office/drawing/2014/main" id="{5EDC35A5-1152-9546-A4B0-11C09358B018}"/>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C0161B65-88F2-074E-E4A0-A376D97D31D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CE6ADD9C-D1C3-8807-977A-37DA5E71E1EC}"/>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4676F594-55FA-A632-4463-B8EE17680919}"/>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C279D007-BE20-7BB8-3556-15F782081548}"/>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A0C2EF8A-277A-970A-83FD-FF2C0D3F8DE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4" name="Rectangle: Rounded Corners 59">
            <a:extLst>
              <a:ext uri="{FF2B5EF4-FFF2-40B4-BE49-F238E27FC236}">
                <a16:creationId xmlns:a16="http://schemas.microsoft.com/office/drawing/2014/main" id="{2956CB97-1430-204A-EFE7-3E4E0B5FC54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75" name="Rectangle: Rounded Corners 60">
            <a:extLst>
              <a:ext uri="{FF2B5EF4-FFF2-40B4-BE49-F238E27FC236}">
                <a16:creationId xmlns:a16="http://schemas.microsoft.com/office/drawing/2014/main" id="{5ADD3CCD-7778-1222-3485-DB8614038236}"/>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76" name="Straight Connector 375">
            <a:extLst>
              <a:ext uri="{FF2B5EF4-FFF2-40B4-BE49-F238E27FC236}">
                <a16:creationId xmlns:a16="http://schemas.microsoft.com/office/drawing/2014/main" id="{F4CFC32F-AA3F-6FD1-402C-EDBE79230F8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DD12F29F-75CF-77A2-529C-1850BE834093}"/>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EA9BFDCA-C83C-FBF5-E489-350CFE671CC3}"/>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64F0263E-3A88-7485-B84C-27E377D382F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A71B74FF-2B8B-357F-2346-9BD875862B52}"/>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07F778B1-4009-96BE-BDE5-7D7AA1C4B76B}"/>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BF8C71B5-0D2D-D00E-7608-00CE67317A9A}"/>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201DCA74-D714-C650-A6B1-E6F41D0BC3A4}"/>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A3AE425D-A5AD-6EF5-68F7-DD81ADC8DA8C}"/>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149D01AC-4B2D-5349-C596-F030FEE16A1C}"/>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86" name="TextBox 385">
            <a:extLst>
              <a:ext uri="{FF2B5EF4-FFF2-40B4-BE49-F238E27FC236}">
                <a16:creationId xmlns:a16="http://schemas.microsoft.com/office/drawing/2014/main" id="{AEB5AFC4-84AD-B32C-92A4-97D3587BF56C}"/>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87" name="TextBox 386">
            <a:extLst>
              <a:ext uri="{FF2B5EF4-FFF2-40B4-BE49-F238E27FC236}">
                <a16:creationId xmlns:a16="http://schemas.microsoft.com/office/drawing/2014/main" id="{AD632EF6-5D0A-D93A-40B4-F1E216568D5D}"/>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88" name="TextBox 387">
            <a:extLst>
              <a:ext uri="{FF2B5EF4-FFF2-40B4-BE49-F238E27FC236}">
                <a16:creationId xmlns:a16="http://schemas.microsoft.com/office/drawing/2014/main" id="{F3A88EF6-CBBC-C9A4-33AE-C93F60ED37F7}"/>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89" name="TextBox 388">
            <a:extLst>
              <a:ext uri="{FF2B5EF4-FFF2-40B4-BE49-F238E27FC236}">
                <a16:creationId xmlns:a16="http://schemas.microsoft.com/office/drawing/2014/main" id="{269EFA77-000E-FF2A-5564-B603279E5180}"/>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90" name="TextBox 389">
            <a:extLst>
              <a:ext uri="{FF2B5EF4-FFF2-40B4-BE49-F238E27FC236}">
                <a16:creationId xmlns:a16="http://schemas.microsoft.com/office/drawing/2014/main" id="{2DDE8B54-4E46-BF3A-8A11-D18850D38961}"/>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91" name="TextBox 390">
            <a:extLst>
              <a:ext uri="{FF2B5EF4-FFF2-40B4-BE49-F238E27FC236}">
                <a16:creationId xmlns:a16="http://schemas.microsoft.com/office/drawing/2014/main" id="{19730B1C-F788-CFDB-7E60-D7F250E77E90}"/>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92" name="TextBox 391">
            <a:extLst>
              <a:ext uri="{FF2B5EF4-FFF2-40B4-BE49-F238E27FC236}">
                <a16:creationId xmlns:a16="http://schemas.microsoft.com/office/drawing/2014/main" id="{F6DD1A24-1E83-E108-8E78-AE6C1AE1A97D}"/>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93" name="TextBox 392">
            <a:extLst>
              <a:ext uri="{FF2B5EF4-FFF2-40B4-BE49-F238E27FC236}">
                <a16:creationId xmlns:a16="http://schemas.microsoft.com/office/drawing/2014/main" id="{41B3CA8F-9E83-730A-648B-3D7514AE3416}"/>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94" name="TextBox 393">
            <a:extLst>
              <a:ext uri="{FF2B5EF4-FFF2-40B4-BE49-F238E27FC236}">
                <a16:creationId xmlns:a16="http://schemas.microsoft.com/office/drawing/2014/main" id="{FD58928A-4D39-060E-15F2-EC0CBCD8DA60}"/>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95" name="TextBox 394">
            <a:extLst>
              <a:ext uri="{FF2B5EF4-FFF2-40B4-BE49-F238E27FC236}">
                <a16:creationId xmlns:a16="http://schemas.microsoft.com/office/drawing/2014/main" id="{336B19FC-F4DA-F1D2-E8F4-21C70789563D}"/>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96" name="TextBox 395">
            <a:extLst>
              <a:ext uri="{FF2B5EF4-FFF2-40B4-BE49-F238E27FC236}">
                <a16:creationId xmlns:a16="http://schemas.microsoft.com/office/drawing/2014/main" id="{B31DEF77-0A15-D935-8FC4-0326A4180D9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97" name="TextBox 396">
            <a:extLst>
              <a:ext uri="{FF2B5EF4-FFF2-40B4-BE49-F238E27FC236}">
                <a16:creationId xmlns:a16="http://schemas.microsoft.com/office/drawing/2014/main" id="{5570B887-E1EB-BCD0-377C-AD6831FF13C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98" name="TextBox 397">
            <a:extLst>
              <a:ext uri="{FF2B5EF4-FFF2-40B4-BE49-F238E27FC236}">
                <a16:creationId xmlns:a16="http://schemas.microsoft.com/office/drawing/2014/main" id="{071EBD3A-7C4E-F19F-FADD-862F8CD5CD39}"/>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399" name="Straight Connector 398">
            <a:extLst>
              <a:ext uri="{FF2B5EF4-FFF2-40B4-BE49-F238E27FC236}">
                <a16:creationId xmlns:a16="http://schemas.microsoft.com/office/drawing/2014/main" id="{842E6230-104E-87A7-00AD-ED0A36605C38}"/>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00" name="TextBox 399">
            <a:extLst>
              <a:ext uri="{FF2B5EF4-FFF2-40B4-BE49-F238E27FC236}">
                <a16:creationId xmlns:a16="http://schemas.microsoft.com/office/drawing/2014/main" id="{D667985B-35E8-452D-0BFC-8FFC194A414E}"/>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01" name="TextBox 400">
            <a:extLst>
              <a:ext uri="{FF2B5EF4-FFF2-40B4-BE49-F238E27FC236}">
                <a16:creationId xmlns:a16="http://schemas.microsoft.com/office/drawing/2014/main" id="{8BD3D123-94A5-CBDF-409D-F5CFBFFDB7C6}"/>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402" name="TextBox 401">
            <a:extLst>
              <a:ext uri="{FF2B5EF4-FFF2-40B4-BE49-F238E27FC236}">
                <a16:creationId xmlns:a16="http://schemas.microsoft.com/office/drawing/2014/main" id="{1FD0AF24-14FA-7EB6-23FC-A4DD13479347}"/>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403" name="TextBox 402">
            <a:extLst>
              <a:ext uri="{FF2B5EF4-FFF2-40B4-BE49-F238E27FC236}">
                <a16:creationId xmlns:a16="http://schemas.microsoft.com/office/drawing/2014/main" id="{1E1B59BB-1726-C494-9527-4F2501A4EEE4}"/>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404" name="TextBox 403">
            <a:extLst>
              <a:ext uri="{FF2B5EF4-FFF2-40B4-BE49-F238E27FC236}">
                <a16:creationId xmlns:a16="http://schemas.microsoft.com/office/drawing/2014/main" id="{7F8A7CD5-491B-F363-43B2-AB965946494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405" name="TextBox 404">
            <a:extLst>
              <a:ext uri="{FF2B5EF4-FFF2-40B4-BE49-F238E27FC236}">
                <a16:creationId xmlns:a16="http://schemas.microsoft.com/office/drawing/2014/main" id="{AF07B409-C58B-BFB9-5B6B-0CB75B3FCB4F}"/>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406" name="Straight Connector 405">
            <a:extLst>
              <a:ext uri="{FF2B5EF4-FFF2-40B4-BE49-F238E27FC236}">
                <a16:creationId xmlns:a16="http://schemas.microsoft.com/office/drawing/2014/main" id="{067BAE7F-50ED-AE61-98A2-7B1DB202C23D}"/>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479B841-1580-84A7-1C36-2AC1D6CBB19E}"/>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2942F790-A30A-273D-1616-11E95F285ADD}"/>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3EABC0E0-90C3-CF92-C64E-F1AE376A81C6}"/>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865ED923-9CC0-B3EF-3F08-CE92F94196E9}"/>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778FF269-9605-7B80-1488-1F71A83C0A2F}"/>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12" name="Rectangle: Rounded Corners 59">
            <a:extLst>
              <a:ext uri="{FF2B5EF4-FFF2-40B4-BE49-F238E27FC236}">
                <a16:creationId xmlns:a16="http://schemas.microsoft.com/office/drawing/2014/main" id="{06C3D9CF-B174-7D82-4C1E-708F9C6B8E3E}"/>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3" name="Rectangle: Rounded Corners 60">
            <a:extLst>
              <a:ext uri="{FF2B5EF4-FFF2-40B4-BE49-F238E27FC236}">
                <a16:creationId xmlns:a16="http://schemas.microsoft.com/office/drawing/2014/main" id="{E7E2F5AD-7C5A-EB64-5E4D-3B5A67DB81B7}"/>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414" name="Straight Connector 413">
            <a:extLst>
              <a:ext uri="{FF2B5EF4-FFF2-40B4-BE49-F238E27FC236}">
                <a16:creationId xmlns:a16="http://schemas.microsoft.com/office/drawing/2014/main" id="{60BE9A5A-54FA-9ADD-C068-8B0C7F5CBF56}"/>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ACE08056-A7DB-0F73-9AE2-6D4305D180A5}"/>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DEAF5C7B-CA50-90EA-E2D6-47BB0B23C43E}"/>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3E664F82-5365-BE33-6519-F6FCDEDB527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B61B79AB-EEEB-3CD6-7DCB-A5D485A8D465}"/>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DBD470FE-23F3-D2A5-95F1-90310B76BAF7}"/>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70DED327-98A3-B24A-45B5-58747EDC35C9}"/>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5AD47D1-7127-EB5D-3DD3-82D3490A378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9044B923-D97D-707A-06EF-EFF89F3D46D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8AA38186-1271-4B8D-2B90-C076F0680037}"/>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4" name="TextBox 423">
            <a:extLst>
              <a:ext uri="{FF2B5EF4-FFF2-40B4-BE49-F238E27FC236}">
                <a16:creationId xmlns:a16="http://schemas.microsoft.com/office/drawing/2014/main" id="{AE586C1C-4865-4C6F-E6BA-E3016EB0CF1A}"/>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425" name="TextBox 424">
            <a:extLst>
              <a:ext uri="{FF2B5EF4-FFF2-40B4-BE49-F238E27FC236}">
                <a16:creationId xmlns:a16="http://schemas.microsoft.com/office/drawing/2014/main" id="{62D5A342-7119-A5AA-E78F-03C691D65587}"/>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426" name="TextBox 425">
            <a:extLst>
              <a:ext uri="{FF2B5EF4-FFF2-40B4-BE49-F238E27FC236}">
                <a16:creationId xmlns:a16="http://schemas.microsoft.com/office/drawing/2014/main" id="{579D011C-2182-344C-4560-3DE742458B3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427" name="TextBox 426">
            <a:extLst>
              <a:ext uri="{FF2B5EF4-FFF2-40B4-BE49-F238E27FC236}">
                <a16:creationId xmlns:a16="http://schemas.microsoft.com/office/drawing/2014/main" id="{DCFDA56D-6AB9-25D9-CEBA-4B6A7AD5AF58}"/>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428" name="TextBox 427">
            <a:extLst>
              <a:ext uri="{FF2B5EF4-FFF2-40B4-BE49-F238E27FC236}">
                <a16:creationId xmlns:a16="http://schemas.microsoft.com/office/drawing/2014/main" id="{BC5C440E-DF4B-E872-6E2D-B4A90586D9F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429" name="TextBox 428">
            <a:extLst>
              <a:ext uri="{FF2B5EF4-FFF2-40B4-BE49-F238E27FC236}">
                <a16:creationId xmlns:a16="http://schemas.microsoft.com/office/drawing/2014/main" id="{5A6B1DA1-7625-AC37-74D9-BC7BFDED94EB}"/>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430" name="TextBox 429">
            <a:extLst>
              <a:ext uri="{FF2B5EF4-FFF2-40B4-BE49-F238E27FC236}">
                <a16:creationId xmlns:a16="http://schemas.microsoft.com/office/drawing/2014/main" id="{916D78ED-756D-6064-5070-0F64B6D11CB7}"/>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431" name="TextBox 430">
            <a:extLst>
              <a:ext uri="{FF2B5EF4-FFF2-40B4-BE49-F238E27FC236}">
                <a16:creationId xmlns:a16="http://schemas.microsoft.com/office/drawing/2014/main" id="{EA7CBDB4-51F8-A0C6-CC65-A30499963143}"/>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32" name="TextBox 431">
            <a:extLst>
              <a:ext uri="{FF2B5EF4-FFF2-40B4-BE49-F238E27FC236}">
                <a16:creationId xmlns:a16="http://schemas.microsoft.com/office/drawing/2014/main" id="{13FED671-1F88-BBFD-25F2-B5EF1B49AFA9}"/>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33" name="TextBox 432">
            <a:extLst>
              <a:ext uri="{FF2B5EF4-FFF2-40B4-BE49-F238E27FC236}">
                <a16:creationId xmlns:a16="http://schemas.microsoft.com/office/drawing/2014/main" id="{3D541840-62A4-CCD2-BB9D-4CB12B4E4708}"/>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34" name="TextBox 433">
            <a:extLst>
              <a:ext uri="{FF2B5EF4-FFF2-40B4-BE49-F238E27FC236}">
                <a16:creationId xmlns:a16="http://schemas.microsoft.com/office/drawing/2014/main" id="{B2587926-BA86-1075-A709-D6AE376D7C9C}"/>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35" name="TextBox 434">
            <a:extLst>
              <a:ext uri="{FF2B5EF4-FFF2-40B4-BE49-F238E27FC236}">
                <a16:creationId xmlns:a16="http://schemas.microsoft.com/office/drawing/2014/main" id="{3D641D65-E77A-FAAF-62CB-727E95F39FC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436" name="TextBox 435">
            <a:extLst>
              <a:ext uri="{FF2B5EF4-FFF2-40B4-BE49-F238E27FC236}">
                <a16:creationId xmlns:a16="http://schemas.microsoft.com/office/drawing/2014/main" id="{96BFB50C-50F1-AE60-47AC-5BDB6DF0F69A}"/>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437" name="Straight Connector 436">
            <a:extLst>
              <a:ext uri="{FF2B5EF4-FFF2-40B4-BE49-F238E27FC236}">
                <a16:creationId xmlns:a16="http://schemas.microsoft.com/office/drawing/2014/main" id="{18867AE6-3403-277B-22B8-DA4CE48BEE6D}"/>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CCF3CCEC-C4D2-9262-128C-D3639EB917D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439" name="TextBox 438">
            <a:extLst>
              <a:ext uri="{FF2B5EF4-FFF2-40B4-BE49-F238E27FC236}">
                <a16:creationId xmlns:a16="http://schemas.microsoft.com/office/drawing/2014/main" id="{28AA5093-1DD4-27CE-AEB4-7A6E23022FC0}"/>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40" name="TextBox 439">
            <a:extLst>
              <a:ext uri="{FF2B5EF4-FFF2-40B4-BE49-F238E27FC236}">
                <a16:creationId xmlns:a16="http://schemas.microsoft.com/office/drawing/2014/main" id="{84D33B04-8ABE-D0B0-22E9-5D02424CA12C}"/>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441" name="TextBox 440">
            <a:extLst>
              <a:ext uri="{FF2B5EF4-FFF2-40B4-BE49-F238E27FC236}">
                <a16:creationId xmlns:a16="http://schemas.microsoft.com/office/drawing/2014/main" id="{5C7FF063-CF9A-8ACE-2F27-07198A219E49}"/>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442" name="TextBox 441">
            <a:extLst>
              <a:ext uri="{FF2B5EF4-FFF2-40B4-BE49-F238E27FC236}">
                <a16:creationId xmlns:a16="http://schemas.microsoft.com/office/drawing/2014/main" id="{0CE5C2C0-F4EF-1EDC-753A-A6B350838225}"/>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443" name="TextBox 442">
            <a:extLst>
              <a:ext uri="{FF2B5EF4-FFF2-40B4-BE49-F238E27FC236}">
                <a16:creationId xmlns:a16="http://schemas.microsoft.com/office/drawing/2014/main" id="{BDA2A42C-91B0-ED99-528C-39F255B19D2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444" name="Straight Connector 443">
            <a:extLst>
              <a:ext uri="{FF2B5EF4-FFF2-40B4-BE49-F238E27FC236}">
                <a16:creationId xmlns:a16="http://schemas.microsoft.com/office/drawing/2014/main" id="{BA11944C-8F9B-A6A2-2CD8-E4BADA8CC94A}"/>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C5DC1A20-514D-7A7A-25A7-02E3C4A02B2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0FB51317-1B53-B874-2BC0-BBC8D3BDAF3C}"/>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999A91C4-7840-7463-1AEC-FA1380C7B7F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C18F38EC-4DD3-3CF0-9BCB-C27D103815FF}"/>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5F9BE83B-8625-56C3-9DBE-45AE0DE4C428}"/>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297" name="Group 296">
            <a:extLst>
              <a:ext uri="{FF2B5EF4-FFF2-40B4-BE49-F238E27FC236}">
                <a16:creationId xmlns:a16="http://schemas.microsoft.com/office/drawing/2014/main" id="{693C8C74-90D2-FC2A-E771-58078599A8E5}"/>
              </a:ext>
            </a:extLst>
          </p:cNvPr>
          <p:cNvGrpSpPr/>
          <p:nvPr/>
        </p:nvGrpSpPr>
        <p:grpSpPr>
          <a:xfrm>
            <a:off x="8558660" y="1315086"/>
            <a:ext cx="2664742" cy="918275"/>
            <a:chOff x="8558660" y="1315086"/>
            <a:chExt cx="2664742" cy="918275"/>
          </a:xfrm>
        </p:grpSpPr>
        <p:sp>
          <p:nvSpPr>
            <p:cNvPr id="37" name="TextBox 36">
              <a:extLst>
                <a:ext uri="{FF2B5EF4-FFF2-40B4-BE49-F238E27FC236}">
                  <a16:creationId xmlns:a16="http://schemas.microsoft.com/office/drawing/2014/main" id="{318B3DDA-EF88-93E2-681E-E550704E60EE}"/>
                </a:ext>
              </a:extLst>
            </p:cNvPr>
            <p:cNvSpPr txBox="1"/>
            <p:nvPr/>
          </p:nvSpPr>
          <p:spPr>
            <a:xfrm>
              <a:off x="8559706" y="1561307"/>
              <a:ext cx="2652591" cy="246221"/>
            </a:xfrm>
            <a:prstGeom prst="rect">
              <a:avLst/>
            </a:prstGeom>
            <a:solidFill>
              <a:srgbClr val="E7E6E6"/>
            </a:solidFill>
            <a:ln>
              <a:solidFill>
                <a:schemeClr val="tx1">
                  <a:lumMod val="50000"/>
                  <a:lumOff val="50000"/>
                </a:schemeClr>
              </a:solidFill>
            </a:ln>
          </p:spPr>
          <p:txBody>
            <a:bodyPr wrap="square" rtlCol="0" anchor="ctr">
              <a:spAutoFit/>
            </a:bodyPr>
            <a:lstStyle/>
            <a:p>
              <a:r>
                <a:rPr lang="en-SG" sz="1000" dirty="0">
                  <a:solidFill>
                    <a:schemeClr val="tx1">
                      <a:lumMod val="50000"/>
                      <a:lumOff val="50000"/>
                    </a:schemeClr>
                  </a:solidFill>
                  <a:latin typeface="Helvetica" panose="020B0604020202020204" pitchFamily="34" charset="0"/>
                  <a:cs typeface="Helvetica" panose="020B0604020202020204" pitchFamily="34" charset="0"/>
                </a:rPr>
                <a:t>Created handle transport arrangements</a:t>
              </a:r>
            </a:p>
          </p:txBody>
        </p:sp>
        <p:sp>
          <p:nvSpPr>
            <p:cNvPr id="39" name="TextBox 38">
              <a:extLst>
                <a:ext uri="{FF2B5EF4-FFF2-40B4-BE49-F238E27FC236}">
                  <a16:creationId xmlns:a16="http://schemas.microsoft.com/office/drawing/2014/main" id="{5D168C6E-747D-5F12-A35E-585A6D39F290}"/>
                </a:ext>
              </a:extLst>
            </p:cNvPr>
            <p:cNvSpPr txBox="1"/>
            <p:nvPr/>
          </p:nvSpPr>
          <p:spPr>
            <a:xfrm>
              <a:off x="8558660" y="1806464"/>
              <a:ext cx="2654213" cy="246221"/>
            </a:xfrm>
            <a:prstGeom prst="rect">
              <a:avLst/>
            </a:prstGeom>
            <a:solidFill>
              <a:srgbClr val="FFFFFF"/>
            </a:solidFill>
            <a:ln>
              <a:solidFill>
                <a:schemeClr val="tx1">
                  <a:lumMod val="50000"/>
                  <a:lumOff val="50000"/>
                </a:schemeClr>
              </a:solidFill>
            </a:ln>
          </p:spPr>
          <p:txBody>
            <a:bodyPr wrap="square" rtlCol="0" anchor="ctr">
              <a:spAutoFit/>
            </a:bodyPr>
            <a:lstStyle/>
            <a:p>
              <a:r>
                <a:rPr lang="en-US" sz="1000" b="1" dirty="0">
                  <a:solidFill>
                    <a:schemeClr val="tx1">
                      <a:lumMod val="50000"/>
                      <a:lumOff val="50000"/>
                    </a:schemeClr>
                  </a:solidFill>
                  <a:latin typeface="Helvetica" panose="020B0604020202020204" pitchFamily="34" charset="0"/>
                  <a:cs typeface="Helvetica" panose="020B0604020202020204" pitchFamily="34" charset="0"/>
                </a:rPr>
                <a:t>Created call bus companies for quo…</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60" name="TextBox 59">
              <a:extLst>
                <a:ext uri="{FF2B5EF4-FFF2-40B4-BE49-F238E27FC236}">
                  <a16:creationId xmlns:a16="http://schemas.microsoft.com/office/drawing/2014/main" id="{0647E7A4-B4E3-A887-B34A-08993631F47F}"/>
                </a:ext>
              </a:extLst>
            </p:cNvPr>
            <p:cNvSpPr txBox="1"/>
            <p:nvPr/>
          </p:nvSpPr>
          <p:spPr>
            <a:xfrm>
              <a:off x="8567852" y="1315086"/>
              <a:ext cx="2641526" cy="246221"/>
            </a:xfrm>
            <a:prstGeom prst="rect">
              <a:avLst/>
            </a:prstGeom>
            <a:solidFill>
              <a:schemeClr val="bg2"/>
            </a:solidFill>
            <a:ln>
              <a:solidFill>
                <a:schemeClr val="tx1">
                  <a:lumMod val="50000"/>
                  <a:lumOff val="50000"/>
                </a:schemeClr>
              </a:solidFill>
            </a:ln>
          </p:spPr>
          <p:txBody>
            <a:bodyPr wrap="square" rtlCol="0" anchor="ctr">
              <a:spAutoFit/>
            </a:bodyPr>
            <a:lstStyle/>
            <a:p>
              <a:r>
                <a:rPr lang="en-SG" sz="1000" dirty="0">
                  <a:solidFill>
                    <a:schemeClr val="tx1">
                      <a:lumMod val="50000"/>
                      <a:lumOff val="50000"/>
                    </a:schemeClr>
                  </a:solidFill>
                  <a:latin typeface="Helvetica" panose="020B0604020202020204" pitchFamily="34" charset="0"/>
                  <a:cs typeface="Helvetica" panose="020B0604020202020204" pitchFamily="34" charset="0"/>
                </a:rPr>
                <a:t>Deleted buying coffee cup</a:t>
              </a:r>
            </a:p>
          </p:txBody>
        </p:sp>
        <p:sp>
          <p:nvSpPr>
            <p:cNvPr id="62" name="Rectangle 61">
              <a:extLst>
                <a:ext uri="{FF2B5EF4-FFF2-40B4-BE49-F238E27FC236}">
                  <a16:creationId xmlns:a16="http://schemas.microsoft.com/office/drawing/2014/main" id="{D105BD1E-5565-4AB9-9A4D-73DF0078EE03}"/>
                </a:ext>
              </a:extLst>
            </p:cNvPr>
            <p:cNvSpPr/>
            <p:nvPr/>
          </p:nvSpPr>
          <p:spPr>
            <a:xfrm>
              <a:off x="11102376" y="1315086"/>
              <a:ext cx="121026" cy="737599"/>
            </a:xfrm>
            <a:prstGeom prst="rect">
              <a:avLst/>
            </a:prstGeom>
            <a:solidFill>
              <a:srgbClr val="60D9A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880281" y="1921174"/>
              <a:ext cx="312187" cy="312187"/>
            </a:xfrm>
            <a:prstGeom prst="rect">
              <a:avLst/>
            </a:prstGeom>
          </p:spPr>
        </p:pic>
      </p:grpSp>
    </p:spTree>
    <p:extLst>
      <p:ext uri="{BB962C8B-B14F-4D97-AF65-F5344CB8AC3E}">
        <p14:creationId xmlns:p14="http://schemas.microsoft.com/office/powerpoint/2010/main" val="2384973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1407794" y="76175"/>
            <a:ext cx="10444078"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Affected items are highlighted in red, and user can either undo all previous actions up till this point or…</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E2574C"/>
          </a:solidFill>
          <a:ln w="6350">
            <a:solidFill>
              <a:srgbClr val="E257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a:solidFill>
            <a:srgbClr val="E2574C"/>
          </a:solidFill>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a:grpFill/>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grpFill/>
              <a:ln w="6350">
                <a:solidFill>
                  <a:srgbClr val="E257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grpFill/>
              <a:ln w="6350">
                <a:solidFill>
                  <a:srgbClr val="E257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grpFill/>
            <a:ln w="6350">
              <a:solidFill>
                <a:srgbClr val="E2574C"/>
              </a:solid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rgbClr val="E2574C"/>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220">
            <a:extLst>
              <a:ext uri="{FF2B5EF4-FFF2-40B4-BE49-F238E27FC236}">
                <a16:creationId xmlns:a16="http://schemas.microsoft.com/office/drawing/2014/main" id="{FFF37145-E381-41C4-0B8D-DCFBA61FB6C7}"/>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21" name="Graphic 20" descr="Play with solid fill">
            <a:extLst>
              <a:ext uri="{FF2B5EF4-FFF2-40B4-BE49-F238E27FC236}">
                <a16:creationId xmlns:a16="http://schemas.microsoft.com/office/drawing/2014/main" id="{38B530B0-0932-DDBE-04D5-7C69CDA838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33" name="Graphic 32" descr="Earth globe: Americas with solid fill">
            <a:extLst>
              <a:ext uri="{FF2B5EF4-FFF2-40B4-BE49-F238E27FC236}">
                <a16:creationId xmlns:a16="http://schemas.microsoft.com/office/drawing/2014/main" id="{28043E47-B070-0573-5C8F-96689BCB3F4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930" y="745162"/>
            <a:ext cx="214216" cy="214216"/>
          </a:xfrm>
          <a:prstGeom prst="rect">
            <a:avLst/>
          </a:prstGeom>
        </p:spPr>
      </p:pic>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80851" y="6386746"/>
            <a:ext cx="312187" cy="312187"/>
          </a:xfrm>
          <a:prstGeom prst="rect">
            <a:avLst/>
          </a:prstGeom>
        </p:spPr>
      </p:pic>
      <p:sp>
        <p:nvSpPr>
          <p:cNvPr id="37" name="Rectangle: Rounded Corners 59">
            <a:extLst>
              <a:ext uri="{FF2B5EF4-FFF2-40B4-BE49-F238E27FC236}">
                <a16:creationId xmlns:a16="http://schemas.microsoft.com/office/drawing/2014/main" id="{9BDA5154-E02A-F1B2-F80F-A6B8328E273C}"/>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Rectangle: Rounded Corners 60">
            <a:extLst>
              <a:ext uri="{FF2B5EF4-FFF2-40B4-BE49-F238E27FC236}">
                <a16:creationId xmlns:a16="http://schemas.microsoft.com/office/drawing/2014/main" id="{E8BC7871-5875-7A23-330D-556F77950A4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0" name="Straight Connector 59">
            <a:extLst>
              <a:ext uri="{FF2B5EF4-FFF2-40B4-BE49-F238E27FC236}">
                <a16:creationId xmlns:a16="http://schemas.microsoft.com/office/drawing/2014/main" id="{315502D2-2D37-F325-17D8-4439ED57A8E1}"/>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0C2E5C2-51CB-968C-2768-02AD8BA5E55A}"/>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BCD3232-474C-E38D-C7A5-4C4CDD98CB5D}"/>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400AFDB-34D5-C8E0-791D-372A983F89ED}"/>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3ABD188-1526-7515-4986-306637D88EB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0934C34-D0F7-7831-D311-BDBF230176F5}"/>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FFB6CC1-7C66-B8C4-D786-E49C8AFEAA0D}"/>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63F9906-0EAF-1768-80D6-8001C74B5BCD}"/>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F793460-FCF0-BBCA-AADD-4048F9F6BCE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5728380-4F8B-0D88-6281-76D001C20005}"/>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053FCCD4-26A5-35DA-1653-EA664209BB0D}"/>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61" name="TextBox 160">
            <a:extLst>
              <a:ext uri="{FF2B5EF4-FFF2-40B4-BE49-F238E27FC236}">
                <a16:creationId xmlns:a16="http://schemas.microsoft.com/office/drawing/2014/main" id="{F39FCC97-2AE7-F744-49B2-FB6EB558D5C0}"/>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62" name="TextBox 161">
            <a:extLst>
              <a:ext uri="{FF2B5EF4-FFF2-40B4-BE49-F238E27FC236}">
                <a16:creationId xmlns:a16="http://schemas.microsoft.com/office/drawing/2014/main" id="{F195FD2A-4B78-842A-4EDF-63C062FD9F9B}"/>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3" name="TextBox 162">
            <a:extLst>
              <a:ext uri="{FF2B5EF4-FFF2-40B4-BE49-F238E27FC236}">
                <a16:creationId xmlns:a16="http://schemas.microsoft.com/office/drawing/2014/main" id="{A7DA86D9-0ADB-0548-CB66-FB5EB0A641EC}"/>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4" name="TextBox 163">
            <a:extLst>
              <a:ext uri="{FF2B5EF4-FFF2-40B4-BE49-F238E27FC236}">
                <a16:creationId xmlns:a16="http://schemas.microsoft.com/office/drawing/2014/main" id="{75E39C0F-9C77-E6DA-9C8B-947D333DE2D2}"/>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5" name="TextBox 164">
            <a:extLst>
              <a:ext uri="{FF2B5EF4-FFF2-40B4-BE49-F238E27FC236}">
                <a16:creationId xmlns:a16="http://schemas.microsoft.com/office/drawing/2014/main" id="{001CD2A7-6D08-0C47-C5B6-5214A42DAC9B}"/>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66" name="TextBox 165">
            <a:extLst>
              <a:ext uri="{FF2B5EF4-FFF2-40B4-BE49-F238E27FC236}">
                <a16:creationId xmlns:a16="http://schemas.microsoft.com/office/drawing/2014/main" id="{6C2435A1-F788-E562-1D61-27CEB651E0D3}"/>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8" name="TextBox 167">
            <a:extLst>
              <a:ext uri="{FF2B5EF4-FFF2-40B4-BE49-F238E27FC236}">
                <a16:creationId xmlns:a16="http://schemas.microsoft.com/office/drawing/2014/main" id="{5E0EBC4D-A8DB-436F-0BD7-A444A7DEF7EE}"/>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69" name="TextBox 168">
            <a:extLst>
              <a:ext uri="{FF2B5EF4-FFF2-40B4-BE49-F238E27FC236}">
                <a16:creationId xmlns:a16="http://schemas.microsoft.com/office/drawing/2014/main" id="{D21184A9-549F-854A-0834-0E83DF68C1B2}"/>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71" name="TextBox 170">
            <a:extLst>
              <a:ext uri="{FF2B5EF4-FFF2-40B4-BE49-F238E27FC236}">
                <a16:creationId xmlns:a16="http://schemas.microsoft.com/office/drawing/2014/main" id="{3EA35604-B8B3-7D55-82FC-2602EC10C406}"/>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72" name="TextBox 171">
            <a:extLst>
              <a:ext uri="{FF2B5EF4-FFF2-40B4-BE49-F238E27FC236}">
                <a16:creationId xmlns:a16="http://schemas.microsoft.com/office/drawing/2014/main" id="{78D55CF6-E047-68BD-9BC1-FEC8A3B73663}"/>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73" name="TextBox 172">
            <a:extLst>
              <a:ext uri="{FF2B5EF4-FFF2-40B4-BE49-F238E27FC236}">
                <a16:creationId xmlns:a16="http://schemas.microsoft.com/office/drawing/2014/main" id="{96187AEC-0A2A-8EB2-C9BA-CEEFF41DDC43}"/>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74" name="TextBox 173">
            <a:extLst>
              <a:ext uri="{FF2B5EF4-FFF2-40B4-BE49-F238E27FC236}">
                <a16:creationId xmlns:a16="http://schemas.microsoft.com/office/drawing/2014/main" id="{179F0DA6-0D61-07B2-D2AA-03D0944E651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75" name="Straight Connector 174">
            <a:extLst>
              <a:ext uri="{FF2B5EF4-FFF2-40B4-BE49-F238E27FC236}">
                <a16:creationId xmlns:a16="http://schemas.microsoft.com/office/drawing/2014/main" id="{044DDCFA-5D72-1F55-49BC-8258F588D8F9}"/>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5957D0A1-F6E5-1918-137F-C3C31E4EEA13}"/>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77" name="TextBox 176">
            <a:extLst>
              <a:ext uri="{FF2B5EF4-FFF2-40B4-BE49-F238E27FC236}">
                <a16:creationId xmlns:a16="http://schemas.microsoft.com/office/drawing/2014/main" id="{9F2531C9-05DA-60CD-B963-2B4E86CCA7DB}"/>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78" name="TextBox 177">
            <a:extLst>
              <a:ext uri="{FF2B5EF4-FFF2-40B4-BE49-F238E27FC236}">
                <a16:creationId xmlns:a16="http://schemas.microsoft.com/office/drawing/2014/main" id="{CAF7EA36-F510-DA1A-9A1D-AC4022EE2CE0}"/>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79" name="TextBox 178">
            <a:extLst>
              <a:ext uri="{FF2B5EF4-FFF2-40B4-BE49-F238E27FC236}">
                <a16:creationId xmlns:a16="http://schemas.microsoft.com/office/drawing/2014/main" id="{7646B196-CB40-4584-8DDD-5FDC45BB78A1}"/>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0" name="TextBox 179">
            <a:extLst>
              <a:ext uri="{FF2B5EF4-FFF2-40B4-BE49-F238E27FC236}">
                <a16:creationId xmlns:a16="http://schemas.microsoft.com/office/drawing/2014/main" id="{6F863B54-4739-B97F-747B-8728E310E398}"/>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81" name="TextBox 180">
            <a:extLst>
              <a:ext uri="{FF2B5EF4-FFF2-40B4-BE49-F238E27FC236}">
                <a16:creationId xmlns:a16="http://schemas.microsoft.com/office/drawing/2014/main" id="{9D3D026A-3B7E-1B39-D76D-1ECBE9B6008D}"/>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82" name="Straight Connector 181">
            <a:extLst>
              <a:ext uri="{FF2B5EF4-FFF2-40B4-BE49-F238E27FC236}">
                <a16:creationId xmlns:a16="http://schemas.microsoft.com/office/drawing/2014/main" id="{2A7E3945-922A-211E-D851-2F27F91F8720}"/>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46BFEC29-5486-C995-CA7A-6CDAFB066B25}"/>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770EFBA-AB29-683D-C779-A43F902C6D5F}"/>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EC74F85-27D6-D8C7-9F3A-1E8FC8E0A682}"/>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FAB9936-3AA4-468D-BA75-E0742930DFF5}"/>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F8A096B6-7B38-513E-F330-4C9A2CECFAD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8" name="Rectangle: Rounded Corners 59">
            <a:extLst>
              <a:ext uri="{FF2B5EF4-FFF2-40B4-BE49-F238E27FC236}">
                <a16:creationId xmlns:a16="http://schemas.microsoft.com/office/drawing/2014/main" id="{4D25C7A7-4347-0A32-3415-93F7784B1CF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9" name="Rectangle: Rounded Corners 60">
            <a:extLst>
              <a:ext uri="{FF2B5EF4-FFF2-40B4-BE49-F238E27FC236}">
                <a16:creationId xmlns:a16="http://schemas.microsoft.com/office/drawing/2014/main" id="{63199065-921F-C3AA-B6B0-6DFA5D2056F1}"/>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90" name="Straight Connector 189">
            <a:extLst>
              <a:ext uri="{FF2B5EF4-FFF2-40B4-BE49-F238E27FC236}">
                <a16:creationId xmlns:a16="http://schemas.microsoft.com/office/drawing/2014/main" id="{025A4DB7-291B-0301-5587-0069ED4C7D3D}"/>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68A67CB-DEC0-531A-454A-FB374BE7E9F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8BAE4A6-F6C3-4A9F-2D5E-32BA55BDA44E}"/>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E13A4A3-AA5D-78F4-E41F-9B36D35F7FF3}"/>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A2230679-16E4-1D04-F0E4-267A073FF783}"/>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12DD2D3-BDCD-F3EC-F1D1-7482BBD81D5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8E01F7A-20E1-C98D-88D6-7B1FE3F2EBF4}"/>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EC9D4B4-2F92-F6FC-FFA0-88CD4E121063}"/>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C1B32281-2BFA-2DD2-C3A3-737FB136D6D7}"/>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D8EF315A-9E8D-B6A6-49AB-1EACB90A4A44}"/>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3F384D7B-272F-915A-90A7-F07A3F8C2751}"/>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01" name="TextBox 200">
            <a:extLst>
              <a:ext uri="{FF2B5EF4-FFF2-40B4-BE49-F238E27FC236}">
                <a16:creationId xmlns:a16="http://schemas.microsoft.com/office/drawing/2014/main" id="{43D583AA-B279-E6E4-EBAF-5E9668ACEE54}"/>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02" name="TextBox 201">
            <a:extLst>
              <a:ext uri="{FF2B5EF4-FFF2-40B4-BE49-F238E27FC236}">
                <a16:creationId xmlns:a16="http://schemas.microsoft.com/office/drawing/2014/main" id="{262A12C9-3935-F5FA-AD9C-73BD7636923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3" name="TextBox 202">
            <a:extLst>
              <a:ext uri="{FF2B5EF4-FFF2-40B4-BE49-F238E27FC236}">
                <a16:creationId xmlns:a16="http://schemas.microsoft.com/office/drawing/2014/main" id="{A108CBD1-281C-05A4-9F5B-28915D68801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4" name="TextBox 203">
            <a:extLst>
              <a:ext uri="{FF2B5EF4-FFF2-40B4-BE49-F238E27FC236}">
                <a16:creationId xmlns:a16="http://schemas.microsoft.com/office/drawing/2014/main" id="{73F7D0C3-60E4-F8A1-C0EF-96D3E04B3341}"/>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5" name="TextBox 204">
            <a:extLst>
              <a:ext uri="{FF2B5EF4-FFF2-40B4-BE49-F238E27FC236}">
                <a16:creationId xmlns:a16="http://schemas.microsoft.com/office/drawing/2014/main" id="{23232369-D77D-2A51-B8D2-99E0C7DAEE1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06" name="TextBox 205">
            <a:extLst>
              <a:ext uri="{FF2B5EF4-FFF2-40B4-BE49-F238E27FC236}">
                <a16:creationId xmlns:a16="http://schemas.microsoft.com/office/drawing/2014/main" id="{E35C3EAE-19C9-59DA-AD3D-778747536F09}"/>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07" name="TextBox 206">
            <a:extLst>
              <a:ext uri="{FF2B5EF4-FFF2-40B4-BE49-F238E27FC236}">
                <a16:creationId xmlns:a16="http://schemas.microsoft.com/office/drawing/2014/main" id="{5BD4F5DE-4FE2-5D61-C5EA-DF97B9600408}"/>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08" name="TextBox 207">
            <a:extLst>
              <a:ext uri="{FF2B5EF4-FFF2-40B4-BE49-F238E27FC236}">
                <a16:creationId xmlns:a16="http://schemas.microsoft.com/office/drawing/2014/main" id="{E4EE2FB9-5C5C-D145-40E1-52E7057147E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09" name="TextBox 208">
            <a:extLst>
              <a:ext uri="{FF2B5EF4-FFF2-40B4-BE49-F238E27FC236}">
                <a16:creationId xmlns:a16="http://schemas.microsoft.com/office/drawing/2014/main" id="{BF9E416D-2BC2-A0AB-445A-E34F500222E7}"/>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10" name="TextBox 209">
            <a:extLst>
              <a:ext uri="{FF2B5EF4-FFF2-40B4-BE49-F238E27FC236}">
                <a16:creationId xmlns:a16="http://schemas.microsoft.com/office/drawing/2014/main" id="{418FD6B8-31DE-52CD-1806-B1B79E0FD9A3}"/>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11" name="TextBox 210">
            <a:extLst>
              <a:ext uri="{FF2B5EF4-FFF2-40B4-BE49-F238E27FC236}">
                <a16:creationId xmlns:a16="http://schemas.microsoft.com/office/drawing/2014/main" id="{E79CECFA-A710-16B2-3EEC-68B3A55379E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12" name="TextBox 211">
            <a:extLst>
              <a:ext uri="{FF2B5EF4-FFF2-40B4-BE49-F238E27FC236}">
                <a16:creationId xmlns:a16="http://schemas.microsoft.com/office/drawing/2014/main" id="{D7534E4B-0405-6769-96EC-9B745BA4635A}"/>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13" name="Straight Connector 212">
            <a:extLst>
              <a:ext uri="{FF2B5EF4-FFF2-40B4-BE49-F238E27FC236}">
                <a16:creationId xmlns:a16="http://schemas.microsoft.com/office/drawing/2014/main" id="{0C6B9E5B-807A-FFB9-4537-F092D61ED5FF}"/>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79BE2ED6-65A9-427E-5FC8-87CE48FE7339}"/>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5" name="TextBox 214">
            <a:extLst>
              <a:ext uri="{FF2B5EF4-FFF2-40B4-BE49-F238E27FC236}">
                <a16:creationId xmlns:a16="http://schemas.microsoft.com/office/drawing/2014/main" id="{CB501A35-16AB-5414-5CA5-4D84DC34C904}"/>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16" name="TextBox 215">
            <a:extLst>
              <a:ext uri="{FF2B5EF4-FFF2-40B4-BE49-F238E27FC236}">
                <a16:creationId xmlns:a16="http://schemas.microsoft.com/office/drawing/2014/main" id="{5F5ED9C2-E147-34B6-6603-40565ECBFE4B}"/>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17" name="TextBox 216">
            <a:extLst>
              <a:ext uri="{FF2B5EF4-FFF2-40B4-BE49-F238E27FC236}">
                <a16:creationId xmlns:a16="http://schemas.microsoft.com/office/drawing/2014/main" id="{684FBA06-44C6-9380-1079-A6B6B5DD33D7}"/>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18" name="TextBox 217">
            <a:extLst>
              <a:ext uri="{FF2B5EF4-FFF2-40B4-BE49-F238E27FC236}">
                <a16:creationId xmlns:a16="http://schemas.microsoft.com/office/drawing/2014/main" id="{77726C13-36CD-72C5-D9D7-9E4B79EE612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19" name="TextBox 218">
            <a:extLst>
              <a:ext uri="{FF2B5EF4-FFF2-40B4-BE49-F238E27FC236}">
                <a16:creationId xmlns:a16="http://schemas.microsoft.com/office/drawing/2014/main" id="{5B5FB430-BD5F-4B49-BB72-4407210E9010}"/>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20" name="Straight Connector 219">
            <a:extLst>
              <a:ext uri="{FF2B5EF4-FFF2-40B4-BE49-F238E27FC236}">
                <a16:creationId xmlns:a16="http://schemas.microsoft.com/office/drawing/2014/main" id="{0AAEA0D9-6A3F-2B10-2AAC-581FE5E83370}"/>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5D44F0C7-09F5-5F7D-0B88-246B254D4FE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C5C7CA8-FF0F-6328-FDA9-8764ADC80292}"/>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D9CD5DE-1A95-7C74-5812-FB527588E4AD}"/>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60FDF2A-4570-653E-290D-4582DF50737A}"/>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577D838-57C6-37B8-E5A5-A7F8ED92F94A}"/>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6" name="Rectangle: Rounded Corners 59">
            <a:extLst>
              <a:ext uri="{FF2B5EF4-FFF2-40B4-BE49-F238E27FC236}">
                <a16:creationId xmlns:a16="http://schemas.microsoft.com/office/drawing/2014/main" id="{AA56B002-2E9A-C2A7-1BCF-6857112C2065}"/>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7" name="Rectangle: Rounded Corners 60">
            <a:extLst>
              <a:ext uri="{FF2B5EF4-FFF2-40B4-BE49-F238E27FC236}">
                <a16:creationId xmlns:a16="http://schemas.microsoft.com/office/drawing/2014/main" id="{0A16F585-0A55-3D0A-D475-88419D72F981}"/>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28" name="Straight Connector 227">
            <a:extLst>
              <a:ext uri="{FF2B5EF4-FFF2-40B4-BE49-F238E27FC236}">
                <a16:creationId xmlns:a16="http://schemas.microsoft.com/office/drawing/2014/main" id="{5DCE2313-3D84-2F68-91AD-DAE1E569A2CC}"/>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257BB9C-37F5-7C21-5B44-13CCD6B3D573}"/>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DC25AA5-EC88-B953-100D-49FAFA2BE744}"/>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67859CC0-C377-3191-9E3A-CDA2B3287C98}"/>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5DEDF528-945B-DD56-C553-3EBE00E008F9}"/>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B22EEA77-D6EE-15BF-5F4A-BE49E0CD3C2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B5806614-F039-A220-6BDD-C7033335713D}"/>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7E900D27-0773-7089-9DD9-202BEA3DA640}"/>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D03601C-EABA-9D15-C2E4-EEEE4FC0F245}"/>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51C9ECFB-AB86-422C-B4D1-FB6C06C86F1E}"/>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7C5F76CB-AB28-452F-77C4-CE252223EB08}"/>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39" name="TextBox 238">
            <a:extLst>
              <a:ext uri="{FF2B5EF4-FFF2-40B4-BE49-F238E27FC236}">
                <a16:creationId xmlns:a16="http://schemas.microsoft.com/office/drawing/2014/main" id="{0F5C9690-8F75-43FD-659D-5D1FA26526F0}"/>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40" name="TextBox 239">
            <a:extLst>
              <a:ext uri="{FF2B5EF4-FFF2-40B4-BE49-F238E27FC236}">
                <a16:creationId xmlns:a16="http://schemas.microsoft.com/office/drawing/2014/main" id="{EF8E759C-AC34-CB80-DDB1-39A2164BDA3A}"/>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41" name="TextBox 240">
            <a:extLst>
              <a:ext uri="{FF2B5EF4-FFF2-40B4-BE49-F238E27FC236}">
                <a16:creationId xmlns:a16="http://schemas.microsoft.com/office/drawing/2014/main" id="{E24D865B-B3D9-1981-9E2F-99A4DDA4DB5D}"/>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42" name="TextBox 241">
            <a:extLst>
              <a:ext uri="{FF2B5EF4-FFF2-40B4-BE49-F238E27FC236}">
                <a16:creationId xmlns:a16="http://schemas.microsoft.com/office/drawing/2014/main" id="{29510222-8E3E-FBEE-E2DE-7F901CB3E7A9}"/>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43" name="TextBox 242">
            <a:extLst>
              <a:ext uri="{FF2B5EF4-FFF2-40B4-BE49-F238E27FC236}">
                <a16:creationId xmlns:a16="http://schemas.microsoft.com/office/drawing/2014/main" id="{075E317B-8C40-2865-51D1-EC2D35CCE103}"/>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44" name="TextBox 243">
            <a:extLst>
              <a:ext uri="{FF2B5EF4-FFF2-40B4-BE49-F238E27FC236}">
                <a16:creationId xmlns:a16="http://schemas.microsoft.com/office/drawing/2014/main" id="{EE1DA7DB-5717-5933-6752-7707F155794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45" name="TextBox 244">
            <a:extLst>
              <a:ext uri="{FF2B5EF4-FFF2-40B4-BE49-F238E27FC236}">
                <a16:creationId xmlns:a16="http://schemas.microsoft.com/office/drawing/2014/main" id="{6537422F-C7E2-A01A-CC18-13B75811A553}"/>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46" name="TextBox 245">
            <a:extLst>
              <a:ext uri="{FF2B5EF4-FFF2-40B4-BE49-F238E27FC236}">
                <a16:creationId xmlns:a16="http://schemas.microsoft.com/office/drawing/2014/main" id="{9C39F493-5DFD-3F24-DE7B-95D344FDF1E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47" name="TextBox 246">
            <a:extLst>
              <a:ext uri="{FF2B5EF4-FFF2-40B4-BE49-F238E27FC236}">
                <a16:creationId xmlns:a16="http://schemas.microsoft.com/office/drawing/2014/main" id="{8127301A-6088-C822-BEF1-C1CC228F09B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48" name="TextBox 247">
            <a:extLst>
              <a:ext uri="{FF2B5EF4-FFF2-40B4-BE49-F238E27FC236}">
                <a16:creationId xmlns:a16="http://schemas.microsoft.com/office/drawing/2014/main" id="{F4E50875-AD23-32F7-E706-12AAE47D1197}"/>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9" name="TextBox 248">
            <a:extLst>
              <a:ext uri="{FF2B5EF4-FFF2-40B4-BE49-F238E27FC236}">
                <a16:creationId xmlns:a16="http://schemas.microsoft.com/office/drawing/2014/main" id="{09430582-7146-2E2B-89C1-157E5A3440CF}"/>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50" name="TextBox 249">
            <a:extLst>
              <a:ext uri="{FF2B5EF4-FFF2-40B4-BE49-F238E27FC236}">
                <a16:creationId xmlns:a16="http://schemas.microsoft.com/office/drawing/2014/main" id="{912053C8-0ECE-F2EE-2E6D-A8BABA4C3D6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51" name="Straight Connector 250">
            <a:extLst>
              <a:ext uri="{FF2B5EF4-FFF2-40B4-BE49-F238E27FC236}">
                <a16:creationId xmlns:a16="http://schemas.microsoft.com/office/drawing/2014/main" id="{B2FFE7AB-400B-1435-4A01-7700E4424C54}"/>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2" name="TextBox 251">
            <a:extLst>
              <a:ext uri="{FF2B5EF4-FFF2-40B4-BE49-F238E27FC236}">
                <a16:creationId xmlns:a16="http://schemas.microsoft.com/office/drawing/2014/main" id="{D63A70F4-B9C9-E86C-2909-16ADD8F92D58}"/>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53" name="TextBox 252">
            <a:extLst>
              <a:ext uri="{FF2B5EF4-FFF2-40B4-BE49-F238E27FC236}">
                <a16:creationId xmlns:a16="http://schemas.microsoft.com/office/drawing/2014/main" id="{BC4B947F-1CDE-3600-950C-231FC539DE29}"/>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54" name="TextBox 253">
            <a:extLst>
              <a:ext uri="{FF2B5EF4-FFF2-40B4-BE49-F238E27FC236}">
                <a16:creationId xmlns:a16="http://schemas.microsoft.com/office/drawing/2014/main" id="{668C38F7-7916-28F9-4E59-59E735D47671}"/>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55" name="TextBox 254">
            <a:extLst>
              <a:ext uri="{FF2B5EF4-FFF2-40B4-BE49-F238E27FC236}">
                <a16:creationId xmlns:a16="http://schemas.microsoft.com/office/drawing/2014/main" id="{589753CE-2E3E-1FA6-2394-3FC8F3010727}"/>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56" name="TextBox 255">
            <a:extLst>
              <a:ext uri="{FF2B5EF4-FFF2-40B4-BE49-F238E27FC236}">
                <a16:creationId xmlns:a16="http://schemas.microsoft.com/office/drawing/2014/main" id="{3079EC18-2F09-6439-DD49-00CE5B61A603}"/>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7" name="TextBox 256">
            <a:extLst>
              <a:ext uri="{FF2B5EF4-FFF2-40B4-BE49-F238E27FC236}">
                <a16:creationId xmlns:a16="http://schemas.microsoft.com/office/drawing/2014/main" id="{F126BEF5-8CBC-2C7D-E4AF-BB2EFD9470BF}"/>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58" name="Straight Connector 257">
            <a:extLst>
              <a:ext uri="{FF2B5EF4-FFF2-40B4-BE49-F238E27FC236}">
                <a16:creationId xmlns:a16="http://schemas.microsoft.com/office/drawing/2014/main" id="{1B0BD8FE-3AF9-6BFC-A61E-FE10494FD344}"/>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6E7154A-0926-F3EE-1B9A-F0DE39E243B9}"/>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DE5DA30F-1771-D9F0-DEC9-818B32AA740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D5E32E49-1458-845E-2B4E-1C286623479C}"/>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72F94B5-F97A-3333-B3AF-A48C25E64BC3}"/>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33DC9CEA-BC51-DD81-275B-1561AD8B5E2D}"/>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4" name="Rectangle: Rounded Corners 59">
            <a:extLst>
              <a:ext uri="{FF2B5EF4-FFF2-40B4-BE49-F238E27FC236}">
                <a16:creationId xmlns:a16="http://schemas.microsoft.com/office/drawing/2014/main" id="{8A360C57-F24A-12F7-DF1B-D7B1C74B7D70}"/>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65" name="Rectangle: Rounded Corners 60">
            <a:extLst>
              <a:ext uri="{FF2B5EF4-FFF2-40B4-BE49-F238E27FC236}">
                <a16:creationId xmlns:a16="http://schemas.microsoft.com/office/drawing/2014/main" id="{4FC8D654-FC91-132A-BF2D-B3B73F12E286}"/>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66" name="Straight Connector 265">
            <a:extLst>
              <a:ext uri="{FF2B5EF4-FFF2-40B4-BE49-F238E27FC236}">
                <a16:creationId xmlns:a16="http://schemas.microsoft.com/office/drawing/2014/main" id="{9E7A4D04-4CB5-10E8-E0F6-5D39BA88ED86}"/>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08F012C5-248F-730F-3D8E-2655E23A7382}"/>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6A6B5A9D-B832-7FE1-3D4A-0268BA746DF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DF99A6A2-61EC-0D03-A314-8C49650EDE93}"/>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D63D6E7-9F05-5046-90C9-41F2294EF874}"/>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412F64F8-8C97-6CCA-31B7-59A565CFF3D1}"/>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39B4767-2EBE-1095-EF6D-87210A6AA21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4DB7A6F7-D4FE-D2E5-752F-9AE4294704AB}"/>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D3B9D24-0C62-E81C-CA18-2F4DCC45C5CB}"/>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78C2FBE2-EAD3-A3CC-DC8B-EF45BE2A238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6" name="TextBox 275">
            <a:extLst>
              <a:ext uri="{FF2B5EF4-FFF2-40B4-BE49-F238E27FC236}">
                <a16:creationId xmlns:a16="http://schemas.microsoft.com/office/drawing/2014/main" id="{6769A8E0-8EB8-1F35-B2F8-606E694EC41D}"/>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77" name="TextBox 276">
            <a:extLst>
              <a:ext uri="{FF2B5EF4-FFF2-40B4-BE49-F238E27FC236}">
                <a16:creationId xmlns:a16="http://schemas.microsoft.com/office/drawing/2014/main" id="{5F64D194-187A-36B5-82A8-4FDAE0A9E4C3}"/>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8" name="TextBox 277">
            <a:extLst>
              <a:ext uri="{FF2B5EF4-FFF2-40B4-BE49-F238E27FC236}">
                <a16:creationId xmlns:a16="http://schemas.microsoft.com/office/drawing/2014/main" id="{2EE32865-FD27-A060-9421-576D09A27401}"/>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79" name="TextBox 278">
            <a:extLst>
              <a:ext uri="{FF2B5EF4-FFF2-40B4-BE49-F238E27FC236}">
                <a16:creationId xmlns:a16="http://schemas.microsoft.com/office/drawing/2014/main" id="{2017D03F-F2E5-964D-5144-E3F464B259D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80" name="TextBox 279">
            <a:extLst>
              <a:ext uri="{FF2B5EF4-FFF2-40B4-BE49-F238E27FC236}">
                <a16:creationId xmlns:a16="http://schemas.microsoft.com/office/drawing/2014/main" id="{BD89C7FD-E3E7-2FDF-87E3-B580A0DBFD64}"/>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81" name="TextBox 280">
            <a:extLst>
              <a:ext uri="{FF2B5EF4-FFF2-40B4-BE49-F238E27FC236}">
                <a16:creationId xmlns:a16="http://schemas.microsoft.com/office/drawing/2014/main" id="{59D8F166-B12C-B77C-67EF-CCEBFE04A23B}"/>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82" name="TextBox 281">
            <a:extLst>
              <a:ext uri="{FF2B5EF4-FFF2-40B4-BE49-F238E27FC236}">
                <a16:creationId xmlns:a16="http://schemas.microsoft.com/office/drawing/2014/main" id="{042D48EB-C4C0-0859-836A-88BB86220EB4}"/>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83" name="TextBox 282">
            <a:extLst>
              <a:ext uri="{FF2B5EF4-FFF2-40B4-BE49-F238E27FC236}">
                <a16:creationId xmlns:a16="http://schemas.microsoft.com/office/drawing/2014/main" id="{D45E1530-4C0E-EAC6-E40E-B7713A51EA3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84" name="TextBox 283">
            <a:extLst>
              <a:ext uri="{FF2B5EF4-FFF2-40B4-BE49-F238E27FC236}">
                <a16:creationId xmlns:a16="http://schemas.microsoft.com/office/drawing/2014/main" id="{7E574A89-47AB-5CB5-09F4-F97BF2538451}"/>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85" name="TextBox 284">
            <a:extLst>
              <a:ext uri="{FF2B5EF4-FFF2-40B4-BE49-F238E27FC236}">
                <a16:creationId xmlns:a16="http://schemas.microsoft.com/office/drawing/2014/main" id="{E7C242B1-643D-4101-0929-1FE7CAB730BD}"/>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86" name="TextBox 285">
            <a:extLst>
              <a:ext uri="{FF2B5EF4-FFF2-40B4-BE49-F238E27FC236}">
                <a16:creationId xmlns:a16="http://schemas.microsoft.com/office/drawing/2014/main" id="{B91C850A-B763-2B32-F156-2E806FEB6F47}"/>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87" name="TextBox 286">
            <a:extLst>
              <a:ext uri="{FF2B5EF4-FFF2-40B4-BE49-F238E27FC236}">
                <a16:creationId xmlns:a16="http://schemas.microsoft.com/office/drawing/2014/main" id="{A97B7AB4-9F34-9031-854F-B7177C8D2E3F}"/>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88" name="TextBox 287">
            <a:extLst>
              <a:ext uri="{FF2B5EF4-FFF2-40B4-BE49-F238E27FC236}">
                <a16:creationId xmlns:a16="http://schemas.microsoft.com/office/drawing/2014/main" id="{5EF6E113-2DB6-5997-4AAE-630041A207AF}"/>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89" name="Straight Connector 288">
            <a:extLst>
              <a:ext uri="{FF2B5EF4-FFF2-40B4-BE49-F238E27FC236}">
                <a16:creationId xmlns:a16="http://schemas.microsoft.com/office/drawing/2014/main" id="{C1F63AB4-BF96-40A6-236F-AC9F2CF8463E}"/>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0" name="TextBox 289">
            <a:extLst>
              <a:ext uri="{FF2B5EF4-FFF2-40B4-BE49-F238E27FC236}">
                <a16:creationId xmlns:a16="http://schemas.microsoft.com/office/drawing/2014/main" id="{9F26A810-33D6-1A16-4052-75461F3822A0}"/>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91" name="TextBox 290">
            <a:extLst>
              <a:ext uri="{FF2B5EF4-FFF2-40B4-BE49-F238E27FC236}">
                <a16:creationId xmlns:a16="http://schemas.microsoft.com/office/drawing/2014/main" id="{CBA1D711-549C-6AC0-9979-7363412A90A2}"/>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92" name="TextBox 291">
            <a:extLst>
              <a:ext uri="{FF2B5EF4-FFF2-40B4-BE49-F238E27FC236}">
                <a16:creationId xmlns:a16="http://schemas.microsoft.com/office/drawing/2014/main" id="{DE99A66D-893C-B56A-45C2-D95A022C1690}"/>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93" name="TextBox 292">
            <a:extLst>
              <a:ext uri="{FF2B5EF4-FFF2-40B4-BE49-F238E27FC236}">
                <a16:creationId xmlns:a16="http://schemas.microsoft.com/office/drawing/2014/main" id="{388EFADF-461E-953A-2B72-6253491FF843}"/>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94" name="TextBox 293">
            <a:extLst>
              <a:ext uri="{FF2B5EF4-FFF2-40B4-BE49-F238E27FC236}">
                <a16:creationId xmlns:a16="http://schemas.microsoft.com/office/drawing/2014/main" id="{1A503001-0341-F063-B23F-D7E9CD1687B8}"/>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95" name="TextBox 294">
            <a:extLst>
              <a:ext uri="{FF2B5EF4-FFF2-40B4-BE49-F238E27FC236}">
                <a16:creationId xmlns:a16="http://schemas.microsoft.com/office/drawing/2014/main" id="{5DFA37E3-8C49-A8DC-B69B-4A3EC183788F}"/>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96" name="Straight Connector 295">
            <a:extLst>
              <a:ext uri="{FF2B5EF4-FFF2-40B4-BE49-F238E27FC236}">
                <a16:creationId xmlns:a16="http://schemas.microsoft.com/office/drawing/2014/main" id="{EA1018E6-6786-9DDC-439B-38C83EF1B261}"/>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C4B26064-6D64-87F9-AC33-672630C07265}"/>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ABDD699-8D3D-28D7-4441-3DD72F7E6BE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1BBBEF52-91C9-ADD3-89E9-D4477FBD43EB}"/>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C95A7F09-3C1D-FFE7-F760-D259C8AAD415}"/>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C26DDC97-C556-4407-3DDF-39C370041436}"/>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0AD6C0C1-F097-0275-8875-AEC862226FBF}"/>
              </a:ext>
            </a:extLst>
          </p:cNvPr>
          <p:cNvSpPr/>
          <p:nvPr/>
        </p:nvSpPr>
        <p:spPr>
          <a:xfrm>
            <a:off x="730142" y="673243"/>
            <a:ext cx="10745558"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Rounded Corners 18">
            <a:extLst>
              <a:ext uri="{FF2B5EF4-FFF2-40B4-BE49-F238E27FC236}">
                <a16:creationId xmlns:a16="http://schemas.microsoft.com/office/drawing/2014/main" id="{05215D0F-A047-FA67-8A90-3BC6CEA8A200}"/>
              </a:ext>
            </a:extLst>
          </p:cNvPr>
          <p:cNvSpPr/>
          <p:nvPr/>
        </p:nvSpPr>
        <p:spPr>
          <a:xfrm>
            <a:off x="4506060" y="2860224"/>
            <a:ext cx="3324224" cy="1354884"/>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SG" sz="1200" dirty="0">
              <a:solidFill>
                <a:schemeClr val="tx1">
                  <a:lumMod val="50000"/>
                  <a:lumOff val="50000"/>
                </a:schemeClr>
              </a:solidFill>
              <a:latin typeface="Helvetica" panose="020B0604020202020204" pitchFamily="34" charset="0"/>
              <a:cs typeface="Helvetica" panose="020B0604020202020204" pitchFamily="34" charset="0"/>
            </a:endParaRPr>
          </a:p>
          <a:p>
            <a:pPr algn="ctr"/>
            <a:r>
              <a:rPr lang="en-US" sz="1200" dirty="0">
                <a:solidFill>
                  <a:schemeClr val="tx1">
                    <a:lumMod val="50000"/>
                    <a:lumOff val="50000"/>
                  </a:schemeClr>
                </a:solidFill>
                <a:latin typeface="Helvetica" panose="020B0604020202020204" pitchFamily="34" charset="0"/>
                <a:cs typeface="Helvetica" panose="020B0604020202020204" pitchFamily="34" charset="0"/>
              </a:rPr>
              <a:t>Created call bus companies for quotation</a:t>
            </a: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r>
              <a:rPr lang="en-US" sz="1200" dirty="0">
                <a:solidFill>
                  <a:schemeClr val="tx1">
                    <a:lumMod val="50000"/>
                    <a:lumOff val="50000"/>
                  </a:schemeClr>
                </a:solidFill>
                <a:latin typeface="Helvetica" panose="020B0604020202020204" pitchFamily="34" charset="0"/>
                <a:cs typeface="Helvetica" panose="020B0604020202020204" pitchFamily="34" charset="0"/>
              </a:rPr>
              <a:t>Undo                                        .</a:t>
            </a:r>
          </a:p>
        </p:txBody>
      </p:sp>
      <p:sp>
        <p:nvSpPr>
          <p:cNvPr id="144" name="Rectangle: Rounded Corners 220">
            <a:extLst>
              <a:ext uri="{FF2B5EF4-FFF2-40B4-BE49-F238E27FC236}">
                <a16:creationId xmlns:a16="http://schemas.microsoft.com/office/drawing/2014/main" id="{E2C85B53-D711-579C-7254-05E0BFF9E498}"/>
              </a:ext>
            </a:extLst>
          </p:cNvPr>
          <p:cNvSpPr/>
          <p:nvPr/>
        </p:nvSpPr>
        <p:spPr>
          <a:xfrm>
            <a:off x="4944142" y="3880212"/>
            <a:ext cx="984761" cy="269513"/>
          </a:xfrm>
          <a:prstGeom prst="roundRect">
            <a:avLst>
              <a:gd name="adj" fmla="val 8424"/>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Confirm</a:t>
            </a:r>
          </a:p>
        </p:txBody>
      </p:sp>
      <p:sp>
        <p:nvSpPr>
          <p:cNvPr id="145" name="Rectangle: Rounded Corners 220">
            <a:extLst>
              <a:ext uri="{FF2B5EF4-FFF2-40B4-BE49-F238E27FC236}">
                <a16:creationId xmlns:a16="http://schemas.microsoft.com/office/drawing/2014/main" id="{3C18C61C-C37D-EB30-1C25-6CAEC71C8FFC}"/>
              </a:ext>
            </a:extLst>
          </p:cNvPr>
          <p:cNvSpPr/>
          <p:nvPr/>
        </p:nvSpPr>
        <p:spPr>
          <a:xfrm>
            <a:off x="6524769" y="3869578"/>
            <a:ext cx="857361"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Cancel</a:t>
            </a:r>
          </a:p>
        </p:txBody>
      </p:sp>
      <p:sp>
        <p:nvSpPr>
          <p:cNvPr id="153" name="TextBox 152">
            <a:extLst>
              <a:ext uri="{FF2B5EF4-FFF2-40B4-BE49-F238E27FC236}">
                <a16:creationId xmlns:a16="http://schemas.microsoft.com/office/drawing/2014/main" id="{D67A76C4-0B57-E2C5-E11A-5534E285CAD4}"/>
              </a:ext>
            </a:extLst>
          </p:cNvPr>
          <p:cNvSpPr txBox="1"/>
          <p:nvPr/>
        </p:nvSpPr>
        <p:spPr>
          <a:xfrm>
            <a:off x="4506060" y="2624124"/>
            <a:ext cx="3324223"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chemeClr val="bg1"/>
                </a:solidFill>
                <a:latin typeface="Helvetica" panose="020B0604020202020204" pitchFamily="34" charset="0"/>
                <a:cs typeface="Helvetica" panose="020B0604020202020204" pitchFamily="34" charset="0"/>
              </a:rPr>
              <a:t>Confirmation message</a:t>
            </a:r>
          </a:p>
        </p:txBody>
      </p:sp>
      <p:pic>
        <p:nvPicPr>
          <p:cNvPr id="154" name="Graphic 153" descr="Cursor with solid fill">
            <a:extLst>
              <a:ext uri="{FF2B5EF4-FFF2-40B4-BE49-F238E27FC236}">
                <a16:creationId xmlns:a16="http://schemas.microsoft.com/office/drawing/2014/main" id="{FB85B417-72DE-26CD-4CE6-3B37B78998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26830" y="4026323"/>
            <a:ext cx="312187" cy="312187"/>
          </a:xfrm>
          <a:prstGeom prst="rect">
            <a:avLst/>
          </a:prstGeom>
        </p:spPr>
      </p:pic>
      <p:pic>
        <p:nvPicPr>
          <p:cNvPr id="155" name="Graphic 154" descr="Checkmark with solid fill">
            <a:extLst>
              <a:ext uri="{FF2B5EF4-FFF2-40B4-BE49-F238E27FC236}">
                <a16:creationId xmlns:a16="http://schemas.microsoft.com/office/drawing/2014/main" id="{F8D29A90-BBFD-9D1C-C810-7B47AFD8C70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29894" y="3890200"/>
            <a:ext cx="248891" cy="248891"/>
          </a:xfrm>
          <a:prstGeom prst="rect">
            <a:avLst/>
          </a:prstGeom>
        </p:spPr>
      </p:pic>
      <p:pic>
        <p:nvPicPr>
          <p:cNvPr id="156" name="Graphic 155" descr="Close with solid fill">
            <a:extLst>
              <a:ext uri="{FF2B5EF4-FFF2-40B4-BE49-F238E27FC236}">
                <a16:creationId xmlns:a16="http://schemas.microsoft.com/office/drawing/2014/main" id="{4C7BACAC-1251-06C3-8653-1687EE0E11E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090621" y="3900307"/>
            <a:ext cx="228676" cy="228676"/>
          </a:xfrm>
          <a:prstGeom prst="rect">
            <a:avLst/>
          </a:prstGeom>
        </p:spPr>
      </p:pic>
      <p:sp>
        <p:nvSpPr>
          <p:cNvPr id="157" name="Rectangle: Rounded Corners 220">
            <a:extLst>
              <a:ext uri="{FF2B5EF4-FFF2-40B4-BE49-F238E27FC236}">
                <a16:creationId xmlns:a16="http://schemas.microsoft.com/office/drawing/2014/main" id="{4FB8E099-6F49-8C82-47E7-5AC5BA835968}"/>
              </a:ext>
            </a:extLst>
          </p:cNvPr>
          <p:cNvSpPr/>
          <p:nvPr/>
        </p:nvSpPr>
        <p:spPr>
          <a:xfrm>
            <a:off x="5629893" y="3401270"/>
            <a:ext cx="1744989" cy="375635"/>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lumMod val="50000"/>
                    <a:lumOff val="50000"/>
                  </a:schemeClr>
                </a:solidFill>
                <a:latin typeface="Helvetica" pitchFamily="2" charset="0"/>
              </a:rPr>
              <a:t>All previous actions </a:t>
            </a:r>
          </a:p>
          <a:p>
            <a:r>
              <a:rPr lang="en-US" sz="1000" b="1" dirty="0">
                <a:solidFill>
                  <a:schemeClr val="tx1">
                    <a:lumMod val="50000"/>
                    <a:lumOff val="50000"/>
                  </a:schemeClr>
                </a:solidFill>
                <a:latin typeface="Helvetica" pitchFamily="2" charset="0"/>
              </a:rPr>
              <a:t>up till this point</a:t>
            </a:r>
            <a:endParaRPr lang="en-SG" sz="1000" b="1" dirty="0">
              <a:solidFill>
                <a:schemeClr val="tx1">
                  <a:lumMod val="50000"/>
                  <a:lumOff val="50000"/>
                </a:schemeClr>
              </a:solidFill>
              <a:latin typeface="Helvetica" pitchFamily="2" charset="0"/>
            </a:endParaRPr>
          </a:p>
        </p:txBody>
      </p:sp>
      <p:pic>
        <p:nvPicPr>
          <p:cNvPr id="158" name="Graphic 157" descr="Play with solid fill">
            <a:extLst>
              <a:ext uri="{FF2B5EF4-FFF2-40B4-BE49-F238E27FC236}">
                <a16:creationId xmlns:a16="http://schemas.microsoft.com/office/drawing/2014/main" id="{10F10D1F-73D3-CCE4-13CB-8E347E272E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7099767" y="3502910"/>
            <a:ext cx="199103" cy="199103"/>
          </a:xfrm>
          <a:prstGeom prst="rect">
            <a:avLst/>
          </a:prstGeom>
        </p:spPr>
      </p:pic>
    </p:spTree>
    <p:extLst>
      <p:ext uri="{BB962C8B-B14F-4D97-AF65-F5344CB8AC3E}">
        <p14:creationId xmlns:p14="http://schemas.microsoft.com/office/powerpoint/2010/main" val="295162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Speech Bubble: Rectangle 17">
            <a:extLst>
              <a:ext uri="{FF2B5EF4-FFF2-40B4-BE49-F238E27FC236}">
                <a16:creationId xmlns:a16="http://schemas.microsoft.com/office/drawing/2014/main" id="{A9E6B15C-001D-C11A-C36E-86BD0987BD94}"/>
              </a:ext>
            </a:extLst>
          </p:cNvPr>
          <p:cNvSpPr/>
          <p:nvPr/>
        </p:nvSpPr>
        <p:spPr>
          <a:xfrm>
            <a:off x="5988818" y="117003"/>
            <a:ext cx="5637346" cy="279284"/>
          </a:xfrm>
          <a:prstGeom prst="wedgeRectCallout">
            <a:avLst>
              <a:gd name="adj1" fmla="val 23212"/>
              <a:gd name="adj2" fmla="val 110248"/>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solidFill>
                  <a:schemeClr val="tx1"/>
                </a:solidFill>
                <a:latin typeface="Helvetica" panose="020B0604020202020204" pitchFamily="34" charset="0"/>
                <a:cs typeface="Helvetica" panose="020B0604020202020204" pitchFamily="34" charset="0"/>
              </a:rPr>
              <a:t>Let’s say we would like to change the language to English as an example… </a:t>
            </a:r>
          </a:p>
        </p:txBody>
      </p:sp>
      <p:sp>
        <p:nvSpPr>
          <p:cNvPr id="21" name="Rectangle: Rounded Corners 20">
            <a:extLst>
              <a:ext uri="{FF2B5EF4-FFF2-40B4-BE49-F238E27FC236}">
                <a16:creationId xmlns:a16="http://schemas.microsoft.com/office/drawing/2014/main" id="{76C7ACD7-DC25-0A24-E6B5-C8523E31A1EB}"/>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23" name="Rectangle: Rounded Corners 18">
            <a:extLst>
              <a:ext uri="{FF2B5EF4-FFF2-40B4-BE49-F238E27FC236}">
                <a16:creationId xmlns:a16="http://schemas.microsoft.com/office/drawing/2014/main" id="{C29C18E5-CCDE-E9B1-15B2-AF9AA991950C}"/>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37" name="TextBox 36">
            <a:extLst>
              <a:ext uri="{FF2B5EF4-FFF2-40B4-BE49-F238E27FC236}">
                <a16:creationId xmlns:a16="http://schemas.microsoft.com/office/drawing/2014/main" id="{500DB634-4C36-E121-C5C6-E21EA8D6309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49" name="Rectangle: Rounded Corners 220">
            <a:extLst>
              <a:ext uri="{FF2B5EF4-FFF2-40B4-BE49-F238E27FC236}">
                <a16:creationId xmlns:a16="http://schemas.microsoft.com/office/drawing/2014/main" id="{0C94127D-4D20-E47E-3A22-45057CD80DA7}"/>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50" name="Rectangle: Rounded Corners 220">
            <a:extLst>
              <a:ext uri="{FF2B5EF4-FFF2-40B4-BE49-F238E27FC236}">
                <a16:creationId xmlns:a16="http://schemas.microsoft.com/office/drawing/2014/main" id="{F3FC143B-F8AA-1F06-B7FE-3A7BC376B72E}"/>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51" name="Rectangle: Rounded Corners 220">
            <a:extLst>
              <a:ext uri="{FF2B5EF4-FFF2-40B4-BE49-F238E27FC236}">
                <a16:creationId xmlns:a16="http://schemas.microsoft.com/office/drawing/2014/main" id="{FD2B719E-B5D5-1782-9BF8-FF08E0A850C0}"/>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52" name="Rectangle: Rounded Corners 220">
            <a:extLst>
              <a:ext uri="{FF2B5EF4-FFF2-40B4-BE49-F238E27FC236}">
                <a16:creationId xmlns:a16="http://schemas.microsoft.com/office/drawing/2014/main" id="{0BDC1C0B-A4F1-C502-CF8D-D77250377DEF}"/>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pic>
        <p:nvPicPr>
          <p:cNvPr id="54" name="Graphic 53" descr="Add with solid fill">
            <a:extLst>
              <a:ext uri="{FF2B5EF4-FFF2-40B4-BE49-F238E27FC236}">
                <a16:creationId xmlns:a16="http://schemas.microsoft.com/office/drawing/2014/main" id="{7287BA94-9D1A-44C5-1CAC-2266F5C023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57" name="Graphic 56" descr="Play with solid fill">
            <a:extLst>
              <a:ext uri="{FF2B5EF4-FFF2-40B4-BE49-F238E27FC236}">
                <a16:creationId xmlns:a16="http://schemas.microsoft.com/office/drawing/2014/main" id="{1EA831E5-E761-6A06-C919-40C006F77E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32" name="Graphic 131" descr="Play with solid fill">
            <a:extLst>
              <a:ext uri="{FF2B5EF4-FFF2-40B4-BE49-F238E27FC236}">
                <a16:creationId xmlns:a16="http://schemas.microsoft.com/office/drawing/2014/main" id="{21C2526C-6D85-D066-6B7F-217BE1EE9B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133" name="Graphic 132" descr="Earth globe: Americas with solid fill">
            <a:extLst>
              <a:ext uri="{FF2B5EF4-FFF2-40B4-BE49-F238E27FC236}">
                <a16:creationId xmlns:a16="http://schemas.microsoft.com/office/drawing/2014/main" id="{1CA95A93-2129-D336-7B75-1D1D928A7D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5451" y="749887"/>
            <a:ext cx="214216" cy="214216"/>
          </a:xfrm>
          <a:prstGeom prst="rect">
            <a:avLst/>
          </a:prstGeom>
        </p:spPr>
      </p:pic>
      <p:pic>
        <p:nvPicPr>
          <p:cNvPr id="134" name="Graphic 133" descr="Eye with solid fill">
            <a:extLst>
              <a:ext uri="{FF2B5EF4-FFF2-40B4-BE49-F238E27FC236}">
                <a16:creationId xmlns:a16="http://schemas.microsoft.com/office/drawing/2014/main" id="{CA802A03-0043-C2CA-4C4B-D8A31F0625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989" y="1075465"/>
            <a:ext cx="275804" cy="275804"/>
          </a:xfrm>
          <a:prstGeom prst="rect">
            <a:avLst/>
          </a:prstGeom>
        </p:spPr>
      </p:pic>
      <p:pic>
        <p:nvPicPr>
          <p:cNvPr id="135" name="Graphic 134" descr="Blueprint with solid fill">
            <a:extLst>
              <a:ext uri="{FF2B5EF4-FFF2-40B4-BE49-F238E27FC236}">
                <a16:creationId xmlns:a16="http://schemas.microsoft.com/office/drawing/2014/main" id="{8283FE81-786F-AB12-3040-69FC5A4803E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3440" y="1050966"/>
            <a:ext cx="283951" cy="283951"/>
          </a:xfrm>
          <a:prstGeom prst="rect">
            <a:avLst/>
          </a:prstGeom>
        </p:spPr>
      </p:pic>
      <p:sp>
        <p:nvSpPr>
          <p:cNvPr id="138" name="Rectangle: Rounded Corners 60">
            <a:extLst>
              <a:ext uri="{FF2B5EF4-FFF2-40B4-BE49-F238E27FC236}">
                <a16:creationId xmlns:a16="http://schemas.microsoft.com/office/drawing/2014/main" id="{6872AF9A-D4F8-4404-1205-98EACB9F6C46}"/>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39" name="Straight Connector 138">
            <a:extLst>
              <a:ext uri="{FF2B5EF4-FFF2-40B4-BE49-F238E27FC236}">
                <a16:creationId xmlns:a16="http://schemas.microsoft.com/office/drawing/2014/main" id="{02838A2F-853F-CA77-BB82-AF7C23F3188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98D13C0-BF82-9484-2575-F7035EE29BB2}"/>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14F8997-15A4-3569-834C-8C1F9364FB21}"/>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BE98321-72C7-74B7-7956-9665CF525BF5}"/>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9DF20D4-732F-EA85-CCD4-2184FD1163C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1269B23-E37C-FDAF-374F-7F32071EC817}"/>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70AA7C0-F339-F0FB-90DC-2967FFF75B53}"/>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32361A4F-1DC5-D0C5-6CC9-E72EEA978D53}"/>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1AAD7933-04C8-5653-2136-45901FE0600E}"/>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9E9221A-CACE-A43F-A52C-F1FFEBFEBAB2}"/>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E51573A2-D6AF-C5FE-99A9-7FB223067A60}"/>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50" name="TextBox 149">
            <a:extLst>
              <a:ext uri="{FF2B5EF4-FFF2-40B4-BE49-F238E27FC236}">
                <a16:creationId xmlns:a16="http://schemas.microsoft.com/office/drawing/2014/main" id="{DFF00736-A343-83E5-108A-2215CD20B814}"/>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51" name="TextBox 150">
            <a:extLst>
              <a:ext uri="{FF2B5EF4-FFF2-40B4-BE49-F238E27FC236}">
                <a16:creationId xmlns:a16="http://schemas.microsoft.com/office/drawing/2014/main" id="{41D6B5CB-BEF8-5BCF-05AE-99315D989747}"/>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52" name="TextBox 151">
            <a:extLst>
              <a:ext uri="{FF2B5EF4-FFF2-40B4-BE49-F238E27FC236}">
                <a16:creationId xmlns:a16="http://schemas.microsoft.com/office/drawing/2014/main" id="{976AA809-4D57-F83B-9957-C697741DEC0B}"/>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153" name="TextBox 152">
            <a:extLst>
              <a:ext uri="{FF2B5EF4-FFF2-40B4-BE49-F238E27FC236}">
                <a16:creationId xmlns:a16="http://schemas.microsoft.com/office/drawing/2014/main" id="{C24C1400-4DE9-E115-3A01-0A9996335B86}"/>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54" name="TextBox 153">
            <a:extLst>
              <a:ext uri="{FF2B5EF4-FFF2-40B4-BE49-F238E27FC236}">
                <a16:creationId xmlns:a16="http://schemas.microsoft.com/office/drawing/2014/main" id="{8AAB5075-804A-93BE-0FA2-0AFDE3B07347}"/>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58" name="TextBox 157">
            <a:extLst>
              <a:ext uri="{FF2B5EF4-FFF2-40B4-BE49-F238E27FC236}">
                <a16:creationId xmlns:a16="http://schemas.microsoft.com/office/drawing/2014/main" id="{BAE732B6-E612-70F2-68EF-23DB08856DFA}"/>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62" name="TextBox 161">
            <a:extLst>
              <a:ext uri="{FF2B5EF4-FFF2-40B4-BE49-F238E27FC236}">
                <a16:creationId xmlns:a16="http://schemas.microsoft.com/office/drawing/2014/main" id="{A4BFB883-83A9-FE63-8170-905B72E22639}"/>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64" name="TextBox 163">
            <a:extLst>
              <a:ext uri="{FF2B5EF4-FFF2-40B4-BE49-F238E27FC236}">
                <a16:creationId xmlns:a16="http://schemas.microsoft.com/office/drawing/2014/main" id="{5BF1C0EA-DC75-B7A0-5A4F-FC7A9A3784FA}"/>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65" name="TextBox 164">
            <a:extLst>
              <a:ext uri="{FF2B5EF4-FFF2-40B4-BE49-F238E27FC236}">
                <a16:creationId xmlns:a16="http://schemas.microsoft.com/office/drawing/2014/main" id="{075C4D0F-D1BC-4421-81C0-C714F1E81D33}"/>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66" name="TextBox 165">
            <a:extLst>
              <a:ext uri="{FF2B5EF4-FFF2-40B4-BE49-F238E27FC236}">
                <a16:creationId xmlns:a16="http://schemas.microsoft.com/office/drawing/2014/main" id="{C47FD36D-74B9-93A1-6BD0-156B22C9C562}"/>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68" name="Rectangle: Rounded Corners 123">
            <a:extLst>
              <a:ext uri="{FF2B5EF4-FFF2-40B4-BE49-F238E27FC236}">
                <a16:creationId xmlns:a16="http://schemas.microsoft.com/office/drawing/2014/main" id="{7E3B8708-CDE5-3270-16E0-538B3CC3EC92}"/>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1" name="TextBox 170">
            <a:extLst>
              <a:ext uri="{FF2B5EF4-FFF2-40B4-BE49-F238E27FC236}">
                <a16:creationId xmlns:a16="http://schemas.microsoft.com/office/drawing/2014/main" id="{35D08B37-4908-C4D8-3752-F25656AD10F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72" name="TextBox 171">
            <a:extLst>
              <a:ext uri="{FF2B5EF4-FFF2-40B4-BE49-F238E27FC236}">
                <a16:creationId xmlns:a16="http://schemas.microsoft.com/office/drawing/2014/main" id="{8F8E62CA-A693-AF37-7E6A-005E3A9395D4}"/>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73" name="TextBox 172">
            <a:extLst>
              <a:ext uri="{FF2B5EF4-FFF2-40B4-BE49-F238E27FC236}">
                <a16:creationId xmlns:a16="http://schemas.microsoft.com/office/drawing/2014/main" id="{493CFD64-326C-FBAF-5A39-BB239D4CB69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cxnSp>
        <p:nvCxnSpPr>
          <p:cNvPr id="179" name="Straight Connector 178">
            <a:extLst>
              <a:ext uri="{FF2B5EF4-FFF2-40B4-BE49-F238E27FC236}">
                <a16:creationId xmlns:a16="http://schemas.microsoft.com/office/drawing/2014/main" id="{5CF771BB-C2C7-FA56-A615-B85EE9DF1A1B}"/>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02E9CD9-0045-9AAE-6F5B-8F15057D8150}"/>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E4CDB0F-6585-AD5A-2EAB-4E7B5B50CD19}"/>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Rectangle: Rounded Corners 59">
            <a:extLst>
              <a:ext uri="{FF2B5EF4-FFF2-40B4-BE49-F238E27FC236}">
                <a16:creationId xmlns:a16="http://schemas.microsoft.com/office/drawing/2014/main" id="{722C5469-96C3-CA36-6F13-1AEF8E603DDF}"/>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1" name="Rectangle: Rounded Corners 60">
            <a:extLst>
              <a:ext uri="{FF2B5EF4-FFF2-40B4-BE49-F238E27FC236}">
                <a16:creationId xmlns:a16="http://schemas.microsoft.com/office/drawing/2014/main" id="{DE032B23-ACE0-297E-3C0D-30ACBEC83267}"/>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2" name="Straight Connector 61">
            <a:extLst>
              <a:ext uri="{FF2B5EF4-FFF2-40B4-BE49-F238E27FC236}">
                <a16:creationId xmlns:a16="http://schemas.microsoft.com/office/drawing/2014/main" id="{24035323-07C8-0EDB-4038-01E382A91940}"/>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3BC8285-C35C-81C4-C347-E1AD02AE7D68}"/>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CBD5427-064B-3612-8E41-1CA19A648251}"/>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D5316F57-692C-50B4-5318-06C0DDDD218F}"/>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83B2C9D-B068-9027-2838-C199E830A216}"/>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869C9FE-671B-E990-CEC5-5D90A9D8D1A0}"/>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8BF4B47F-DAF3-41AC-AD2D-246573B9A777}"/>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BFF8ED1-29AE-1A2E-D7A5-958A4D67F343}"/>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B737090-1EB5-62A8-2C6D-A88C901CC85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C89DC76-7089-A8AD-840C-70057D11088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0BF22EEF-9BFE-50D5-A4AF-59A984781F20}"/>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85" name="TextBox 184">
            <a:extLst>
              <a:ext uri="{FF2B5EF4-FFF2-40B4-BE49-F238E27FC236}">
                <a16:creationId xmlns:a16="http://schemas.microsoft.com/office/drawing/2014/main" id="{59D24B94-3FCB-21D0-763A-1DEE4F2F9C58}"/>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86" name="TextBox 185">
            <a:extLst>
              <a:ext uri="{FF2B5EF4-FFF2-40B4-BE49-F238E27FC236}">
                <a16:creationId xmlns:a16="http://schemas.microsoft.com/office/drawing/2014/main" id="{263B32CB-3165-E242-AF95-96CDDBDDF10D}"/>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87" name="TextBox 186">
            <a:extLst>
              <a:ext uri="{FF2B5EF4-FFF2-40B4-BE49-F238E27FC236}">
                <a16:creationId xmlns:a16="http://schemas.microsoft.com/office/drawing/2014/main" id="{18B384BF-036A-215E-06D3-A32E1F8F40C1}"/>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88" name="TextBox 187">
            <a:extLst>
              <a:ext uri="{FF2B5EF4-FFF2-40B4-BE49-F238E27FC236}">
                <a16:creationId xmlns:a16="http://schemas.microsoft.com/office/drawing/2014/main" id="{7466F6E0-EFEC-0D99-F1EF-C9D0BD541872}"/>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89" name="TextBox 188">
            <a:extLst>
              <a:ext uri="{FF2B5EF4-FFF2-40B4-BE49-F238E27FC236}">
                <a16:creationId xmlns:a16="http://schemas.microsoft.com/office/drawing/2014/main" id="{B5486340-6DCC-5DCA-7C1B-D40459942E9E}"/>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190" name="TextBox 189">
            <a:extLst>
              <a:ext uri="{FF2B5EF4-FFF2-40B4-BE49-F238E27FC236}">
                <a16:creationId xmlns:a16="http://schemas.microsoft.com/office/drawing/2014/main" id="{65E03B0C-B91D-FA28-99D3-11A607EA7E1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191" name="TextBox 190">
            <a:extLst>
              <a:ext uri="{FF2B5EF4-FFF2-40B4-BE49-F238E27FC236}">
                <a16:creationId xmlns:a16="http://schemas.microsoft.com/office/drawing/2014/main" id="{A022E197-238B-B440-9F8E-47497084B35A}"/>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2" name="TextBox 191">
            <a:extLst>
              <a:ext uri="{FF2B5EF4-FFF2-40B4-BE49-F238E27FC236}">
                <a16:creationId xmlns:a16="http://schemas.microsoft.com/office/drawing/2014/main" id="{BD2BA6CC-8BE6-86B0-8402-2374B45ECF4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3" name="TextBox 192">
            <a:extLst>
              <a:ext uri="{FF2B5EF4-FFF2-40B4-BE49-F238E27FC236}">
                <a16:creationId xmlns:a16="http://schemas.microsoft.com/office/drawing/2014/main" id="{78661758-7B1D-3E30-4E58-9C5630F934E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94" name="TextBox 193">
            <a:extLst>
              <a:ext uri="{FF2B5EF4-FFF2-40B4-BE49-F238E27FC236}">
                <a16:creationId xmlns:a16="http://schemas.microsoft.com/office/drawing/2014/main" id="{64271197-1D6C-54AF-89DD-40A17DCC284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95" name="TextBox 194">
            <a:extLst>
              <a:ext uri="{FF2B5EF4-FFF2-40B4-BE49-F238E27FC236}">
                <a16:creationId xmlns:a16="http://schemas.microsoft.com/office/drawing/2014/main" id="{52031FF2-77CB-30D4-F3E3-C489EF81DD2C}"/>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6" name="TextBox 195">
            <a:extLst>
              <a:ext uri="{FF2B5EF4-FFF2-40B4-BE49-F238E27FC236}">
                <a16:creationId xmlns:a16="http://schemas.microsoft.com/office/drawing/2014/main" id="{CA7BE8CC-296B-900E-FB29-DC602C5919C6}"/>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197" name="Straight Connector 196">
            <a:extLst>
              <a:ext uri="{FF2B5EF4-FFF2-40B4-BE49-F238E27FC236}">
                <a16:creationId xmlns:a16="http://schemas.microsoft.com/office/drawing/2014/main" id="{ECF9DD3F-7296-6C18-FC87-7881B9AB3601}"/>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3441C47-DFBB-9FD8-DC6C-6C499901FDD5}"/>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199" name="TextBox 198">
            <a:extLst>
              <a:ext uri="{FF2B5EF4-FFF2-40B4-BE49-F238E27FC236}">
                <a16:creationId xmlns:a16="http://schemas.microsoft.com/office/drawing/2014/main" id="{2F3876CF-9561-313C-564B-4245D247593B}"/>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00" name="TextBox 199">
            <a:extLst>
              <a:ext uri="{FF2B5EF4-FFF2-40B4-BE49-F238E27FC236}">
                <a16:creationId xmlns:a16="http://schemas.microsoft.com/office/drawing/2014/main" id="{DB366C2D-DB04-175E-163C-391C14809BF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01" name="TextBox 200">
            <a:extLst>
              <a:ext uri="{FF2B5EF4-FFF2-40B4-BE49-F238E27FC236}">
                <a16:creationId xmlns:a16="http://schemas.microsoft.com/office/drawing/2014/main" id="{FF3D173A-0F9F-D0AB-8707-EA0B07FDD376}"/>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02" name="TextBox 201">
            <a:extLst>
              <a:ext uri="{FF2B5EF4-FFF2-40B4-BE49-F238E27FC236}">
                <a16:creationId xmlns:a16="http://schemas.microsoft.com/office/drawing/2014/main" id="{464C3C44-0EA8-ECA9-EC11-F93ADA04C7D9}"/>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03" name="TextBox 202">
            <a:extLst>
              <a:ext uri="{FF2B5EF4-FFF2-40B4-BE49-F238E27FC236}">
                <a16:creationId xmlns:a16="http://schemas.microsoft.com/office/drawing/2014/main" id="{30DE8F70-D109-E431-8621-C14C85411D61}"/>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04" name="Straight Connector 203">
            <a:extLst>
              <a:ext uri="{FF2B5EF4-FFF2-40B4-BE49-F238E27FC236}">
                <a16:creationId xmlns:a16="http://schemas.microsoft.com/office/drawing/2014/main" id="{1CDDCBC2-7970-FB87-820A-8CD11CA63493}"/>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86A18DB1-0145-DCC4-65F2-76B38A7C64B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3282841-9AED-717C-1489-71B8F2B62980}"/>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C6E4314A-3C25-6A5A-8C39-DB8D0758F067}"/>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B1407EB-C1E1-D2AE-26D8-B5E77A8465EE}"/>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6090B0B-73A0-C59F-B474-2F6919A8C9CD}"/>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9E45145D-9ECF-982F-8208-8931DCF26D73}"/>
              </a:ext>
            </a:extLst>
          </p:cNvPr>
          <p:cNvGrpSpPr/>
          <p:nvPr/>
        </p:nvGrpSpPr>
        <p:grpSpPr>
          <a:xfrm>
            <a:off x="9082812" y="988581"/>
            <a:ext cx="2295157" cy="1447815"/>
            <a:chOff x="9082812" y="988581"/>
            <a:chExt cx="2295157" cy="1447815"/>
          </a:xfrm>
        </p:grpSpPr>
        <p:pic>
          <p:nvPicPr>
            <p:cNvPr id="137" name="Graphic 136" descr="Play with solid fill">
              <a:extLst>
                <a:ext uri="{FF2B5EF4-FFF2-40B4-BE49-F238E27FC236}">
                  <a16:creationId xmlns:a16="http://schemas.microsoft.com/office/drawing/2014/main" id="{895A6C08-AE4E-334F-194F-FE2C624D6E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53" name="Rectangle: Rounded Corners 220">
              <a:extLst>
                <a:ext uri="{FF2B5EF4-FFF2-40B4-BE49-F238E27FC236}">
                  <a16:creationId xmlns:a16="http://schemas.microsoft.com/office/drawing/2014/main" id="{47602F00-C28A-0CA6-1335-BEB3BDDC09E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29" name="Graphic 128" descr="Play with solid fill">
              <a:extLst>
                <a:ext uri="{FF2B5EF4-FFF2-40B4-BE49-F238E27FC236}">
                  <a16:creationId xmlns:a16="http://schemas.microsoft.com/office/drawing/2014/main" id="{BD88BB97-D6B7-98A8-6EA4-CEF349CE38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36" name="Graphic 135" descr="Eraser with solid fill">
              <a:extLst>
                <a:ext uri="{FF2B5EF4-FFF2-40B4-BE49-F238E27FC236}">
                  <a16:creationId xmlns:a16="http://schemas.microsoft.com/office/drawing/2014/main" id="{91F91769-FD8A-7276-9DBA-06D647D6D51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896" y="1089960"/>
              <a:ext cx="229555" cy="229555"/>
            </a:xfrm>
            <a:prstGeom prst="rect">
              <a:avLst/>
            </a:prstGeom>
          </p:spPr>
        </p:pic>
        <p:sp>
          <p:nvSpPr>
            <p:cNvPr id="59" name="TextBox 58">
              <a:extLst>
                <a:ext uri="{FF2B5EF4-FFF2-40B4-BE49-F238E27FC236}">
                  <a16:creationId xmlns:a16="http://schemas.microsoft.com/office/drawing/2014/main" id="{2B87D7DE-F17D-3A58-6B51-D08880DAA309}"/>
                </a:ext>
              </a:extLst>
            </p:cNvPr>
            <p:cNvSpPr txBox="1"/>
            <p:nvPr/>
          </p:nvSpPr>
          <p:spPr>
            <a:xfrm>
              <a:off x="9139192" y="988593"/>
              <a:ext cx="2235282" cy="246221"/>
            </a:xfrm>
            <a:prstGeom prst="rect">
              <a:avLst/>
            </a:prstGeom>
            <a:solidFill>
              <a:schemeClr val="bg2">
                <a:lumMod val="90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English</a:t>
              </a:r>
            </a:p>
          </p:txBody>
        </p:sp>
        <p:sp>
          <p:nvSpPr>
            <p:cNvPr id="60" name="TextBox 59">
              <a:extLst>
                <a:ext uri="{FF2B5EF4-FFF2-40B4-BE49-F238E27FC236}">
                  <a16:creationId xmlns:a16="http://schemas.microsoft.com/office/drawing/2014/main" id="{E5C3BC69-F4D4-086F-1EE8-A755A315B3AD}"/>
                </a:ext>
              </a:extLst>
            </p:cNvPr>
            <p:cNvSpPr txBox="1"/>
            <p:nvPr/>
          </p:nvSpPr>
          <p:spPr>
            <a:xfrm>
              <a:off x="9142111" y="1234814"/>
              <a:ext cx="2235282" cy="246221"/>
            </a:xfrm>
            <a:prstGeom prst="rect">
              <a:avLst/>
            </a:prstGeom>
            <a:solidFill>
              <a:srgbClr val="B8EED6"/>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Chinese</a:t>
              </a:r>
            </a:p>
          </p:txBody>
        </p:sp>
        <p:cxnSp>
          <p:nvCxnSpPr>
            <p:cNvPr id="169" name="Straight Connector 168">
              <a:extLst>
                <a:ext uri="{FF2B5EF4-FFF2-40B4-BE49-F238E27FC236}">
                  <a16:creationId xmlns:a16="http://schemas.microsoft.com/office/drawing/2014/main" id="{E6925D26-8F97-77BE-82BF-B3F3B2AF5F74}"/>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18530529-C4A3-88C5-0E37-5A7596F8E6C0}"/>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5" name="TextBox 174">
              <a:extLst>
                <a:ext uri="{FF2B5EF4-FFF2-40B4-BE49-F238E27FC236}">
                  <a16:creationId xmlns:a16="http://schemas.microsoft.com/office/drawing/2014/main" id="{EAB4DD2E-6AF3-3077-E1D2-2FE46FE6C543}"/>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76" name="TextBox 175">
              <a:extLst>
                <a:ext uri="{FF2B5EF4-FFF2-40B4-BE49-F238E27FC236}">
                  <a16:creationId xmlns:a16="http://schemas.microsoft.com/office/drawing/2014/main" id="{BCF506C1-90B0-D14E-B3B0-6F649D5FC856}"/>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77" name="Straight Connector 176">
              <a:extLst>
                <a:ext uri="{FF2B5EF4-FFF2-40B4-BE49-F238E27FC236}">
                  <a16:creationId xmlns:a16="http://schemas.microsoft.com/office/drawing/2014/main" id="{1773C0AF-831B-E629-B0B2-F66B19960482}"/>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999480A-6476-571A-90FF-48E5890E604F}"/>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42044EAF-461E-5F27-0BCD-E4D9B59A880C}"/>
                </a:ext>
              </a:extLst>
            </p:cNvPr>
            <p:cNvSpPr txBox="1"/>
            <p:nvPr/>
          </p:nvSpPr>
          <p:spPr>
            <a:xfrm>
              <a:off x="9138030" y="2190175"/>
              <a:ext cx="2235282" cy="246221"/>
            </a:xfrm>
            <a:prstGeom prst="rect">
              <a:avLst/>
            </a:prstGeom>
            <a:solidFill>
              <a:srgbClr val="B8EED6"/>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French</a:t>
              </a:r>
            </a:p>
          </p:txBody>
        </p:sp>
        <p:sp>
          <p:nvSpPr>
            <p:cNvPr id="183" name="TextBox 182">
              <a:extLst>
                <a:ext uri="{FF2B5EF4-FFF2-40B4-BE49-F238E27FC236}">
                  <a16:creationId xmlns:a16="http://schemas.microsoft.com/office/drawing/2014/main" id="{5BF31456-3F97-CD13-1863-5B8EA40EFD84}"/>
                </a:ext>
              </a:extLst>
            </p:cNvPr>
            <p:cNvSpPr txBox="1"/>
            <p:nvPr/>
          </p:nvSpPr>
          <p:spPr>
            <a:xfrm>
              <a:off x="9144933" y="1949286"/>
              <a:ext cx="2225578" cy="246221"/>
            </a:xfrm>
            <a:prstGeom prst="rect">
              <a:avLst/>
            </a:prstGeom>
            <a:solidFill>
              <a:srgbClr val="B8EED6"/>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Spanish</a:t>
              </a:r>
            </a:p>
          </p:txBody>
        </p:sp>
        <p:sp>
          <p:nvSpPr>
            <p:cNvPr id="184" name="TextBox 183">
              <a:extLst>
                <a:ext uri="{FF2B5EF4-FFF2-40B4-BE49-F238E27FC236}">
                  <a16:creationId xmlns:a16="http://schemas.microsoft.com/office/drawing/2014/main" id="{6B475055-B7E6-3AC7-842A-38F76474138F}"/>
                </a:ext>
              </a:extLst>
            </p:cNvPr>
            <p:cNvSpPr txBox="1"/>
            <p:nvPr/>
          </p:nvSpPr>
          <p:spPr>
            <a:xfrm>
              <a:off x="9142132" y="1716155"/>
              <a:ext cx="2235282" cy="246221"/>
            </a:xfrm>
            <a:prstGeom prst="rect">
              <a:avLst/>
            </a:prstGeom>
            <a:solidFill>
              <a:srgbClr val="B8EED6"/>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Japanese</a:t>
              </a:r>
            </a:p>
          </p:txBody>
        </p:sp>
        <p:sp>
          <p:nvSpPr>
            <p:cNvPr id="128" name="TextBox 127">
              <a:extLst>
                <a:ext uri="{FF2B5EF4-FFF2-40B4-BE49-F238E27FC236}">
                  <a16:creationId xmlns:a16="http://schemas.microsoft.com/office/drawing/2014/main" id="{35D93A9D-5648-1525-DAED-E9186D698412}"/>
                </a:ext>
              </a:extLst>
            </p:cNvPr>
            <p:cNvSpPr txBox="1"/>
            <p:nvPr/>
          </p:nvSpPr>
          <p:spPr>
            <a:xfrm>
              <a:off x="9142687" y="1479971"/>
              <a:ext cx="2235282" cy="246221"/>
            </a:xfrm>
            <a:prstGeom prst="rect">
              <a:avLst/>
            </a:prstGeom>
            <a:solidFill>
              <a:srgbClr val="B8EED6"/>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Korean</a:t>
              </a:r>
            </a:p>
          </p:txBody>
        </p:sp>
        <p:sp>
          <p:nvSpPr>
            <p:cNvPr id="130" name="Rectangle 129">
              <a:extLst>
                <a:ext uri="{FF2B5EF4-FFF2-40B4-BE49-F238E27FC236}">
                  <a16:creationId xmlns:a16="http://schemas.microsoft.com/office/drawing/2014/main" id="{0ED78283-30AB-98F5-6B77-36806086D0C4}"/>
                </a:ext>
              </a:extLst>
            </p:cNvPr>
            <p:cNvSpPr/>
            <p:nvPr/>
          </p:nvSpPr>
          <p:spPr>
            <a:xfrm>
              <a:off x="11255727" y="988581"/>
              <a:ext cx="121026" cy="1438388"/>
            </a:xfrm>
            <a:prstGeom prst="rect">
              <a:avLst/>
            </a:prstGeom>
            <a:solidFill>
              <a:srgbClr val="60D9A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Rectangle 130">
              <a:extLst>
                <a:ext uri="{FF2B5EF4-FFF2-40B4-BE49-F238E27FC236}">
                  <a16:creationId xmlns:a16="http://schemas.microsoft.com/office/drawing/2014/main" id="{C9D8786E-33FC-D0D6-124A-AF02600E2C23}"/>
                </a:ext>
              </a:extLst>
            </p:cNvPr>
            <p:cNvSpPr/>
            <p:nvPr/>
          </p:nvSpPr>
          <p:spPr>
            <a:xfrm>
              <a:off x="11277072" y="1022857"/>
              <a:ext cx="78335" cy="22881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2" name="Graphic 21" descr="Cursor with solid fill">
              <a:extLst>
                <a:ext uri="{FF2B5EF4-FFF2-40B4-BE49-F238E27FC236}">
                  <a16:creationId xmlns:a16="http://schemas.microsoft.com/office/drawing/2014/main" id="{EFFD167B-DEE9-F3B3-4451-FD27F8B6E9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44879" y="1106316"/>
              <a:ext cx="312187" cy="312187"/>
            </a:xfrm>
            <a:prstGeom prst="rect">
              <a:avLst/>
            </a:prstGeom>
          </p:spPr>
        </p:pic>
      </p:grpSp>
    </p:spTree>
    <p:extLst>
      <p:ext uri="{BB962C8B-B14F-4D97-AF65-F5344CB8AC3E}">
        <p14:creationId xmlns:p14="http://schemas.microsoft.com/office/powerpoint/2010/main" val="628826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1407794" y="76175"/>
            <a:ext cx="10444078"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User can choose to undo just this action as well.</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82812" y="1117827"/>
            <a:ext cx="199103" cy="199103"/>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E2574C"/>
          </a:solidFill>
          <a:ln w="6350">
            <a:solidFill>
              <a:srgbClr val="E257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a:solidFill>
            <a:srgbClr val="E2574C"/>
          </a:solidFill>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a:grpFill/>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grpFill/>
              <a:ln w="6350">
                <a:solidFill>
                  <a:srgbClr val="E257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grpFill/>
              <a:ln w="6350">
                <a:solidFill>
                  <a:srgbClr val="E257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grpFill/>
            <a:ln w="6350">
              <a:solidFill>
                <a:srgbClr val="E2574C"/>
              </a:solid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rgbClr val="E2574C"/>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220">
            <a:extLst>
              <a:ext uri="{FF2B5EF4-FFF2-40B4-BE49-F238E27FC236}">
                <a16:creationId xmlns:a16="http://schemas.microsoft.com/office/drawing/2014/main" id="{FFF37145-E381-41C4-0B8D-DCFBA61FB6C7}"/>
              </a:ext>
            </a:extLst>
          </p:cNvPr>
          <p:cNvSpPr/>
          <p:nvPr/>
        </p:nvSpPr>
        <p:spPr>
          <a:xfrm>
            <a:off x="10015083" y="719161"/>
            <a:ext cx="135735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English</a:t>
            </a:r>
          </a:p>
        </p:txBody>
      </p:sp>
      <p:pic>
        <p:nvPicPr>
          <p:cNvPr id="21" name="Graphic 20" descr="Play with solid fill">
            <a:extLst>
              <a:ext uri="{FF2B5EF4-FFF2-40B4-BE49-F238E27FC236}">
                <a16:creationId xmlns:a16="http://schemas.microsoft.com/office/drawing/2014/main" id="{38B530B0-0932-DDBE-04D5-7C69CDA838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132782" y="767637"/>
            <a:ext cx="199103" cy="199103"/>
          </a:xfrm>
          <a:prstGeom prst="rect">
            <a:avLst/>
          </a:prstGeom>
        </p:spPr>
      </p:pic>
      <p:pic>
        <p:nvPicPr>
          <p:cNvPr id="33" name="Graphic 32" descr="Earth globe: Americas with solid fill">
            <a:extLst>
              <a:ext uri="{FF2B5EF4-FFF2-40B4-BE49-F238E27FC236}">
                <a16:creationId xmlns:a16="http://schemas.microsoft.com/office/drawing/2014/main" id="{28043E47-B070-0573-5C8F-96689BCB3F4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930" y="745162"/>
            <a:ext cx="214216" cy="214216"/>
          </a:xfrm>
          <a:prstGeom prst="rect">
            <a:avLst/>
          </a:prstGeom>
        </p:spPr>
      </p:pic>
      <p:pic>
        <p:nvPicPr>
          <p:cNvPr id="19" name="Graphic 18" descr="Cursor with solid fill">
            <a:extLst>
              <a:ext uri="{FF2B5EF4-FFF2-40B4-BE49-F238E27FC236}">
                <a16:creationId xmlns:a16="http://schemas.microsoft.com/office/drawing/2014/main" id="{888963CD-0C7B-698C-B793-FF10764AF49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80851" y="6386746"/>
            <a:ext cx="312187" cy="312187"/>
          </a:xfrm>
          <a:prstGeom prst="rect">
            <a:avLst/>
          </a:prstGeom>
        </p:spPr>
      </p:pic>
      <p:sp>
        <p:nvSpPr>
          <p:cNvPr id="37" name="Rectangle: Rounded Corners 59">
            <a:extLst>
              <a:ext uri="{FF2B5EF4-FFF2-40B4-BE49-F238E27FC236}">
                <a16:creationId xmlns:a16="http://schemas.microsoft.com/office/drawing/2014/main" id="{311C2BB8-60C6-B2D1-0EF7-EE2F6A0B996D}"/>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Rectangle: Rounded Corners 60">
            <a:extLst>
              <a:ext uri="{FF2B5EF4-FFF2-40B4-BE49-F238E27FC236}">
                <a16:creationId xmlns:a16="http://schemas.microsoft.com/office/drawing/2014/main" id="{AE26FFCF-3D20-B2D5-9208-7F42B4299240}"/>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60" name="Straight Connector 59">
            <a:extLst>
              <a:ext uri="{FF2B5EF4-FFF2-40B4-BE49-F238E27FC236}">
                <a16:creationId xmlns:a16="http://schemas.microsoft.com/office/drawing/2014/main" id="{1294C2B7-B712-6974-4531-968D6A330E1A}"/>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9A0BBB1-F6CC-1B02-9220-39125EB96F03}"/>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A914A5A-3C09-41E0-D303-F09B3548B1FF}"/>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0FECB65-A376-B408-B8BF-4F501EC26454}"/>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D360E91-23FC-F2DE-141A-EF58B3A0B91B}"/>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217CEC8-893F-A75F-8008-50EB995C73E5}"/>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31EAD0B-206F-C350-FCD0-30016DC9F89E}"/>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BB60CB4-4C88-C78A-42F5-18E7E66EB7A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2AAA5AB-2942-7D8D-85D6-30627EFBF3D1}"/>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7F7F803-2CAC-E7D5-324B-8166D77B68C3}"/>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21010A89-C82F-CDAE-27AC-0874779EE551}"/>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61" name="TextBox 160">
            <a:extLst>
              <a:ext uri="{FF2B5EF4-FFF2-40B4-BE49-F238E27FC236}">
                <a16:creationId xmlns:a16="http://schemas.microsoft.com/office/drawing/2014/main" id="{CACE957D-CA24-4863-0901-96FDF68CE6AE}"/>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62" name="TextBox 161">
            <a:extLst>
              <a:ext uri="{FF2B5EF4-FFF2-40B4-BE49-F238E27FC236}">
                <a16:creationId xmlns:a16="http://schemas.microsoft.com/office/drawing/2014/main" id="{87F37FFD-E708-BE5D-800C-7628E3516D71}"/>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63" name="TextBox 162">
            <a:extLst>
              <a:ext uri="{FF2B5EF4-FFF2-40B4-BE49-F238E27FC236}">
                <a16:creationId xmlns:a16="http://schemas.microsoft.com/office/drawing/2014/main" id="{404ACF33-E557-17A5-C7B5-BB6AA0E1B659}"/>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64" name="TextBox 163">
            <a:extLst>
              <a:ext uri="{FF2B5EF4-FFF2-40B4-BE49-F238E27FC236}">
                <a16:creationId xmlns:a16="http://schemas.microsoft.com/office/drawing/2014/main" id="{90CD6FDC-DE3C-1B46-05BB-092E7B35243D}"/>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65" name="TextBox 164">
            <a:extLst>
              <a:ext uri="{FF2B5EF4-FFF2-40B4-BE49-F238E27FC236}">
                <a16:creationId xmlns:a16="http://schemas.microsoft.com/office/drawing/2014/main" id="{68FEFDEB-034F-7E12-C01B-607CF7805260}"/>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66" name="TextBox 165">
            <a:extLst>
              <a:ext uri="{FF2B5EF4-FFF2-40B4-BE49-F238E27FC236}">
                <a16:creationId xmlns:a16="http://schemas.microsoft.com/office/drawing/2014/main" id="{7041DB7F-4B65-DC1F-A034-0B6F4584586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68" name="TextBox 167">
            <a:extLst>
              <a:ext uri="{FF2B5EF4-FFF2-40B4-BE49-F238E27FC236}">
                <a16:creationId xmlns:a16="http://schemas.microsoft.com/office/drawing/2014/main" id="{D03F6A4F-02C3-C921-4D42-AA5E1B0F75AA}"/>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69" name="TextBox 168">
            <a:extLst>
              <a:ext uri="{FF2B5EF4-FFF2-40B4-BE49-F238E27FC236}">
                <a16:creationId xmlns:a16="http://schemas.microsoft.com/office/drawing/2014/main" id="{C289AA2B-C43C-3780-498D-BBB6CEE8BE5A}"/>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71" name="TextBox 170">
            <a:extLst>
              <a:ext uri="{FF2B5EF4-FFF2-40B4-BE49-F238E27FC236}">
                <a16:creationId xmlns:a16="http://schemas.microsoft.com/office/drawing/2014/main" id="{E0944A60-B630-58F6-AEF6-0E71FCB747B3}"/>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72" name="TextBox 171">
            <a:extLst>
              <a:ext uri="{FF2B5EF4-FFF2-40B4-BE49-F238E27FC236}">
                <a16:creationId xmlns:a16="http://schemas.microsoft.com/office/drawing/2014/main" id="{0E6E8AF2-B470-0182-E794-E5FA30316CCF}"/>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73" name="TextBox 172">
            <a:extLst>
              <a:ext uri="{FF2B5EF4-FFF2-40B4-BE49-F238E27FC236}">
                <a16:creationId xmlns:a16="http://schemas.microsoft.com/office/drawing/2014/main" id="{77D5F932-039F-9C02-ED7C-F2C391BDB549}"/>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74" name="TextBox 173">
            <a:extLst>
              <a:ext uri="{FF2B5EF4-FFF2-40B4-BE49-F238E27FC236}">
                <a16:creationId xmlns:a16="http://schemas.microsoft.com/office/drawing/2014/main" id="{487918E5-2929-2141-1C5F-DC037481BED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75" name="Straight Connector 174">
            <a:extLst>
              <a:ext uri="{FF2B5EF4-FFF2-40B4-BE49-F238E27FC236}">
                <a16:creationId xmlns:a16="http://schemas.microsoft.com/office/drawing/2014/main" id="{DE81268D-16D2-68A4-79BC-564866B5FD07}"/>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F6125D76-F252-4E91-4E3E-3E04A4CB9158}"/>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77" name="TextBox 176">
            <a:extLst>
              <a:ext uri="{FF2B5EF4-FFF2-40B4-BE49-F238E27FC236}">
                <a16:creationId xmlns:a16="http://schemas.microsoft.com/office/drawing/2014/main" id="{93007EFC-1F00-ADC0-54F9-53C86105424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78" name="TextBox 177">
            <a:extLst>
              <a:ext uri="{FF2B5EF4-FFF2-40B4-BE49-F238E27FC236}">
                <a16:creationId xmlns:a16="http://schemas.microsoft.com/office/drawing/2014/main" id="{25664417-F1DE-6D20-E6E5-B6CC585543A0}"/>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79" name="TextBox 178">
            <a:extLst>
              <a:ext uri="{FF2B5EF4-FFF2-40B4-BE49-F238E27FC236}">
                <a16:creationId xmlns:a16="http://schemas.microsoft.com/office/drawing/2014/main" id="{5B62BB6B-91EE-850C-D82D-6348F05BC5F7}"/>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80" name="TextBox 179">
            <a:extLst>
              <a:ext uri="{FF2B5EF4-FFF2-40B4-BE49-F238E27FC236}">
                <a16:creationId xmlns:a16="http://schemas.microsoft.com/office/drawing/2014/main" id="{B05DBB9A-AFA5-F0C0-64AE-3082F7BC0DC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81" name="TextBox 180">
            <a:extLst>
              <a:ext uri="{FF2B5EF4-FFF2-40B4-BE49-F238E27FC236}">
                <a16:creationId xmlns:a16="http://schemas.microsoft.com/office/drawing/2014/main" id="{E2D2BC79-3D81-E41D-2AAB-D9E776EB9A5B}"/>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82" name="Straight Connector 181">
            <a:extLst>
              <a:ext uri="{FF2B5EF4-FFF2-40B4-BE49-F238E27FC236}">
                <a16:creationId xmlns:a16="http://schemas.microsoft.com/office/drawing/2014/main" id="{845B0BC6-E928-12D5-8F2E-13681941614F}"/>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4AFB6CB-37FC-0CCF-FE5D-E32704DAE3BA}"/>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1DC99D3-FA0A-10AF-0716-84111BAEBCA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C0FB89-0978-F743-313D-471696D877EA}"/>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C867BC0-FF44-1B07-261F-9167FA0AC36B}"/>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F85A553-73BB-A03C-9AA0-02665CE8AA67}"/>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8" name="Rectangle: Rounded Corners 59">
            <a:extLst>
              <a:ext uri="{FF2B5EF4-FFF2-40B4-BE49-F238E27FC236}">
                <a16:creationId xmlns:a16="http://schemas.microsoft.com/office/drawing/2014/main" id="{0ED9C200-6137-B5A9-D6B2-0969B074B617}"/>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9" name="Rectangle: Rounded Corners 60">
            <a:extLst>
              <a:ext uri="{FF2B5EF4-FFF2-40B4-BE49-F238E27FC236}">
                <a16:creationId xmlns:a16="http://schemas.microsoft.com/office/drawing/2014/main" id="{5532026E-7254-F7E0-22C6-016B65422240}"/>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90" name="Straight Connector 189">
            <a:extLst>
              <a:ext uri="{FF2B5EF4-FFF2-40B4-BE49-F238E27FC236}">
                <a16:creationId xmlns:a16="http://schemas.microsoft.com/office/drawing/2014/main" id="{70C96862-2564-2AB0-55ED-872198548043}"/>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38F16210-6D11-7B23-7DA2-D11F737D49A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15A5911-E7AD-38A4-39D3-0AAC198CF557}"/>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4F77916-C904-F725-9CD5-61F011FCA40D}"/>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A9D44F18-8A97-FF70-7EFC-F69E1F76EE5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E8CEB2CC-30EF-5387-2BE6-FD7216BE8B9E}"/>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9BC933EC-9936-F980-4D0C-C17FA092A70F}"/>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CB58FEF-C935-677D-15F1-68FAC6FED13B}"/>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37BA2B71-1DCD-233F-27C2-712556A98485}"/>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A41405EF-0555-F31F-159F-1327B61CFC51}"/>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64275E20-8DA7-07DF-486B-3B3D571885A3}"/>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01" name="TextBox 200">
            <a:extLst>
              <a:ext uri="{FF2B5EF4-FFF2-40B4-BE49-F238E27FC236}">
                <a16:creationId xmlns:a16="http://schemas.microsoft.com/office/drawing/2014/main" id="{61E98E95-DC73-6CB8-937B-BCE033F8A50E}"/>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02" name="TextBox 201">
            <a:extLst>
              <a:ext uri="{FF2B5EF4-FFF2-40B4-BE49-F238E27FC236}">
                <a16:creationId xmlns:a16="http://schemas.microsoft.com/office/drawing/2014/main" id="{9C6BDFC3-C6C3-46CE-59FC-52C77D304546}"/>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03" name="TextBox 202">
            <a:extLst>
              <a:ext uri="{FF2B5EF4-FFF2-40B4-BE49-F238E27FC236}">
                <a16:creationId xmlns:a16="http://schemas.microsoft.com/office/drawing/2014/main" id="{B41F8195-8A2F-043D-F6F6-5B29B6298887}"/>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04" name="TextBox 203">
            <a:extLst>
              <a:ext uri="{FF2B5EF4-FFF2-40B4-BE49-F238E27FC236}">
                <a16:creationId xmlns:a16="http://schemas.microsoft.com/office/drawing/2014/main" id="{CCA067FD-019F-C4B9-AA5E-1ABCAEC0396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05" name="TextBox 204">
            <a:extLst>
              <a:ext uri="{FF2B5EF4-FFF2-40B4-BE49-F238E27FC236}">
                <a16:creationId xmlns:a16="http://schemas.microsoft.com/office/drawing/2014/main" id="{6BB18653-00D1-26AA-4CC2-FBBAE45A705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06" name="TextBox 205">
            <a:extLst>
              <a:ext uri="{FF2B5EF4-FFF2-40B4-BE49-F238E27FC236}">
                <a16:creationId xmlns:a16="http://schemas.microsoft.com/office/drawing/2014/main" id="{0A2D0943-B5E4-1482-E992-1E8051A28E8F}"/>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07" name="TextBox 206">
            <a:extLst>
              <a:ext uri="{FF2B5EF4-FFF2-40B4-BE49-F238E27FC236}">
                <a16:creationId xmlns:a16="http://schemas.microsoft.com/office/drawing/2014/main" id="{6605BE82-CD53-318C-15AA-6D565068D3DA}"/>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08" name="TextBox 207">
            <a:extLst>
              <a:ext uri="{FF2B5EF4-FFF2-40B4-BE49-F238E27FC236}">
                <a16:creationId xmlns:a16="http://schemas.microsoft.com/office/drawing/2014/main" id="{B6453EBD-A5D0-2C3D-9965-97D9F3AE65B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09" name="TextBox 208">
            <a:extLst>
              <a:ext uri="{FF2B5EF4-FFF2-40B4-BE49-F238E27FC236}">
                <a16:creationId xmlns:a16="http://schemas.microsoft.com/office/drawing/2014/main" id="{F244CA1F-B277-C3CA-37FE-C47D9AA2EA43}"/>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10" name="TextBox 209">
            <a:extLst>
              <a:ext uri="{FF2B5EF4-FFF2-40B4-BE49-F238E27FC236}">
                <a16:creationId xmlns:a16="http://schemas.microsoft.com/office/drawing/2014/main" id="{7DE5BD59-62A5-34D4-957A-04589E6A5DD1}"/>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11" name="TextBox 210">
            <a:extLst>
              <a:ext uri="{FF2B5EF4-FFF2-40B4-BE49-F238E27FC236}">
                <a16:creationId xmlns:a16="http://schemas.microsoft.com/office/drawing/2014/main" id="{2A589CD8-8EE5-1C5C-F242-63D17141BFB3}"/>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12" name="TextBox 211">
            <a:extLst>
              <a:ext uri="{FF2B5EF4-FFF2-40B4-BE49-F238E27FC236}">
                <a16:creationId xmlns:a16="http://schemas.microsoft.com/office/drawing/2014/main" id="{80F0381C-5564-F3C9-48B4-7051F7F0D257}"/>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13" name="Straight Connector 212">
            <a:extLst>
              <a:ext uri="{FF2B5EF4-FFF2-40B4-BE49-F238E27FC236}">
                <a16:creationId xmlns:a16="http://schemas.microsoft.com/office/drawing/2014/main" id="{C9154C81-41AE-96F8-D439-80DA377CF941}"/>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BB114CAA-2B4B-4328-9AD5-BF4DEEC16E34}"/>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15" name="TextBox 214">
            <a:extLst>
              <a:ext uri="{FF2B5EF4-FFF2-40B4-BE49-F238E27FC236}">
                <a16:creationId xmlns:a16="http://schemas.microsoft.com/office/drawing/2014/main" id="{273C7E20-C98A-BCCA-9C5A-3570DF0FB59C}"/>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16" name="TextBox 215">
            <a:extLst>
              <a:ext uri="{FF2B5EF4-FFF2-40B4-BE49-F238E27FC236}">
                <a16:creationId xmlns:a16="http://schemas.microsoft.com/office/drawing/2014/main" id="{66185CE9-A6E2-5F24-F24A-F5518DAA7826}"/>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17" name="TextBox 216">
            <a:extLst>
              <a:ext uri="{FF2B5EF4-FFF2-40B4-BE49-F238E27FC236}">
                <a16:creationId xmlns:a16="http://schemas.microsoft.com/office/drawing/2014/main" id="{B7DEED38-F422-5918-97CF-0CD48D5AD742}"/>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18" name="TextBox 217">
            <a:extLst>
              <a:ext uri="{FF2B5EF4-FFF2-40B4-BE49-F238E27FC236}">
                <a16:creationId xmlns:a16="http://schemas.microsoft.com/office/drawing/2014/main" id="{9BCAF762-F264-0560-A89A-1C768149C348}"/>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19" name="TextBox 218">
            <a:extLst>
              <a:ext uri="{FF2B5EF4-FFF2-40B4-BE49-F238E27FC236}">
                <a16:creationId xmlns:a16="http://schemas.microsoft.com/office/drawing/2014/main" id="{0BDD22D3-EEE2-B29F-4E95-4C6EC492DCFE}"/>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20" name="Straight Connector 219">
            <a:extLst>
              <a:ext uri="{FF2B5EF4-FFF2-40B4-BE49-F238E27FC236}">
                <a16:creationId xmlns:a16="http://schemas.microsoft.com/office/drawing/2014/main" id="{EA592668-415A-F645-8BB4-D3F6FEAC7ACC}"/>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F6E22B4-624A-B26E-6058-C87D0693A1EA}"/>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7C7D0B5-BBE6-B9F5-48AE-E8EDF387F05B}"/>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F41903E-AE7D-27BA-A13D-CF28C8B1A90B}"/>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DA32434-29D5-9DA2-57F8-395618C61364}"/>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EBCD5320-61CE-12CC-3470-97155D5A68E6}"/>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6" name="Rectangle: Rounded Corners 59">
            <a:extLst>
              <a:ext uri="{FF2B5EF4-FFF2-40B4-BE49-F238E27FC236}">
                <a16:creationId xmlns:a16="http://schemas.microsoft.com/office/drawing/2014/main" id="{63FB97C1-1E0D-0210-1044-024062306CC5}"/>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27" name="Rectangle: Rounded Corners 60">
            <a:extLst>
              <a:ext uri="{FF2B5EF4-FFF2-40B4-BE49-F238E27FC236}">
                <a16:creationId xmlns:a16="http://schemas.microsoft.com/office/drawing/2014/main" id="{082CEE4F-E878-52B3-9CB7-2A645F9D7DFD}"/>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28" name="Straight Connector 227">
            <a:extLst>
              <a:ext uri="{FF2B5EF4-FFF2-40B4-BE49-F238E27FC236}">
                <a16:creationId xmlns:a16="http://schemas.microsoft.com/office/drawing/2014/main" id="{764E1E3B-68E8-2FB0-7749-DAFE5C6C39B9}"/>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EB95D5F-69E0-4A07-B443-0326B437A8DD}"/>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2ED74FF-ED49-6515-BA18-215C5718E109}"/>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8B21700-752E-DBD0-A831-82F94171E0E0}"/>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502E7431-E495-D570-3BF3-859435C6375F}"/>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791FD9D-B681-D040-3183-97D8D80E574A}"/>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9971F89C-0D55-BB2D-EA09-D6FFE4F81E2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E9EA3728-F612-AE94-9BD3-CF2A0898E4ED}"/>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A694E2F-D5E4-3EFD-2D58-000466B4E445}"/>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A49022FB-9E41-65A4-14F4-4D84815D527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99C68B32-16A8-3751-BAAE-B30D9E57D20D}"/>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39" name="TextBox 238">
            <a:extLst>
              <a:ext uri="{FF2B5EF4-FFF2-40B4-BE49-F238E27FC236}">
                <a16:creationId xmlns:a16="http://schemas.microsoft.com/office/drawing/2014/main" id="{274BA84E-FCB2-70C7-3079-7484B9BD7DF9}"/>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40" name="TextBox 239">
            <a:extLst>
              <a:ext uri="{FF2B5EF4-FFF2-40B4-BE49-F238E27FC236}">
                <a16:creationId xmlns:a16="http://schemas.microsoft.com/office/drawing/2014/main" id="{B59D5826-F850-5E4B-0E40-02C03CD89E0F}"/>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41" name="TextBox 240">
            <a:extLst>
              <a:ext uri="{FF2B5EF4-FFF2-40B4-BE49-F238E27FC236}">
                <a16:creationId xmlns:a16="http://schemas.microsoft.com/office/drawing/2014/main" id="{91C5A826-3AF3-94B8-D922-CC3D69673C4E}"/>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42" name="TextBox 241">
            <a:extLst>
              <a:ext uri="{FF2B5EF4-FFF2-40B4-BE49-F238E27FC236}">
                <a16:creationId xmlns:a16="http://schemas.microsoft.com/office/drawing/2014/main" id="{B8C9E409-34CF-D882-8854-B757CBD6E6EA}"/>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43" name="TextBox 242">
            <a:extLst>
              <a:ext uri="{FF2B5EF4-FFF2-40B4-BE49-F238E27FC236}">
                <a16:creationId xmlns:a16="http://schemas.microsoft.com/office/drawing/2014/main" id="{8E405D1D-B331-2407-58D5-46EF8ABF2917}"/>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44" name="TextBox 243">
            <a:extLst>
              <a:ext uri="{FF2B5EF4-FFF2-40B4-BE49-F238E27FC236}">
                <a16:creationId xmlns:a16="http://schemas.microsoft.com/office/drawing/2014/main" id="{381DE728-1D13-5614-0D9C-8BC24C536F96}"/>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45" name="TextBox 244">
            <a:extLst>
              <a:ext uri="{FF2B5EF4-FFF2-40B4-BE49-F238E27FC236}">
                <a16:creationId xmlns:a16="http://schemas.microsoft.com/office/drawing/2014/main" id="{93A584C1-F6A8-959C-2004-DE88C4E7F14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46" name="TextBox 245">
            <a:extLst>
              <a:ext uri="{FF2B5EF4-FFF2-40B4-BE49-F238E27FC236}">
                <a16:creationId xmlns:a16="http://schemas.microsoft.com/office/drawing/2014/main" id="{96C86F3D-BA4C-6565-DF5A-83654710CA62}"/>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47" name="TextBox 246">
            <a:extLst>
              <a:ext uri="{FF2B5EF4-FFF2-40B4-BE49-F238E27FC236}">
                <a16:creationId xmlns:a16="http://schemas.microsoft.com/office/drawing/2014/main" id="{2E52060D-AE57-F578-6003-CC1A4FF32607}"/>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48" name="TextBox 247">
            <a:extLst>
              <a:ext uri="{FF2B5EF4-FFF2-40B4-BE49-F238E27FC236}">
                <a16:creationId xmlns:a16="http://schemas.microsoft.com/office/drawing/2014/main" id="{9EC2EB53-8B93-D810-4B9C-EB3BD68D2C2E}"/>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49" name="TextBox 248">
            <a:extLst>
              <a:ext uri="{FF2B5EF4-FFF2-40B4-BE49-F238E27FC236}">
                <a16:creationId xmlns:a16="http://schemas.microsoft.com/office/drawing/2014/main" id="{9565781A-31F1-BE33-6E0B-9A70D5674027}"/>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50" name="TextBox 249">
            <a:extLst>
              <a:ext uri="{FF2B5EF4-FFF2-40B4-BE49-F238E27FC236}">
                <a16:creationId xmlns:a16="http://schemas.microsoft.com/office/drawing/2014/main" id="{37A4CEDB-F58B-F21C-DDCE-908EE32513D1}"/>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51" name="Straight Connector 250">
            <a:extLst>
              <a:ext uri="{FF2B5EF4-FFF2-40B4-BE49-F238E27FC236}">
                <a16:creationId xmlns:a16="http://schemas.microsoft.com/office/drawing/2014/main" id="{E2FCB5D3-95B0-5573-1738-4779B57F8A9E}"/>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2" name="TextBox 251">
            <a:extLst>
              <a:ext uri="{FF2B5EF4-FFF2-40B4-BE49-F238E27FC236}">
                <a16:creationId xmlns:a16="http://schemas.microsoft.com/office/drawing/2014/main" id="{F3E7D3B7-4277-129A-A002-7870D71E6B9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53" name="TextBox 252">
            <a:extLst>
              <a:ext uri="{FF2B5EF4-FFF2-40B4-BE49-F238E27FC236}">
                <a16:creationId xmlns:a16="http://schemas.microsoft.com/office/drawing/2014/main" id="{C9F0F975-4C86-D12C-8EFE-F48DBACA06F0}"/>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54" name="TextBox 253">
            <a:extLst>
              <a:ext uri="{FF2B5EF4-FFF2-40B4-BE49-F238E27FC236}">
                <a16:creationId xmlns:a16="http://schemas.microsoft.com/office/drawing/2014/main" id="{B79BEAD6-0F8D-3034-CEC8-FC5A2E34EA72}"/>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55" name="TextBox 254">
            <a:extLst>
              <a:ext uri="{FF2B5EF4-FFF2-40B4-BE49-F238E27FC236}">
                <a16:creationId xmlns:a16="http://schemas.microsoft.com/office/drawing/2014/main" id="{5FA64631-2EC8-A3DA-5DF5-6C1D1F5BC9D8}"/>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56" name="TextBox 255">
            <a:extLst>
              <a:ext uri="{FF2B5EF4-FFF2-40B4-BE49-F238E27FC236}">
                <a16:creationId xmlns:a16="http://schemas.microsoft.com/office/drawing/2014/main" id="{2AF9BFB4-A6CF-3436-D151-1419EB5E3330}"/>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7" name="TextBox 256">
            <a:extLst>
              <a:ext uri="{FF2B5EF4-FFF2-40B4-BE49-F238E27FC236}">
                <a16:creationId xmlns:a16="http://schemas.microsoft.com/office/drawing/2014/main" id="{E4F173CF-883E-9012-FD96-FAEA47229DEE}"/>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58" name="Straight Connector 257">
            <a:extLst>
              <a:ext uri="{FF2B5EF4-FFF2-40B4-BE49-F238E27FC236}">
                <a16:creationId xmlns:a16="http://schemas.microsoft.com/office/drawing/2014/main" id="{CF3FF429-145C-8D75-E467-854DA0EED254}"/>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DBAD927-B339-4502-2866-8C9331C52E73}"/>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9A75C62F-64FF-105C-738E-3618E365A4B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82E128F3-42B7-ED98-1052-EF83CDE10E59}"/>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35A7A028-07D4-AE1D-1A23-CE59EA582950}"/>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BB528519-CD77-5BA4-22C8-840228681B4F}"/>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4" name="Rectangle: Rounded Corners 59">
            <a:extLst>
              <a:ext uri="{FF2B5EF4-FFF2-40B4-BE49-F238E27FC236}">
                <a16:creationId xmlns:a16="http://schemas.microsoft.com/office/drawing/2014/main" id="{CD3ABD0E-1DAE-2440-E73D-4F032F074249}"/>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65" name="Rectangle: Rounded Corners 60">
            <a:extLst>
              <a:ext uri="{FF2B5EF4-FFF2-40B4-BE49-F238E27FC236}">
                <a16:creationId xmlns:a16="http://schemas.microsoft.com/office/drawing/2014/main" id="{81F1FCDA-3255-2E40-2624-BE0ED5C3AC74}"/>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66" name="Straight Connector 265">
            <a:extLst>
              <a:ext uri="{FF2B5EF4-FFF2-40B4-BE49-F238E27FC236}">
                <a16:creationId xmlns:a16="http://schemas.microsoft.com/office/drawing/2014/main" id="{C1141608-5E51-5916-1A15-D5207E2437E5}"/>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EB58987B-1711-3B2B-9B19-3787C8E5C7DB}"/>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DD05472-AABB-73E4-1973-BDDB830BE39E}"/>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19DD056-2D03-C2C9-1195-871F36BD10CE}"/>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84197AE1-DA15-21B9-2E7E-AB6258EDF65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5767CF87-6A05-138E-091D-61E06D37679E}"/>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52E5436A-0CD9-9BCF-61BD-8CE9A504F0A6}"/>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57F489-E9AB-7EC3-5CCB-909F73CEC3BC}"/>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A50898D6-7661-8A3C-A1FF-A3B80235F512}"/>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7F86EDF-936D-EDFF-AA9D-83D86C6B8A11}"/>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6" name="TextBox 275">
            <a:extLst>
              <a:ext uri="{FF2B5EF4-FFF2-40B4-BE49-F238E27FC236}">
                <a16:creationId xmlns:a16="http://schemas.microsoft.com/office/drawing/2014/main" id="{F97FD20B-2453-1E3A-544B-A2B3DC13BC8B}"/>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77" name="TextBox 276">
            <a:extLst>
              <a:ext uri="{FF2B5EF4-FFF2-40B4-BE49-F238E27FC236}">
                <a16:creationId xmlns:a16="http://schemas.microsoft.com/office/drawing/2014/main" id="{91A9CD31-2770-37BD-8A41-3F8C846F78EB}"/>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8" name="TextBox 277">
            <a:extLst>
              <a:ext uri="{FF2B5EF4-FFF2-40B4-BE49-F238E27FC236}">
                <a16:creationId xmlns:a16="http://schemas.microsoft.com/office/drawing/2014/main" id="{3E66AA6F-6D93-ECCF-5C27-D0EA95943080}"/>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79" name="TextBox 278">
            <a:extLst>
              <a:ext uri="{FF2B5EF4-FFF2-40B4-BE49-F238E27FC236}">
                <a16:creationId xmlns:a16="http://schemas.microsoft.com/office/drawing/2014/main" id="{7BEDE915-9D84-31BE-1D1C-16B91764944B}"/>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80" name="TextBox 279">
            <a:extLst>
              <a:ext uri="{FF2B5EF4-FFF2-40B4-BE49-F238E27FC236}">
                <a16:creationId xmlns:a16="http://schemas.microsoft.com/office/drawing/2014/main" id="{0497434A-A300-6BB6-2C8D-608D28F4CC43}"/>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81" name="TextBox 280">
            <a:extLst>
              <a:ext uri="{FF2B5EF4-FFF2-40B4-BE49-F238E27FC236}">
                <a16:creationId xmlns:a16="http://schemas.microsoft.com/office/drawing/2014/main" id="{C5335AA9-07B0-1AF2-C892-DB3C976DBD52}"/>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82" name="TextBox 281">
            <a:extLst>
              <a:ext uri="{FF2B5EF4-FFF2-40B4-BE49-F238E27FC236}">
                <a16:creationId xmlns:a16="http://schemas.microsoft.com/office/drawing/2014/main" id="{96CC0868-5051-C304-F981-39525AA213DA}"/>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283" name="TextBox 282">
            <a:extLst>
              <a:ext uri="{FF2B5EF4-FFF2-40B4-BE49-F238E27FC236}">
                <a16:creationId xmlns:a16="http://schemas.microsoft.com/office/drawing/2014/main" id="{5DF0D8F1-AFEF-9C16-7A8D-35EC71EAA227}"/>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84" name="TextBox 283">
            <a:extLst>
              <a:ext uri="{FF2B5EF4-FFF2-40B4-BE49-F238E27FC236}">
                <a16:creationId xmlns:a16="http://schemas.microsoft.com/office/drawing/2014/main" id="{FFF9795E-098B-EF46-B99F-FE3560786A3E}"/>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85" name="TextBox 284">
            <a:extLst>
              <a:ext uri="{FF2B5EF4-FFF2-40B4-BE49-F238E27FC236}">
                <a16:creationId xmlns:a16="http://schemas.microsoft.com/office/drawing/2014/main" id="{482D3384-7330-51A2-A295-A27901BBDE9F}"/>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86" name="TextBox 285">
            <a:extLst>
              <a:ext uri="{FF2B5EF4-FFF2-40B4-BE49-F238E27FC236}">
                <a16:creationId xmlns:a16="http://schemas.microsoft.com/office/drawing/2014/main" id="{96949B6C-DF26-376F-BF2D-FA14C8096F51}"/>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87" name="TextBox 286">
            <a:extLst>
              <a:ext uri="{FF2B5EF4-FFF2-40B4-BE49-F238E27FC236}">
                <a16:creationId xmlns:a16="http://schemas.microsoft.com/office/drawing/2014/main" id="{B36C048D-AE62-7627-FADA-4BADC1DBC849}"/>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88" name="TextBox 287">
            <a:extLst>
              <a:ext uri="{FF2B5EF4-FFF2-40B4-BE49-F238E27FC236}">
                <a16:creationId xmlns:a16="http://schemas.microsoft.com/office/drawing/2014/main" id="{46891E22-68F9-1E0C-A16E-60D8DABCF192}"/>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289" name="Straight Connector 288">
            <a:extLst>
              <a:ext uri="{FF2B5EF4-FFF2-40B4-BE49-F238E27FC236}">
                <a16:creationId xmlns:a16="http://schemas.microsoft.com/office/drawing/2014/main" id="{A05AA4B8-01A4-AD35-0EE2-2ECDC421968E}"/>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0" name="TextBox 289">
            <a:extLst>
              <a:ext uri="{FF2B5EF4-FFF2-40B4-BE49-F238E27FC236}">
                <a16:creationId xmlns:a16="http://schemas.microsoft.com/office/drawing/2014/main" id="{F09F0270-4781-569E-FA3A-CAE64F59CED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291" name="TextBox 290">
            <a:extLst>
              <a:ext uri="{FF2B5EF4-FFF2-40B4-BE49-F238E27FC236}">
                <a16:creationId xmlns:a16="http://schemas.microsoft.com/office/drawing/2014/main" id="{89A27847-E534-C216-7C1A-AAC16EBFEDF4}"/>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92" name="TextBox 291">
            <a:extLst>
              <a:ext uri="{FF2B5EF4-FFF2-40B4-BE49-F238E27FC236}">
                <a16:creationId xmlns:a16="http://schemas.microsoft.com/office/drawing/2014/main" id="{93D125A0-FBF4-7024-B186-52EF346DDFD3}"/>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93" name="TextBox 292">
            <a:extLst>
              <a:ext uri="{FF2B5EF4-FFF2-40B4-BE49-F238E27FC236}">
                <a16:creationId xmlns:a16="http://schemas.microsoft.com/office/drawing/2014/main" id="{9C7A25AA-0F4B-8934-A85C-400900AB2DA9}"/>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94" name="TextBox 293">
            <a:extLst>
              <a:ext uri="{FF2B5EF4-FFF2-40B4-BE49-F238E27FC236}">
                <a16:creationId xmlns:a16="http://schemas.microsoft.com/office/drawing/2014/main" id="{56AD4220-0586-61C1-C533-4A18FC4689AF}"/>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95" name="TextBox 294">
            <a:extLst>
              <a:ext uri="{FF2B5EF4-FFF2-40B4-BE49-F238E27FC236}">
                <a16:creationId xmlns:a16="http://schemas.microsoft.com/office/drawing/2014/main" id="{0E96FEDD-3E64-C2EF-1870-9FFCB1D762CA}"/>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296" name="Straight Connector 295">
            <a:extLst>
              <a:ext uri="{FF2B5EF4-FFF2-40B4-BE49-F238E27FC236}">
                <a16:creationId xmlns:a16="http://schemas.microsoft.com/office/drawing/2014/main" id="{DD462935-F7B9-AF66-8E3E-8EBB36CF7A53}"/>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B2A2B1FD-3849-7D58-ACDC-66F21617C18E}"/>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10383D6-D9BF-30A9-3CAE-E6A74556FCE8}"/>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7E773AC8-0D0D-F7EE-B064-01DFCC69FA0C}"/>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DD4CCD0C-1660-2E64-FE8B-9F8B1C6A214B}"/>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A79B4BAD-78B9-3E53-2A88-8DA2FDA41208}"/>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0AD6C0C1-F097-0275-8875-AEC862226FBF}"/>
              </a:ext>
            </a:extLst>
          </p:cNvPr>
          <p:cNvSpPr/>
          <p:nvPr/>
        </p:nvSpPr>
        <p:spPr>
          <a:xfrm>
            <a:off x="730142" y="673243"/>
            <a:ext cx="10745558"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Rounded Corners 18">
            <a:extLst>
              <a:ext uri="{FF2B5EF4-FFF2-40B4-BE49-F238E27FC236}">
                <a16:creationId xmlns:a16="http://schemas.microsoft.com/office/drawing/2014/main" id="{05215D0F-A047-FA67-8A90-3BC6CEA8A200}"/>
              </a:ext>
            </a:extLst>
          </p:cNvPr>
          <p:cNvSpPr/>
          <p:nvPr/>
        </p:nvSpPr>
        <p:spPr>
          <a:xfrm>
            <a:off x="4506060" y="2860224"/>
            <a:ext cx="3324224" cy="1354884"/>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SG" sz="1200" dirty="0">
              <a:solidFill>
                <a:schemeClr val="tx1">
                  <a:lumMod val="50000"/>
                  <a:lumOff val="50000"/>
                </a:schemeClr>
              </a:solidFill>
              <a:latin typeface="Helvetica" panose="020B0604020202020204" pitchFamily="34" charset="0"/>
              <a:cs typeface="Helvetica" panose="020B0604020202020204" pitchFamily="34" charset="0"/>
            </a:endParaRPr>
          </a:p>
          <a:p>
            <a:pPr algn="ctr"/>
            <a:r>
              <a:rPr lang="en-US" sz="1200" dirty="0">
                <a:solidFill>
                  <a:schemeClr val="tx1">
                    <a:lumMod val="50000"/>
                    <a:lumOff val="50000"/>
                  </a:schemeClr>
                </a:solidFill>
                <a:latin typeface="Helvetica" panose="020B0604020202020204" pitchFamily="34" charset="0"/>
                <a:cs typeface="Helvetica" panose="020B0604020202020204" pitchFamily="34" charset="0"/>
              </a:rPr>
              <a:t>Created call bus companies for quotation</a:t>
            </a: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r>
              <a:rPr lang="en-US" sz="1200" dirty="0">
                <a:solidFill>
                  <a:schemeClr val="tx1">
                    <a:lumMod val="50000"/>
                    <a:lumOff val="50000"/>
                  </a:schemeClr>
                </a:solidFill>
                <a:latin typeface="Helvetica" panose="020B0604020202020204" pitchFamily="34" charset="0"/>
                <a:cs typeface="Helvetica" panose="020B0604020202020204" pitchFamily="34" charset="0"/>
              </a:rPr>
              <a:t>Undo                                        .</a:t>
            </a:r>
          </a:p>
        </p:txBody>
      </p:sp>
      <p:sp>
        <p:nvSpPr>
          <p:cNvPr id="144" name="Rectangle: Rounded Corners 220">
            <a:extLst>
              <a:ext uri="{FF2B5EF4-FFF2-40B4-BE49-F238E27FC236}">
                <a16:creationId xmlns:a16="http://schemas.microsoft.com/office/drawing/2014/main" id="{E2C85B53-D711-579C-7254-05E0BFF9E498}"/>
              </a:ext>
            </a:extLst>
          </p:cNvPr>
          <p:cNvSpPr/>
          <p:nvPr/>
        </p:nvSpPr>
        <p:spPr>
          <a:xfrm>
            <a:off x="4944142" y="3880212"/>
            <a:ext cx="984761" cy="269513"/>
          </a:xfrm>
          <a:prstGeom prst="roundRect">
            <a:avLst>
              <a:gd name="adj" fmla="val 8424"/>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Confirm</a:t>
            </a:r>
          </a:p>
        </p:txBody>
      </p:sp>
      <p:sp>
        <p:nvSpPr>
          <p:cNvPr id="145" name="Rectangle: Rounded Corners 220">
            <a:extLst>
              <a:ext uri="{FF2B5EF4-FFF2-40B4-BE49-F238E27FC236}">
                <a16:creationId xmlns:a16="http://schemas.microsoft.com/office/drawing/2014/main" id="{3C18C61C-C37D-EB30-1C25-6CAEC71C8FFC}"/>
              </a:ext>
            </a:extLst>
          </p:cNvPr>
          <p:cNvSpPr/>
          <p:nvPr/>
        </p:nvSpPr>
        <p:spPr>
          <a:xfrm>
            <a:off x="6524769" y="3869578"/>
            <a:ext cx="857361"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Cancel</a:t>
            </a:r>
          </a:p>
        </p:txBody>
      </p:sp>
      <p:sp>
        <p:nvSpPr>
          <p:cNvPr id="153" name="TextBox 152">
            <a:extLst>
              <a:ext uri="{FF2B5EF4-FFF2-40B4-BE49-F238E27FC236}">
                <a16:creationId xmlns:a16="http://schemas.microsoft.com/office/drawing/2014/main" id="{D67A76C4-0B57-E2C5-E11A-5534E285CAD4}"/>
              </a:ext>
            </a:extLst>
          </p:cNvPr>
          <p:cNvSpPr txBox="1"/>
          <p:nvPr/>
        </p:nvSpPr>
        <p:spPr>
          <a:xfrm>
            <a:off x="4506060" y="2624124"/>
            <a:ext cx="3324223"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chemeClr val="bg1"/>
                </a:solidFill>
                <a:latin typeface="Helvetica" panose="020B0604020202020204" pitchFamily="34" charset="0"/>
                <a:cs typeface="Helvetica" panose="020B0604020202020204" pitchFamily="34" charset="0"/>
              </a:rPr>
              <a:t>Confirmation message</a:t>
            </a:r>
          </a:p>
        </p:txBody>
      </p:sp>
      <p:pic>
        <p:nvPicPr>
          <p:cNvPr id="154" name="Graphic 153" descr="Cursor with solid fill">
            <a:extLst>
              <a:ext uri="{FF2B5EF4-FFF2-40B4-BE49-F238E27FC236}">
                <a16:creationId xmlns:a16="http://schemas.microsoft.com/office/drawing/2014/main" id="{FB85B417-72DE-26CD-4CE6-3B37B78998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26830" y="4026323"/>
            <a:ext cx="312187" cy="312187"/>
          </a:xfrm>
          <a:prstGeom prst="rect">
            <a:avLst/>
          </a:prstGeom>
        </p:spPr>
      </p:pic>
      <p:pic>
        <p:nvPicPr>
          <p:cNvPr id="155" name="Graphic 154" descr="Checkmark with solid fill">
            <a:extLst>
              <a:ext uri="{FF2B5EF4-FFF2-40B4-BE49-F238E27FC236}">
                <a16:creationId xmlns:a16="http://schemas.microsoft.com/office/drawing/2014/main" id="{F8D29A90-BBFD-9D1C-C810-7B47AFD8C70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29894" y="3890200"/>
            <a:ext cx="248891" cy="248891"/>
          </a:xfrm>
          <a:prstGeom prst="rect">
            <a:avLst/>
          </a:prstGeom>
        </p:spPr>
      </p:pic>
      <p:pic>
        <p:nvPicPr>
          <p:cNvPr id="156" name="Graphic 155" descr="Close with solid fill">
            <a:extLst>
              <a:ext uri="{FF2B5EF4-FFF2-40B4-BE49-F238E27FC236}">
                <a16:creationId xmlns:a16="http://schemas.microsoft.com/office/drawing/2014/main" id="{4C7BACAC-1251-06C3-8653-1687EE0E11E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090621" y="3900307"/>
            <a:ext cx="228676" cy="228676"/>
          </a:xfrm>
          <a:prstGeom prst="rect">
            <a:avLst/>
          </a:prstGeom>
        </p:spPr>
      </p:pic>
      <p:sp>
        <p:nvSpPr>
          <p:cNvPr id="157" name="Rectangle: Rounded Corners 220">
            <a:extLst>
              <a:ext uri="{FF2B5EF4-FFF2-40B4-BE49-F238E27FC236}">
                <a16:creationId xmlns:a16="http://schemas.microsoft.com/office/drawing/2014/main" id="{4FB8E099-6F49-8C82-47E7-5AC5BA835968}"/>
              </a:ext>
            </a:extLst>
          </p:cNvPr>
          <p:cNvSpPr/>
          <p:nvPr/>
        </p:nvSpPr>
        <p:spPr>
          <a:xfrm>
            <a:off x="5629893" y="3401270"/>
            <a:ext cx="1744989" cy="375635"/>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lumMod val="50000"/>
                    <a:lumOff val="50000"/>
                  </a:schemeClr>
                </a:solidFill>
                <a:latin typeface="Helvetica" pitchFamily="2" charset="0"/>
              </a:rPr>
              <a:t>Just this action</a:t>
            </a:r>
            <a:endParaRPr lang="en-SG" sz="1000" b="1" dirty="0">
              <a:solidFill>
                <a:schemeClr val="tx1">
                  <a:lumMod val="50000"/>
                  <a:lumOff val="50000"/>
                </a:schemeClr>
              </a:solidFill>
              <a:latin typeface="Helvetica" pitchFamily="2" charset="0"/>
            </a:endParaRPr>
          </a:p>
        </p:txBody>
      </p:sp>
      <p:pic>
        <p:nvPicPr>
          <p:cNvPr id="158" name="Graphic 157" descr="Play with solid fill">
            <a:extLst>
              <a:ext uri="{FF2B5EF4-FFF2-40B4-BE49-F238E27FC236}">
                <a16:creationId xmlns:a16="http://schemas.microsoft.com/office/drawing/2014/main" id="{10F10D1F-73D3-CCE4-13CB-8E347E272E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7099767" y="3502910"/>
            <a:ext cx="199103" cy="199103"/>
          </a:xfrm>
          <a:prstGeom prst="rect">
            <a:avLst/>
          </a:prstGeom>
        </p:spPr>
      </p:pic>
    </p:spTree>
    <p:extLst>
      <p:ext uri="{BB962C8B-B14F-4D97-AF65-F5344CB8AC3E}">
        <p14:creationId xmlns:p14="http://schemas.microsoft.com/office/powerpoint/2010/main" val="32831371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60D9A1"/>
        </a:solidFill>
        <a:effectLst/>
      </p:bgPr>
    </p:bg>
    <p:spTree>
      <p:nvGrpSpPr>
        <p:cNvPr id="1" name="Shape 159"/>
        <p:cNvGrpSpPr/>
        <p:nvPr/>
      </p:nvGrpSpPr>
      <p:grpSpPr>
        <a:xfrm>
          <a:off x="0" y="0"/>
          <a:ext cx="0" cy="0"/>
          <a:chOff x="0" y="0"/>
          <a:chExt cx="0" cy="0"/>
        </a:xfrm>
      </p:grpSpPr>
      <p:sp>
        <p:nvSpPr>
          <p:cNvPr id="170" name="Google Shape;170;p25"/>
          <p:cNvSpPr txBox="1">
            <a:spLocks noGrp="1"/>
          </p:cNvSpPr>
          <p:nvPr>
            <p:ph type="ctrTitle"/>
          </p:nvPr>
        </p:nvSpPr>
        <p:spPr>
          <a:xfrm>
            <a:off x="1191433" y="1864333"/>
            <a:ext cx="7953200" cy="2770800"/>
          </a:xfrm>
          <a:prstGeom prst="rect">
            <a:avLst/>
          </a:prstGeom>
        </p:spPr>
        <p:txBody>
          <a:bodyPr spcFirstLastPara="1" wrap="square" lIns="121900" tIns="0" rIns="121900" bIns="121900" anchor="t" anchorCtr="0">
            <a:noAutofit/>
          </a:bodyPr>
          <a:lstStyle/>
          <a:p>
            <a:r>
              <a:rPr lang="fr" sz="9600" dirty="0"/>
              <a:t>Manage Locations</a:t>
            </a:r>
            <a:endParaRPr sz="9600" dirty="0"/>
          </a:p>
        </p:txBody>
      </p:sp>
      <p:sp>
        <p:nvSpPr>
          <p:cNvPr id="160" name="Google Shape;160;p25"/>
          <p:cNvSpPr/>
          <p:nvPr/>
        </p:nvSpPr>
        <p:spPr>
          <a:xfrm>
            <a:off x="1257300" y="4921629"/>
            <a:ext cx="5856400" cy="520800"/>
          </a:xfrm>
          <a:prstGeom prst="roundRect">
            <a:avLst>
              <a:gd name="adj" fmla="val 23842"/>
            </a:avLst>
          </a:prstGeom>
          <a:gradFill>
            <a:gsLst>
              <a:gs pos="0">
                <a:schemeClr val="accent6">
                  <a:lumMod val="40000"/>
                  <a:lumOff val="60000"/>
                </a:schemeClr>
              </a:gs>
              <a:gs pos="100000">
                <a:schemeClr val="accent6"/>
              </a:gs>
            </a:gsLst>
            <a:lin ang="5400012" scaled="0"/>
          </a:gradFill>
          <a:ln>
            <a:noFill/>
          </a:ln>
          <a:effectLst>
            <a:outerShdw blurRad="157163" dist="9525" dir="5400000" algn="bl" rotWithShape="0">
              <a:schemeClr val="dk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1" name="Google Shape;161;p25"/>
          <p:cNvSpPr txBox="1"/>
          <p:nvPr/>
        </p:nvSpPr>
        <p:spPr>
          <a:xfrm>
            <a:off x="1371600" y="719334"/>
            <a:ext cx="6114400" cy="307777"/>
          </a:xfrm>
          <a:prstGeom prst="rect">
            <a:avLst/>
          </a:prstGeom>
          <a:noFill/>
          <a:ln>
            <a:noFill/>
          </a:ln>
        </p:spPr>
        <p:txBody>
          <a:bodyPr spcFirstLastPara="1" wrap="square" lIns="0" tIns="0" rIns="121900" bIns="0" anchor="t" anchorCtr="0">
            <a:spAutoFit/>
          </a:bodyPr>
          <a:lstStyle/>
          <a:p>
            <a:pPr defTabSz="1219170">
              <a:buClr>
                <a:srgbClr val="000000"/>
              </a:buClr>
            </a:pPr>
            <a:r>
              <a:rPr lang="fr" sz="2000" kern="0" dirty="0">
                <a:solidFill>
                  <a:srgbClr val="C7CCE2"/>
                </a:solidFill>
                <a:latin typeface="Questrial"/>
                <a:ea typeface="Questrial"/>
                <a:cs typeface="Questrial"/>
                <a:sym typeface="Questrial"/>
              </a:rPr>
              <a:t>UPCOMING FEATURE</a:t>
            </a:r>
            <a:endParaRPr sz="2000" kern="0" dirty="0">
              <a:solidFill>
                <a:srgbClr val="C7CCE2"/>
              </a:solidFill>
              <a:latin typeface="Questrial"/>
              <a:ea typeface="Questrial"/>
              <a:cs typeface="Questrial"/>
              <a:sym typeface="Questrial"/>
            </a:endParaRPr>
          </a:p>
        </p:txBody>
      </p:sp>
      <p:sp>
        <p:nvSpPr>
          <p:cNvPr id="163" name="Google Shape;163;p25"/>
          <p:cNvSpPr/>
          <p:nvPr/>
        </p:nvSpPr>
        <p:spPr>
          <a:xfrm>
            <a:off x="8133751" y="4922478"/>
            <a:ext cx="448964" cy="449351"/>
          </a:xfrm>
          <a:custGeom>
            <a:avLst/>
            <a:gdLst/>
            <a:ahLst/>
            <a:cxnLst/>
            <a:rect l="l" t="t" r="r" b="b"/>
            <a:pathLst>
              <a:path w="18565" h="18581" extrusionOk="0">
                <a:moveTo>
                  <a:pt x="15647" y="1454"/>
                </a:moveTo>
                <a:cubicBezTo>
                  <a:pt x="16021" y="1454"/>
                  <a:pt x="16397" y="1593"/>
                  <a:pt x="16687" y="1871"/>
                </a:cubicBezTo>
                <a:cubicBezTo>
                  <a:pt x="16942" y="2150"/>
                  <a:pt x="17104" y="2520"/>
                  <a:pt x="17104" y="2891"/>
                </a:cubicBezTo>
                <a:cubicBezTo>
                  <a:pt x="17104" y="3285"/>
                  <a:pt x="16965" y="3656"/>
                  <a:pt x="16687" y="3934"/>
                </a:cubicBezTo>
                <a:lnTo>
                  <a:pt x="5331" y="15336"/>
                </a:lnTo>
                <a:lnTo>
                  <a:pt x="3268" y="13274"/>
                </a:lnTo>
                <a:lnTo>
                  <a:pt x="11055" y="5464"/>
                </a:lnTo>
                <a:lnTo>
                  <a:pt x="12237" y="6646"/>
                </a:lnTo>
                <a:lnTo>
                  <a:pt x="13257" y="5626"/>
                </a:lnTo>
                <a:lnTo>
                  <a:pt x="12075" y="4444"/>
                </a:lnTo>
                <a:lnTo>
                  <a:pt x="13164" y="3331"/>
                </a:lnTo>
                <a:lnTo>
                  <a:pt x="14369" y="4513"/>
                </a:lnTo>
                <a:lnTo>
                  <a:pt x="15389" y="3494"/>
                </a:lnTo>
                <a:lnTo>
                  <a:pt x="14184" y="2312"/>
                </a:lnTo>
                <a:lnTo>
                  <a:pt x="14624" y="1871"/>
                </a:lnTo>
                <a:cubicBezTo>
                  <a:pt x="14902" y="1593"/>
                  <a:pt x="15273" y="1454"/>
                  <a:pt x="15647" y="1454"/>
                </a:cubicBezTo>
                <a:close/>
                <a:moveTo>
                  <a:pt x="2411" y="14479"/>
                </a:moveTo>
                <a:lnTo>
                  <a:pt x="4103" y="16171"/>
                </a:lnTo>
                <a:lnTo>
                  <a:pt x="2550" y="16518"/>
                </a:lnTo>
                <a:lnTo>
                  <a:pt x="2063" y="16031"/>
                </a:lnTo>
                <a:lnTo>
                  <a:pt x="2411" y="14479"/>
                </a:lnTo>
                <a:close/>
                <a:moveTo>
                  <a:pt x="15647" y="0"/>
                </a:moveTo>
                <a:cubicBezTo>
                  <a:pt x="14902" y="0"/>
                  <a:pt x="14161" y="284"/>
                  <a:pt x="13605" y="852"/>
                </a:cubicBezTo>
                <a:lnTo>
                  <a:pt x="1901" y="12602"/>
                </a:lnTo>
                <a:cubicBezTo>
                  <a:pt x="1507" y="12972"/>
                  <a:pt x="1229" y="13459"/>
                  <a:pt x="1044" y="13946"/>
                </a:cubicBezTo>
                <a:lnTo>
                  <a:pt x="1044" y="13992"/>
                </a:lnTo>
                <a:lnTo>
                  <a:pt x="1" y="18581"/>
                </a:lnTo>
                <a:lnTo>
                  <a:pt x="4613" y="17561"/>
                </a:lnTo>
                <a:lnTo>
                  <a:pt x="4636" y="17538"/>
                </a:lnTo>
                <a:cubicBezTo>
                  <a:pt x="5146" y="17376"/>
                  <a:pt x="5632" y="17074"/>
                  <a:pt x="6003" y="16704"/>
                </a:cubicBezTo>
                <a:lnTo>
                  <a:pt x="17707" y="4954"/>
                </a:lnTo>
                <a:cubicBezTo>
                  <a:pt x="18263" y="4398"/>
                  <a:pt x="18564" y="3679"/>
                  <a:pt x="18564" y="2891"/>
                </a:cubicBezTo>
                <a:cubicBezTo>
                  <a:pt x="18564" y="2126"/>
                  <a:pt x="18263" y="1385"/>
                  <a:pt x="17707" y="852"/>
                </a:cubicBezTo>
                <a:cubicBezTo>
                  <a:pt x="17139" y="284"/>
                  <a:pt x="16391" y="0"/>
                  <a:pt x="15647" y="0"/>
                </a:cubicBezTo>
                <a:close/>
                <a:moveTo>
                  <a:pt x="7625" y="17121"/>
                </a:moveTo>
                <a:lnTo>
                  <a:pt x="6189" y="18581"/>
                </a:lnTo>
                <a:lnTo>
                  <a:pt x="18564" y="18581"/>
                </a:lnTo>
                <a:lnTo>
                  <a:pt x="18564" y="1712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4" name="Google Shape;164;p25"/>
          <p:cNvSpPr/>
          <p:nvPr/>
        </p:nvSpPr>
        <p:spPr>
          <a:xfrm flipH="1">
            <a:off x="7399256" y="4957563"/>
            <a:ext cx="448939" cy="448939"/>
          </a:xfrm>
          <a:custGeom>
            <a:avLst/>
            <a:gdLst/>
            <a:ahLst/>
            <a:cxnLst/>
            <a:rect l="l" t="t" r="r" b="b"/>
            <a:pathLst>
              <a:path w="18587" h="18587" extrusionOk="0">
                <a:moveTo>
                  <a:pt x="10522" y="4265"/>
                </a:moveTo>
                <a:lnTo>
                  <a:pt x="5493" y="9294"/>
                </a:lnTo>
                <a:lnTo>
                  <a:pt x="10522" y="14300"/>
                </a:lnTo>
                <a:lnTo>
                  <a:pt x="11542" y="13280"/>
                </a:lnTo>
                <a:lnTo>
                  <a:pt x="7556" y="9294"/>
                </a:lnTo>
                <a:lnTo>
                  <a:pt x="11542" y="5284"/>
                </a:lnTo>
                <a:lnTo>
                  <a:pt x="10522" y="4265"/>
                </a:lnTo>
                <a:close/>
                <a:moveTo>
                  <a:pt x="9294" y="1437"/>
                </a:moveTo>
                <a:cubicBezTo>
                  <a:pt x="13604" y="1437"/>
                  <a:pt x="17127" y="4960"/>
                  <a:pt x="17127" y="9294"/>
                </a:cubicBezTo>
                <a:cubicBezTo>
                  <a:pt x="17127" y="13604"/>
                  <a:pt x="13604" y="17127"/>
                  <a:pt x="9294" y="17127"/>
                </a:cubicBezTo>
                <a:cubicBezTo>
                  <a:pt x="4960" y="17127"/>
                  <a:pt x="1437" y="13604"/>
                  <a:pt x="1437" y="9294"/>
                </a:cubicBezTo>
                <a:cubicBezTo>
                  <a:pt x="1437" y="4960"/>
                  <a:pt x="4960" y="1437"/>
                  <a:pt x="9294" y="1437"/>
                </a:cubicBezTo>
                <a:close/>
                <a:moveTo>
                  <a:pt x="9294" y="0"/>
                </a:moveTo>
                <a:cubicBezTo>
                  <a:pt x="6814" y="0"/>
                  <a:pt x="4473" y="951"/>
                  <a:pt x="2712" y="2712"/>
                </a:cubicBezTo>
                <a:cubicBezTo>
                  <a:pt x="951" y="4473"/>
                  <a:pt x="0" y="6814"/>
                  <a:pt x="0" y="9294"/>
                </a:cubicBezTo>
                <a:cubicBezTo>
                  <a:pt x="0" y="11773"/>
                  <a:pt x="951" y="14114"/>
                  <a:pt x="2712" y="15852"/>
                </a:cubicBezTo>
                <a:cubicBezTo>
                  <a:pt x="4473" y="17614"/>
                  <a:pt x="6814" y="18587"/>
                  <a:pt x="9294" y="18587"/>
                </a:cubicBezTo>
                <a:cubicBezTo>
                  <a:pt x="11773" y="18587"/>
                  <a:pt x="14114" y="17614"/>
                  <a:pt x="15852" y="15852"/>
                </a:cubicBezTo>
                <a:cubicBezTo>
                  <a:pt x="17614" y="14114"/>
                  <a:pt x="18587" y="11773"/>
                  <a:pt x="18587" y="9294"/>
                </a:cubicBezTo>
                <a:cubicBezTo>
                  <a:pt x="18587" y="6814"/>
                  <a:pt x="17614" y="4473"/>
                  <a:pt x="15852" y="2712"/>
                </a:cubicBezTo>
                <a:cubicBezTo>
                  <a:pt x="14114" y="951"/>
                  <a:pt x="11773" y="0"/>
                  <a:pt x="929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65" name="Google Shape;165;p25"/>
          <p:cNvSpPr/>
          <p:nvPr/>
        </p:nvSpPr>
        <p:spPr>
          <a:xfrm>
            <a:off x="10851018" y="868826"/>
            <a:ext cx="619567" cy="620333"/>
          </a:xfrm>
          <a:custGeom>
            <a:avLst/>
            <a:gdLst/>
            <a:ahLst/>
            <a:cxnLst/>
            <a:rect l="l" t="t" r="r" b="b"/>
            <a:pathLst>
              <a:path w="18587" h="18610" extrusionOk="0">
                <a:moveTo>
                  <a:pt x="5307" y="5678"/>
                </a:moveTo>
                <a:lnTo>
                  <a:pt x="5307" y="7115"/>
                </a:lnTo>
                <a:lnTo>
                  <a:pt x="13280" y="7115"/>
                </a:lnTo>
                <a:lnTo>
                  <a:pt x="13280" y="5678"/>
                </a:lnTo>
                <a:close/>
                <a:moveTo>
                  <a:pt x="5307" y="8575"/>
                </a:moveTo>
                <a:lnTo>
                  <a:pt x="5307" y="10035"/>
                </a:lnTo>
                <a:lnTo>
                  <a:pt x="13280" y="10035"/>
                </a:lnTo>
                <a:lnTo>
                  <a:pt x="13280" y="8575"/>
                </a:lnTo>
                <a:close/>
                <a:moveTo>
                  <a:pt x="5307" y="11472"/>
                </a:moveTo>
                <a:lnTo>
                  <a:pt x="5307" y="12932"/>
                </a:lnTo>
                <a:lnTo>
                  <a:pt x="13280" y="12932"/>
                </a:lnTo>
                <a:lnTo>
                  <a:pt x="13280" y="11472"/>
                </a:lnTo>
                <a:close/>
                <a:moveTo>
                  <a:pt x="9294" y="1460"/>
                </a:moveTo>
                <a:cubicBezTo>
                  <a:pt x="13627" y="1460"/>
                  <a:pt x="17127" y="4983"/>
                  <a:pt x="17127" y="9316"/>
                </a:cubicBezTo>
                <a:cubicBezTo>
                  <a:pt x="17127" y="13627"/>
                  <a:pt x="13627" y="17150"/>
                  <a:pt x="9294" y="17150"/>
                </a:cubicBezTo>
                <a:cubicBezTo>
                  <a:pt x="4960" y="17150"/>
                  <a:pt x="1437" y="13627"/>
                  <a:pt x="1437" y="9316"/>
                </a:cubicBezTo>
                <a:cubicBezTo>
                  <a:pt x="1437" y="4983"/>
                  <a:pt x="4960" y="1460"/>
                  <a:pt x="9294" y="1460"/>
                </a:cubicBezTo>
                <a:close/>
                <a:moveTo>
                  <a:pt x="9294" y="0"/>
                </a:moveTo>
                <a:cubicBezTo>
                  <a:pt x="6814" y="0"/>
                  <a:pt x="4473" y="973"/>
                  <a:pt x="2712" y="2735"/>
                </a:cubicBezTo>
                <a:cubicBezTo>
                  <a:pt x="974" y="4496"/>
                  <a:pt x="0" y="6814"/>
                  <a:pt x="0" y="9293"/>
                </a:cubicBezTo>
                <a:cubicBezTo>
                  <a:pt x="0" y="11796"/>
                  <a:pt x="974" y="14114"/>
                  <a:pt x="2712" y="15875"/>
                </a:cubicBezTo>
                <a:cubicBezTo>
                  <a:pt x="4473" y="17636"/>
                  <a:pt x="6814" y="18610"/>
                  <a:pt x="9294" y="18610"/>
                </a:cubicBezTo>
                <a:cubicBezTo>
                  <a:pt x="11773" y="18610"/>
                  <a:pt x="14114" y="17636"/>
                  <a:pt x="15875" y="15875"/>
                </a:cubicBezTo>
                <a:cubicBezTo>
                  <a:pt x="17613" y="14114"/>
                  <a:pt x="18587" y="11796"/>
                  <a:pt x="18587" y="9293"/>
                </a:cubicBezTo>
                <a:cubicBezTo>
                  <a:pt x="18587" y="6814"/>
                  <a:pt x="17613" y="4496"/>
                  <a:pt x="15875" y="2735"/>
                </a:cubicBezTo>
                <a:cubicBezTo>
                  <a:pt x="14114" y="973"/>
                  <a:pt x="11773" y="0"/>
                  <a:pt x="9294"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cxnSp>
        <p:nvCxnSpPr>
          <p:cNvPr id="169" name="Google Shape;169;p25"/>
          <p:cNvCxnSpPr/>
          <p:nvPr/>
        </p:nvCxnSpPr>
        <p:spPr>
          <a:xfrm>
            <a:off x="1305100" y="1052033"/>
            <a:ext cx="8293600" cy="0"/>
          </a:xfrm>
          <a:prstGeom prst="straightConnector1">
            <a:avLst/>
          </a:prstGeom>
          <a:noFill/>
          <a:ln w="9525" cap="flat" cmpd="sng">
            <a:solidFill>
              <a:schemeClr val="accent3"/>
            </a:solidFill>
            <a:prstDash val="solid"/>
            <a:round/>
            <a:headEnd type="none" w="med" len="med"/>
            <a:tailEnd type="none" w="med" len="med"/>
          </a:ln>
        </p:spPr>
      </p:cxnSp>
      <p:sp>
        <p:nvSpPr>
          <p:cNvPr id="171" name="Google Shape;171;p25"/>
          <p:cNvSpPr txBox="1">
            <a:spLocks noGrp="1"/>
          </p:cNvSpPr>
          <p:nvPr>
            <p:ph type="subTitle" idx="1"/>
          </p:nvPr>
        </p:nvSpPr>
        <p:spPr>
          <a:xfrm>
            <a:off x="1257300" y="4992229"/>
            <a:ext cx="5742590" cy="379600"/>
          </a:xfrm>
          <a:prstGeom prst="rect">
            <a:avLst/>
          </a:prstGeom>
        </p:spPr>
        <p:txBody>
          <a:bodyPr spcFirstLastPara="1" wrap="square" lIns="182867" tIns="0" rIns="121900" bIns="121900" anchor="t" anchorCtr="0">
            <a:noAutofit/>
          </a:bodyPr>
          <a:lstStyle/>
          <a:p>
            <a:pPr marL="0" indent="0"/>
            <a:r>
              <a:rPr lang="fr" dirty="0">
                <a:solidFill>
                  <a:schemeClr val="tx1"/>
                </a:solidFill>
                <a:latin typeface="Helvetica" panose="020B0604020202020204" pitchFamily="34" charset="0"/>
                <a:cs typeface="Helvetica" panose="020B0604020202020204" pitchFamily="34" charset="0"/>
              </a:rPr>
              <a:t>LET’S GO</a:t>
            </a:r>
            <a:endParaRPr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7373239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30">
            <a:extLst>
              <a:ext uri="{FF2B5EF4-FFF2-40B4-BE49-F238E27FC236}">
                <a16:creationId xmlns:a16="http://schemas.microsoft.com/office/drawing/2014/main" id="{77F4443D-C73E-D7E9-8F62-341079191851}"/>
              </a:ext>
            </a:extLst>
          </p:cNvPr>
          <p:cNvSpPr/>
          <p:nvPr/>
        </p:nvSpPr>
        <p:spPr>
          <a:xfrm>
            <a:off x="2659810"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33" name="TextBox 32">
            <a:extLst>
              <a:ext uri="{FF2B5EF4-FFF2-40B4-BE49-F238E27FC236}">
                <a16:creationId xmlns:a16="http://schemas.microsoft.com/office/drawing/2014/main" id="{DE8F77FC-3A5E-8F0E-AF58-FAE8A3F97F33}"/>
              </a:ext>
            </a:extLst>
          </p:cNvPr>
          <p:cNvSpPr txBox="1"/>
          <p:nvPr/>
        </p:nvSpPr>
        <p:spPr>
          <a:xfrm>
            <a:off x="2878721" y="3023680"/>
            <a:ext cx="800815" cy="338554"/>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Recce trips for research</a:t>
            </a:r>
            <a:endParaRPr lang="en-SG" sz="800" dirty="0">
              <a:solidFill>
                <a:schemeClr val="tx1">
                  <a:lumMod val="50000"/>
                  <a:lumOff val="50000"/>
                </a:schemeClr>
              </a:solidFill>
              <a:latin typeface="Helvetica" pitchFamily="2" charset="0"/>
            </a:endParaRPr>
          </a:p>
        </p:txBody>
      </p:sp>
      <p:grpSp>
        <p:nvGrpSpPr>
          <p:cNvPr id="37" name="Group 36">
            <a:extLst>
              <a:ext uri="{FF2B5EF4-FFF2-40B4-BE49-F238E27FC236}">
                <a16:creationId xmlns:a16="http://schemas.microsoft.com/office/drawing/2014/main" id="{69F234D2-7C87-AE86-B494-8826EAFBAF1D}"/>
              </a:ext>
            </a:extLst>
          </p:cNvPr>
          <p:cNvGrpSpPr/>
          <p:nvPr/>
        </p:nvGrpSpPr>
        <p:grpSpPr>
          <a:xfrm>
            <a:off x="2499565" y="3005356"/>
            <a:ext cx="435529" cy="406157"/>
            <a:chOff x="3082827" y="2589559"/>
            <a:chExt cx="291825" cy="291825"/>
          </a:xfrm>
        </p:grpSpPr>
        <p:grpSp>
          <p:nvGrpSpPr>
            <p:cNvPr id="39" name="Group 38">
              <a:extLst>
                <a:ext uri="{FF2B5EF4-FFF2-40B4-BE49-F238E27FC236}">
                  <a16:creationId xmlns:a16="http://schemas.microsoft.com/office/drawing/2014/main" id="{B4909745-53A4-F816-C5F0-ED6A4E95531F}"/>
                </a:ext>
              </a:extLst>
            </p:cNvPr>
            <p:cNvGrpSpPr/>
            <p:nvPr/>
          </p:nvGrpSpPr>
          <p:grpSpPr>
            <a:xfrm>
              <a:off x="3082827" y="2589559"/>
              <a:ext cx="291825" cy="291825"/>
              <a:chOff x="4624074" y="2498789"/>
              <a:chExt cx="483861" cy="483861"/>
            </a:xfrm>
          </p:grpSpPr>
          <p:sp>
            <p:nvSpPr>
              <p:cNvPr id="63" name="Flowchart: Connector 233">
                <a:extLst>
                  <a:ext uri="{FF2B5EF4-FFF2-40B4-BE49-F238E27FC236}">
                    <a16:creationId xmlns:a16="http://schemas.microsoft.com/office/drawing/2014/main" id="{9CE7FAE7-37E5-3E4C-1455-D00BE00541B3}"/>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4" name="Flowchart: Connector 234">
                <a:extLst>
                  <a:ext uri="{FF2B5EF4-FFF2-40B4-BE49-F238E27FC236}">
                    <a16:creationId xmlns:a16="http://schemas.microsoft.com/office/drawing/2014/main" id="{E1EBD32C-F29F-5614-2DD8-190FBF186C17}"/>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60" name="Picture 59" descr="A close up of a logo&#10;&#10;Description automatically generated">
              <a:extLst>
                <a:ext uri="{FF2B5EF4-FFF2-40B4-BE49-F238E27FC236}">
                  <a16:creationId xmlns:a16="http://schemas.microsoft.com/office/drawing/2014/main" id="{6AE6A60E-DFA1-B458-3E62-0430E226871E}"/>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3409950" y="76175"/>
            <a:ext cx="643976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Remember this location button? Let’s see what it can do.</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C407BEB-062F-CC03-774F-0ADC44C7F11E}"/>
              </a:ext>
            </a:extLst>
          </p:cNvPr>
          <p:cNvPicPr>
            <a:picLocks noChangeAspect="1"/>
          </p:cNvPicPr>
          <p:nvPr/>
        </p:nvPicPr>
        <p:blipFill>
          <a:blip r:embed="rId17"/>
          <a:stretch>
            <a:fillRect/>
          </a:stretch>
        </p:blipFill>
        <p:spPr>
          <a:xfrm>
            <a:off x="9010256" y="690172"/>
            <a:ext cx="2397805" cy="340865"/>
          </a:xfrm>
          <a:prstGeom prst="rect">
            <a:avLst/>
          </a:prstGeom>
        </p:spPr>
      </p:pic>
      <p:sp>
        <p:nvSpPr>
          <p:cNvPr id="166" name="Rectangle: Rounded Corners 59">
            <a:extLst>
              <a:ext uri="{FF2B5EF4-FFF2-40B4-BE49-F238E27FC236}">
                <a16:creationId xmlns:a16="http://schemas.microsoft.com/office/drawing/2014/main" id="{5A9658DB-5C39-D938-AC57-A8BAF678A55D}"/>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8" name="Rectangle: Rounded Corners 60">
            <a:extLst>
              <a:ext uri="{FF2B5EF4-FFF2-40B4-BE49-F238E27FC236}">
                <a16:creationId xmlns:a16="http://schemas.microsoft.com/office/drawing/2014/main" id="{896B9560-D83B-EF97-1E1D-88B5DA37D5D2}"/>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69" name="Straight Connector 168">
            <a:extLst>
              <a:ext uri="{FF2B5EF4-FFF2-40B4-BE49-F238E27FC236}">
                <a16:creationId xmlns:a16="http://schemas.microsoft.com/office/drawing/2014/main" id="{15A8B997-4F32-B877-6076-1244D71CF3C0}"/>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7A8EB4C-1345-B90B-20AA-A0F462993E5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FCB3B77-6459-BC8B-008E-F322EAF19F9D}"/>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AEEC1B73-B553-D2D2-CCCF-AE20700BF6BC}"/>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6D0725C-3130-6C3C-BA2F-77EB55145AA2}"/>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4420F9B-3F99-B1F5-57FD-C932E3A78497}"/>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B5030B3-F9C7-57CA-7ACB-FD6623A4CB5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23169B7-B3E4-3C8F-A0DE-65EC6AF46E50}"/>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41C0A6B-EADF-CD41-0683-F76B4E937649}"/>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0192AD9-1EEB-D809-531E-E1274645CB21}"/>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EABAD66C-80D6-406A-3DDA-C5403ABC246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81" name="TextBox 180">
            <a:extLst>
              <a:ext uri="{FF2B5EF4-FFF2-40B4-BE49-F238E27FC236}">
                <a16:creationId xmlns:a16="http://schemas.microsoft.com/office/drawing/2014/main" id="{B8DBD04E-7CEC-6A00-6D5D-F20FB316F82C}"/>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82" name="TextBox 181">
            <a:extLst>
              <a:ext uri="{FF2B5EF4-FFF2-40B4-BE49-F238E27FC236}">
                <a16:creationId xmlns:a16="http://schemas.microsoft.com/office/drawing/2014/main" id="{7E8AE668-C653-3A7F-26B2-11BECEFB9E1A}"/>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83" name="TextBox 182">
            <a:extLst>
              <a:ext uri="{FF2B5EF4-FFF2-40B4-BE49-F238E27FC236}">
                <a16:creationId xmlns:a16="http://schemas.microsoft.com/office/drawing/2014/main" id="{234104A1-7F72-7576-0BB2-6F30496F1509}"/>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84" name="TextBox 183">
            <a:extLst>
              <a:ext uri="{FF2B5EF4-FFF2-40B4-BE49-F238E27FC236}">
                <a16:creationId xmlns:a16="http://schemas.microsoft.com/office/drawing/2014/main" id="{3CDAC1F8-F023-3A7F-9F3B-E24D5499E747}"/>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85" name="TextBox 184">
            <a:extLst>
              <a:ext uri="{FF2B5EF4-FFF2-40B4-BE49-F238E27FC236}">
                <a16:creationId xmlns:a16="http://schemas.microsoft.com/office/drawing/2014/main" id="{B23AE94D-ABB2-3D17-3485-44F39D3EBB3C}"/>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86" name="TextBox 185">
            <a:extLst>
              <a:ext uri="{FF2B5EF4-FFF2-40B4-BE49-F238E27FC236}">
                <a16:creationId xmlns:a16="http://schemas.microsoft.com/office/drawing/2014/main" id="{AC3D84E2-0691-AB17-74A5-0639D74BA37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87" name="TextBox 186">
            <a:extLst>
              <a:ext uri="{FF2B5EF4-FFF2-40B4-BE49-F238E27FC236}">
                <a16:creationId xmlns:a16="http://schemas.microsoft.com/office/drawing/2014/main" id="{2CB39041-1EE0-079C-E1CA-F2D4BAF1895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88" name="TextBox 187">
            <a:extLst>
              <a:ext uri="{FF2B5EF4-FFF2-40B4-BE49-F238E27FC236}">
                <a16:creationId xmlns:a16="http://schemas.microsoft.com/office/drawing/2014/main" id="{20A9AA7E-5640-FAA2-FBB8-71EBE5FC180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89" name="TextBox 188">
            <a:extLst>
              <a:ext uri="{FF2B5EF4-FFF2-40B4-BE49-F238E27FC236}">
                <a16:creationId xmlns:a16="http://schemas.microsoft.com/office/drawing/2014/main" id="{2773B615-E6D3-DF82-C0DA-CE4D90EC7254}"/>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90" name="TextBox 189">
            <a:extLst>
              <a:ext uri="{FF2B5EF4-FFF2-40B4-BE49-F238E27FC236}">
                <a16:creationId xmlns:a16="http://schemas.microsoft.com/office/drawing/2014/main" id="{DAC6655A-6DE0-7B4D-9765-8508835B789F}"/>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1" name="TextBox 190">
            <a:extLst>
              <a:ext uri="{FF2B5EF4-FFF2-40B4-BE49-F238E27FC236}">
                <a16:creationId xmlns:a16="http://schemas.microsoft.com/office/drawing/2014/main" id="{C7FA357D-2F0B-41B4-4736-BB2AB763C893}"/>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92" name="TextBox 191">
            <a:extLst>
              <a:ext uri="{FF2B5EF4-FFF2-40B4-BE49-F238E27FC236}">
                <a16:creationId xmlns:a16="http://schemas.microsoft.com/office/drawing/2014/main" id="{8C4A71BE-A7BA-FE21-EE9F-3BE999567B5A}"/>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93" name="Straight Connector 192">
            <a:extLst>
              <a:ext uri="{FF2B5EF4-FFF2-40B4-BE49-F238E27FC236}">
                <a16:creationId xmlns:a16="http://schemas.microsoft.com/office/drawing/2014/main" id="{37E5349E-2BF5-D2D6-91E5-5031EB060E59}"/>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E6E59A23-88AB-3216-E838-D7689E9F9B2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95" name="TextBox 194">
            <a:extLst>
              <a:ext uri="{FF2B5EF4-FFF2-40B4-BE49-F238E27FC236}">
                <a16:creationId xmlns:a16="http://schemas.microsoft.com/office/drawing/2014/main" id="{BD382FF8-1E72-3BD0-A837-167B1DF21D1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96" name="TextBox 195">
            <a:extLst>
              <a:ext uri="{FF2B5EF4-FFF2-40B4-BE49-F238E27FC236}">
                <a16:creationId xmlns:a16="http://schemas.microsoft.com/office/drawing/2014/main" id="{5CAB4E3C-7DC5-5B86-800F-C6D2E24EC2E6}"/>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97" name="TextBox 196">
            <a:extLst>
              <a:ext uri="{FF2B5EF4-FFF2-40B4-BE49-F238E27FC236}">
                <a16:creationId xmlns:a16="http://schemas.microsoft.com/office/drawing/2014/main" id="{4DB8C472-0087-D72F-CADB-09B7B3B31FCA}"/>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98" name="TextBox 197">
            <a:extLst>
              <a:ext uri="{FF2B5EF4-FFF2-40B4-BE49-F238E27FC236}">
                <a16:creationId xmlns:a16="http://schemas.microsoft.com/office/drawing/2014/main" id="{B5AC9B10-7907-2172-17A2-AC63A042623B}"/>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99" name="TextBox 198">
            <a:extLst>
              <a:ext uri="{FF2B5EF4-FFF2-40B4-BE49-F238E27FC236}">
                <a16:creationId xmlns:a16="http://schemas.microsoft.com/office/drawing/2014/main" id="{43F39942-BD88-996B-0F4E-EBF55A3C041A}"/>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00" name="Straight Connector 199">
            <a:extLst>
              <a:ext uri="{FF2B5EF4-FFF2-40B4-BE49-F238E27FC236}">
                <a16:creationId xmlns:a16="http://schemas.microsoft.com/office/drawing/2014/main" id="{F125D63C-1037-2F6E-0512-E5C785E99110}"/>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86217F9F-7674-6DCB-197E-FE81BAB6757B}"/>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260A340E-2146-156F-7D50-D29FF5010A5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1D65D225-C0E6-84DF-7BCA-60397B6C9CB3}"/>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787C5D00-AA32-2FED-271E-C7A28A8F54FB}"/>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54B590-E367-2B6D-A3B4-F1494EC6E65C}"/>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6" name="Rectangle: Rounded Corners 59">
            <a:extLst>
              <a:ext uri="{FF2B5EF4-FFF2-40B4-BE49-F238E27FC236}">
                <a16:creationId xmlns:a16="http://schemas.microsoft.com/office/drawing/2014/main" id="{6332D37A-834E-6B16-8D35-1DA44CD87893}"/>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7" name="Rectangle: Rounded Corners 60">
            <a:extLst>
              <a:ext uri="{FF2B5EF4-FFF2-40B4-BE49-F238E27FC236}">
                <a16:creationId xmlns:a16="http://schemas.microsoft.com/office/drawing/2014/main" id="{54F29721-2856-8F4E-F71C-DC1F325EA56D}"/>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08" name="Straight Connector 207">
            <a:extLst>
              <a:ext uri="{FF2B5EF4-FFF2-40B4-BE49-F238E27FC236}">
                <a16:creationId xmlns:a16="http://schemas.microsoft.com/office/drawing/2014/main" id="{BE5268EA-AE48-0F04-3DF1-75E39D5CDE9C}"/>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E36BFCA2-0C93-556C-00FE-33584FCCFD2B}"/>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A57B373-0268-8671-1F98-18090B2E2275}"/>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A4429BF-A363-C035-4888-C7EAA3C2EF9D}"/>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4C08826-509B-748D-BC13-F6FDDF868BD1}"/>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5919789B-20EA-4A3D-1BE2-E4C184380E47}"/>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887ED06-6CA7-A7B3-6517-C71863006EEC}"/>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86E92F82-4624-1B1D-B488-A292A6C34838}"/>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BD6D10F-7242-4CBE-B07E-B6F0BB3B7B65}"/>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E2376721-356E-939E-C51A-5AE68D83C724}"/>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CFFF152D-8EE1-907B-32A0-6D01AB5E38E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19" name="TextBox 218">
            <a:extLst>
              <a:ext uri="{FF2B5EF4-FFF2-40B4-BE49-F238E27FC236}">
                <a16:creationId xmlns:a16="http://schemas.microsoft.com/office/drawing/2014/main" id="{79A3E530-318F-31C3-BA85-030F7A17C038}"/>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20" name="TextBox 219">
            <a:extLst>
              <a:ext uri="{FF2B5EF4-FFF2-40B4-BE49-F238E27FC236}">
                <a16:creationId xmlns:a16="http://schemas.microsoft.com/office/drawing/2014/main" id="{287BCDCD-7B51-31EC-DB5E-69D2C29E41BB}"/>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21" name="TextBox 220">
            <a:extLst>
              <a:ext uri="{FF2B5EF4-FFF2-40B4-BE49-F238E27FC236}">
                <a16:creationId xmlns:a16="http://schemas.microsoft.com/office/drawing/2014/main" id="{C171C404-6468-B7FF-1EE8-36493B02A633}"/>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22" name="TextBox 221">
            <a:extLst>
              <a:ext uri="{FF2B5EF4-FFF2-40B4-BE49-F238E27FC236}">
                <a16:creationId xmlns:a16="http://schemas.microsoft.com/office/drawing/2014/main" id="{CE4D51A8-9042-971C-BE51-707718FCAB29}"/>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23" name="TextBox 222">
            <a:extLst>
              <a:ext uri="{FF2B5EF4-FFF2-40B4-BE49-F238E27FC236}">
                <a16:creationId xmlns:a16="http://schemas.microsoft.com/office/drawing/2014/main" id="{3CF3B099-675E-722C-74A9-B6394BE71D8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24" name="TextBox 223">
            <a:extLst>
              <a:ext uri="{FF2B5EF4-FFF2-40B4-BE49-F238E27FC236}">
                <a16:creationId xmlns:a16="http://schemas.microsoft.com/office/drawing/2014/main" id="{52EB61AA-3D3A-E9FA-88DD-C490FD695F5F}"/>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25" name="TextBox 224">
            <a:extLst>
              <a:ext uri="{FF2B5EF4-FFF2-40B4-BE49-F238E27FC236}">
                <a16:creationId xmlns:a16="http://schemas.microsoft.com/office/drawing/2014/main" id="{D2241BA0-AB3B-2701-8A21-0710F56C718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6" name="TextBox 225">
            <a:extLst>
              <a:ext uri="{FF2B5EF4-FFF2-40B4-BE49-F238E27FC236}">
                <a16:creationId xmlns:a16="http://schemas.microsoft.com/office/drawing/2014/main" id="{78180F25-FEA0-DAFE-421E-94C45768155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7" name="TextBox 226">
            <a:extLst>
              <a:ext uri="{FF2B5EF4-FFF2-40B4-BE49-F238E27FC236}">
                <a16:creationId xmlns:a16="http://schemas.microsoft.com/office/drawing/2014/main" id="{9A0BA3D1-50C3-5EFA-964D-A86CFE0B667C}"/>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8" name="TextBox 227">
            <a:extLst>
              <a:ext uri="{FF2B5EF4-FFF2-40B4-BE49-F238E27FC236}">
                <a16:creationId xmlns:a16="http://schemas.microsoft.com/office/drawing/2014/main" id="{D418CBC8-4585-6500-947C-1AF6EEA67308}"/>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29" name="TextBox 228">
            <a:extLst>
              <a:ext uri="{FF2B5EF4-FFF2-40B4-BE49-F238E27FC236}">
                <a16:creationId xmlns:a16="http://schemas.microsoft.com/office/drawing/2014/main" id="{D703EA60-7C9E-3D20-F905-8E80EFD46336}"/>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30" name="TextBox 229">
            <a:extLst>
              <a:ext uri="{FF2B5EF4-FFF2-40B4-BE49-F238E27FC236}">
                <a16:creationId xmlns:a16="http://schemas.microsoft.com/office/drawing/2014/main" id="{3AA343C2-5D90-C896-8390-EA9831A81D81}"/>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31" name="Straight Connector 230">
            <a:extLst>
              <a:ext uri="{FF2B5EF4-FFF2-40B4-BE49-F238E27FC236}">
                <a16:creationId xmlns:a16="http://schemas.microsoft.com/office/drawing/2014/main" id="{83A01FC6-8C0E-C90F-69C5-00C07930DA35}"/>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32126F6A-BECA-37C7-0151-32D1E4502FC6}"/>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33" name="TextBox 232">
            <a:extLst>
              <a:ext uri="{FF2B5EF4-FFF2-40B4-BE49-F238E27FC236}">
                <a16:creationId xmlns:a16="http://schemas.microsoft.com/office/drawing/2014/main" id="{B7472FF4-0D14-C13F-ED82-96F48A3F3C30}"/>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34" name="TextBox 233">
            <a:extLst>
              <a:ext uri="{FF2B5EF4-FFF2-40B4-BE49-F238E27FC236}">
                <a16:creationId xmlns:a16="http://schemas.microsoft.com/office/drawing/2014/main" id="{F7D4E968-DE7C-23BC-2078-34942627F6D5}"/>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35" name="TextBox 234">
            <a:extLst>
              <a:ext uri="{FF2B5EF4-FFF2-40B4-BE49-F238E27FC236}">
                <a16:creationId xmlns:a16="http://schemas.microsoft.com/office/drawing/2014/main" id="{76F527CE-46C5-D4BD-1D7A-2E89D2F25008}"/>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36" name="TextBox 235">
            <a:extLst>
              <a:ext uri="{FF2B5EF4-FFF2-40B4-BE49-F238E27FC236}">
                <a16:creationId xmlns:a16="http://schemas.microsoft.com/office/drawing/2014/main" id="{FDE513CF-1D79-F6E4-2056-46B314FC8243}"/>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37" name="TextBox 236">
            <a:extLst>
              <a:ext uri="{FF2B5EF4-FFF2-40B4-BE49-F238E27FC236}">
                <a16:creationId xmlns:a16="http://schemas.microsoft.com/office/drawing/2014/main" id="{86ED717D-7A75-616C-34E6-E5FBDDA5B243}"/>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38" name="Straight Connector 237">
            <a:extLst>
              <a:ext uri="{FF2B5EF4-FFF2-40B4-BE49-F238E27FC236}">
                <a16:creationId xmlns:a16="http://schemas.microsoft.com/office/drawing/2014/main" id="{15A3BDB7-037D-0AC5-C6E1-581D553AF70D}"/>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30B2B4BB-4F73-9A50-3E39-8E73E557057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4D478D-222C-BEFC-BF94-9C4C3DE8C4EE}"/>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66D4E1E2-211E-74A7-A19C-878EA14A3F73}"/>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74AA304-094B-80E1-2467-AF965075A411}"/>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9E076200-77B3-6636-A7C9-9BCBDD7918BB}"/>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4" name="Rectangle: Rounded Corners 59">
            <a:extLst>
              <a:ext uri="{FF2B5EF4-FFF2-40B4-BE49-F238E27FC236}">
                <a16:creationId xmlns:a16="http://schemas.microsoft.com/office/drawing/2014/main" id="{9251498B-94C0-9951-BE64-A42B3A252EF3}"/>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5" name="Rectangle: Rounded Corners 60">
            <a:extLst>
              <a:ext uri="{FF2B5EF4-FFF2-40B4-BE49-F238E27FC236}">
                <a16:creationId xmlns:a16="http://schemas.microsoft.com/office/drawing/2014/main" id="{07DC65B6-F71E-31DB-D2FA-5CF17E19F91A}"/>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46" name="Straight Connector 245">
            <a:extLst>
              <a:ext uri="{FF2B5EF4-FFF2-40B4-BE49-F238E27FC236}">
                <a16:creationId xmlns:a16="http://schemas.microsoft.com/office/drawing/2014/main" id="{FD814FDD-9059-F694-C506-8C1C48C6B389}"/>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AFF95367-D009-B8F7-A0AB-6B0D9878066D}"/>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B5689087-C392-D3AF-67D1-397310F10EF6}"/>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7D4ED337-0DD0-7650-AD1E-861622C8E7FF}"/>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CD612A75-4FBF-3866-E8A9-D65EDB2CACFA}"/>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BC9545E-BFCB-3101-CCE7-F31F1DAE00AD}"/>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1CEA7AFD-579F-6636-9453-FAED572B1E09}"/>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50A08BC3-9645-5D49-BD55-5825FDDC859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9213C06E-351D-B2A0-7195-F4FF6D5D4693}"/>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491A833F-F5A7-1054-6865-7550E652687E}"/>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44F7D8D8-3EA0-435A-A5B7-6F1112ECFFB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57" name="TextBox 256">
            <a:extLst>
              <a:ext uri="{FF2B5EF4-FFF2-40B4-BE49-F238E27FC236}">
                <a16:creationId xmlns:a16="http://schemas.microsoft.com/office/drawing/2014/main" id="{F4D51694-D7AF-02CE-291A-B9D6BF514FBF}"/>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58" name="TextBox 257">
            <a:extLst>
              <a:ext uri="{FF2B5EF4-FFF2-40B4-BE49-F238E27FC236}">
                <a16:creationId xmlns:a16="http://schemas.microsoft.com/office/drawing/2014/main" id="{051E583E-A309-1084-2174-1E86F8B321E2}"/>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9" name="TextBox 258">
            <a:extLst>
              <a:ext uri="{FF2B5EF4-FFF2-40B4-BE49-F238E27FC236}">
                <a16:creationId xmlns:a16="http://schemas.microsoft.com/office/drawing/2014/main" id="{5415840B-C1C8-D29E-BB6B-38AAF7195D0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60" name="TextBox 259">
            <a:extLst>
              <a:ext uri="{FF2B5EF4-FFF2-40B4-BE49-F238E27FC236}">
                <a16:creationId xmlns:a16="http://schemas.microsoft.com/office/drawing/2014/main" id="{C1787370-D7CE-7ED7-A833-D056BA067316}"/>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61" name="TextBox 260">
            <a:extLst>
              <a:ext uri="{FF2B5EF4-FFF2-40B4-BE49-F238E27FC236}">
                <a16:creationId xmlns:a16="http://schemas.microsoft.com/office/drawing/2014/main" id="{ED68CBB0-8174-E9EC-6E3A-2EE908B54447}"/>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62" name="TextBox 261">
            <a:extLst>
              <a:ext uri="{FF2B5EF4-FFF2-40B4-BE49-F238E27FC236}">
                <a16:creationId xmlns:a16="http://schemas.microsoft.com/office/drawing/2014/main" id="{B56869F5-599D-7433-BFD1-F8FCBD293807}"/>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63" name="TextBox 262">
            <a:extLst>
              <a:ext uri="{FF2B5EF4-FFF2-40B4-BE49-F238E27FC236}">
                <a16:creationId xmlns:a16="http://schemas.microsoft.com/office/drawing/2014/main" id="{3A371F31-ACD1-1E45-21BC-ABAE6B1D54A3}"/>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64" name="TextBox 263">
            <a:extLst>
              <a:ext uri="{FF2B5EF4-FFF2-40B4-BE49-F238E27FC236}">
                <a16:creationId xmlns:a16="http://schemas.microsoft.com/office/drawing/2014/main" id="{F935390C-89C9-E003-8F8E-1682BF6A27C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65" name="TextBox 264">
            <a:extLst>
              <a:ext uri="{FF2B5EF4-FFF2-40B4-BE49-F238E27FC236}">
                <a16:creationId xmlns:a16="http://schemas.microsoft.com/office/drawing/2014/main" id="{05F7CBF7-FAA9-07CB-D9EA-33D852BF237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66" name="TextBox 265">
            <a:extLst>
              <a:ext uri="{FF2B5EF4-FFF2-40B4-BE49-F238E27FC236}">
                <a16:creationId xmlns:a16="http://schemas.microsoft.com/office/drawing/2014/main" id="{19FBBAA5-1A1F-89E6-64A7-41F845A40A0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67" name="TextBox 266">
            <a:extLst>
              <a:ext uri="{FF2B5EF4-FFF2-40B4-BE49-F238E27FC236}">
                <a16:creationId xmlns:a16="http://schemas.microsoft.com/office/drawing/2014/main" id="{731F763C-DC18-660E-530E-EA82FCD7AB7A}"/>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68" name="TextBox 267">
            <a:extLst>
              <a:ext uri="{FF2B5EF4-FFF2-40B4-BE49-F238E27FC236}">
                <a16:creationId xmlns:a16="http://schemas.microsoft.com/office/drawing/2014/main" id="{11FE5DE9-AA86-9EBE-C54F-09BCD93E9315}"/>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69" name="Straight Connector 268">
            <a:extLst>
              <a:ext uri="{FF2B5EF4-FFF2-40B4-BE49-F238E27FC236}">
                <a16:creationId xmlns:a16="http://schemas.microsoft.com/office/drawing/2014/main" id="{8F87D542-1809-73A2-724B-77F5BD6AF505}"/>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0" name="TextBox 269">
            <a:extLst>
              <a:ext uri="{FF2B5EF4-FFF2-40B4-BE49-F238E27FC236}">
                <a16:creationId xmlns:a16="http://schemas.microsoft.com/office/drawing/2014/main" id="{E0FA1300-872B-254B-16FA-EB0542B23D5E}"/>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71" name="TextBox 270">
            <a:extLst>
              <a:ext uri="{FF2B5EF4-FFF2-40B4-BE49-F238E27FC236}">
                <a16:creationId xmlns:a16="http://schemas.microsoft.com/office/drawing/2014/main" id="{D21C07BE-5D49-696E-157B-E6C1F44E28F9}"/>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72" name="TextBox 271">
            <a:extLst>
              <a:ext uri="{FF2B5EF4-FFF2-40B4-BE49-F238E27FC236}">
                <a16:creationId xmlns:a16="http://schemas.microsoft.com/office/drawing/2014/main" id="{C73F579C-0F03-DCC4-A147-42CB00201D78}"/>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73" name="TextBox 272">
            <a:extLst>
              <a:ext uri="{FF2B5EF4-FFF2-40B4-BE49-F238E27FC236}">
                <a16:creationId xmlns:a16="http://schemas.microsoft.com/office/drawing/2014/main" id="{42DEE502-1F00-AA60-41D5-25E555BB2193}"/>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74" name="TextBox 273">
            <a:extLst>
              <a:ext uri="{FF2B5EF4-FFF2-40B4-BE49-F238E27FC236}">
                <a16:creationId xmlns:a16="http://schemas.microsoft.com/office/drawing/2014/main" id="{6548E761-A3E8-8B72-C3BA-1E210F72B4C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75" name="TextBox 274">
            <a:extLst>
              <a:ext uri="{FF2B5EF4-FFF2-40B4-BE49-F238E27FC236}">
                <a16:creationId xmlns:a16="http://schemas.microsoft.com/office/drawing/2014/main" id="{AA91CCCA-F860-A6FE-BF23-70233E121853}"/>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76" name="Straight Connector 275">
            <a:extLst>
              <a:ext uri="{FF2B5EF4-FFF2-40B4-BE49-F238E27FC236}">
                <a16:creationId xmlns:a16="http://schemas.microsoft.com/office/drawing/2014/main" id="{447EA227-7F17-1639-33C8-DB81C5C149B1}"/>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FB4CD951-3405-34D9-A3D1-C49872B5939C}"/>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1867B4B8-4080-AF32-C646-F432F6ED37E1}"/>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559DDFC9-750C-2FC4-E92A-989356143A23}"/>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5769DB16-4E7D-899F-12AF-F8483644924D}"/>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829AC3D-DC57-EC36-8A95-C4531D8E96C7}"/>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2" name="Rectangle: Rounded Corners 59">
            <a:extLst>
              <a:ext uri="{FF2B5EF4-FFF2-40B4-BE49-F238E27FC236}">
                <a16:creationId xmlns:a16="http://schemas.microsoft.com/office/drawing/2014/main" id="{A16176A2-A0C1-5264-151A-D4FB8F7FB6B7}"/>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83" name="Rectangle: Rounded Corners 60">
            <a:extLst>
              <a:ext uri="{FF2B5EF4-FFF2-40B4-BE49-F238E27FC236}">
                <a16:creationId xmlns:a16="http://schemas.microsoft.com/office/drawing/2014/main" id="{3EF5FDC2-7A26-CA22-DCC0-12CEAE411B05}"/>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84" name="Straight Connector 283">
            <a:extLst>
              <a:ext uri="{FF2B5EF4-FFF2-40B4-BE49-F238E27FC236}">
                <a16:creationId xmlns:a16="http://schemas.microsoft.com/office/drawing/2014/main" id="{39FB9BB4-64DB-47E8-5FD9-5042231D86E5}"/>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AC09063-447F-FA61-8B9A-90F68F317DC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B75E59F5-4A12-1E60-3880-A0C2BA4A2AED}"/>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1E4774AD-DCC2-0075-5CDB-44C17CC50DDE}"/>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904A70D5-9FC6-4070-A52D-F6F7A0B6B82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05E37E53-E2C7-0357-D5C5-115069703C2A}"/>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6C6FFBEC-EAC6-3DCE-4B4D-177F209C59D3}"/>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82D8A399-2A2E-2AD2-62D4-E8ECE76D52F0}"/>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8991034-2724-6406-FED7-FAE88F362E67}"/>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1865B6B-828B-1A6D-F6E3-A510998BA5ED}"/>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4" name="TextBox 293">
            <a:extLst>
              <a:ext uri="{FF2B5EF4-FFF2-40B4-BE49-F238E27FC236}">
                <a16:creationId xmlns:a16="http://schemas.microsoft.com/office/drawing/2014/main" id="{4E811F8E-3746-A355-C57B-2E7CEAB74BC9}"/>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95" name="TextBox 294">
            <a:extLst>
              <a:ext uri="{FF2B5EF4-FFF2-40B4-BE49-F238E27FC236}">
                <a16:creationId xmlns:a16="http://schemas.microsoft.com/office/drawing/2014/main" id="{8B49D467-476B-41C7-98C4-FA413ACB37D5}"/>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96" name="TextBox 295">
            <a:extLst>
              <a:ext uri="{FF2B5EF4-FFF2-40B4-BE49-F238E27FC236}">
                <a16:creationId xmlns:a16="http://schemas.microsoft.com/office/drawing/2014/main" id="{39745F0C-5270-D11E-E98A-614E37C40387}"/>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97" name="TextBox 296">
            <a:extLst>
              <a:ext uri="{FF2B5EF4-FFF2-40B4-BE49-F238E27FC236}">
                <a16:creationId xmlns:a16="http://schemas.microsoft.com/office/drawing/2014/main" id="{8F166BBE-296D-4C23-DE76-E0135E502FBE}"/>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8" name="TextBox 297">
            <a:extLst>
              <a:ext uri="{FF2B5EF4-FFF2-40B4-BE49-F238E27FC236}">
                <a16:creationId xmlns:a16="http://schemas.microsoft.com/office/drawing/2014/main" id="{5E03F7D3-1A9F-D2D6-5191-47DB725610F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99" name="TextBox 298">
            <a:extLst>
              <a:ext uri="{FF2B5EF4-FFF2-40B4-BE49-F238E27FC236}">
                <a16:creationId xmlns:a16="http://schemas.microsoft.com/office/drawing/2014/main" id="{8AC8B401-F102-8D42-7ABC-5ADAE2E538F7}"/>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300" name="TextBox 299">
            <a:extLst>
              <a:ext uri="{FF2B5EF4-FFF2-40B4-BE49-F238E27FC236}">
                <a16:creationId xmlns:a16="http://schemas.microsoft.com/office/drawing/2014/main" id="{8ED7246C-3BA9-F95B-5C09-4E14C187B72A}"/>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01" name="TextBox 300">
            <a:extLst>
              <a:ext uri="{FF2B5EF4-FFF2-40B4-BE49-F238E27FC236}">
                <a16:creationId xmlns:a16="http://schemas.microsoft.com/office/drawing/2014/main" id="{DCF503A7-CE2C-B085-B8C3-C30E6E1922AD}"/>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02" name="TextBox 301">
            <a:extLst>
              <a:ext uri="{FF2B5EF4-FFF2-40B4-BE49-F238E27FC236}">
                <a16:creationId xmlns:a16="http://schemas.microsoft.com/office/drawing/2014/main" id="{12EFCBF2-0BB9-F9CB-3F6E-71E1FA2794BF}"/>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03" name="TextBox 302">
            <a:extLst>
              <a:ext uri="{FF2B5EF4-FFF2-40B4-BE49-F238E27FC236}">
                <a16:creationId xmlns:a16="http://schemas.microsoft.com/office/drawing/2014/main" id="{EA65C6A4-5BBE-06EA-11FB-574EB39F7B24}"/>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04" name="TextBox 303">
            <a:extLst>
              <a:ext uri="{FF2B5EF4-FFF2-40B4-BE49-F238E27FC236}">
                <a16:creationId xmlns:a16="http://schemas.microsoft.com/office/drawing/2014/main" id="{94FC64F6-F000-B7CF-35AB-AB5A4521DF99}"/>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05" name="TextBox 304">
            <a:extLst>
              <a:ext uri="{FF2B5EF4-FFF2-40B4-BE49-F238E27FC236}">
                <a16:creationId xmlns:a16="http://schemas.microsoft.com/office/drawing/2014/main" id="{835A7998-3D98-14F3-9CF9-42B1F79C70E1}"/>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06" name="TextBox 305">
            <a:extLst>
              <a:ext uri="{FF2B5EF4-FFF2-40B4-BE49-F238E27FC236}">
                <a16:creationId xmlns:a16="http://schemas.microsoft.com/office/drawing/2014/main" id="{A4F3104B-44AB-5309-9AAF-B5B89C7E56A1}"/>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07" name="Straight Connector 306">
            <a:extLst>
              <a:ext uri="{FF2B5EF4-FFF2-40B4-BE49-F238E27FC236}">
                <a16:creationId xmlns:a16="http://schemas.microsoft.com/office/drawing/2014/main" id="{5923226C-9E07-4287-B008-5EA4072D177B}"/>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8" name="TextBox 307">
            <a:extLst>
              <a:ext uri="{FF2B5EF4-FFF2-40B4-BE49-F238E27FC236}">
                <a16:creationId xmlns:a16="http://schemas.microsoft.com/office/drawing/2014/main" id="{F949184F-EFDC-7F87-9D49-38C7D1199970}"/>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09" name="TextBox 308">
            <a:extLst>
              <a:ext uri="{FF2B5EF4-FFF2-40B4-BE49-F238E27FC236}">
                <a16:creationId xmlns:a16="http://schemas.microsoft.com/office/drawing/2014/main" id="{396D1D14-BD52-0712-B700-CAF3296C0503}"/>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10" name="TextBox 309">
            <a:extLst>
              <a:ext uri="{FF2B5EF4-FFF2-40B4-BE49-F238E27FC236}">
                <a16:creationId xmlns:a16="http://schemas.microsoft.com/office/drawing/2014/main" id="{B36474AB-C95B-9882-ED32-79BC20A88D96}"/>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11" name="TextBox 310">
            <a:extLst>
              <a:ext uri="{FF2B5EF4-FFF2-40B4-BE49-F238E27FC236}">
                <a16:creationId xmlns:a16="http://schemas.microsoft.com/office/drawing/2014/main" id="{9F01F78E-150B-ECBC-5BCA-A5364403293C}"/>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12" name="TextBox 311">
            <a:extLst>
              <a:ext uri="{FF2B5EF4-FFF2-40B4-BE49-F238E27FC236}">
                <a16:creationId xmlns:a16="http://schemas.microsoft.com/office/drawing/2014/main" id="{6C82C7A0-94E5-FA0A-2E60-51058084C38D}"/>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13" name="TextBox 312">
            <a:extLst>
              <a:ext uri="{FF2B5EF4-FFF2-40B4-BE49-F238E27FC236}">
                <a16:creationId xmlns:a16="http://schemas.microsoft.com/office/drawing/2014/main" id="{26291635-0046-3C9D-8093-A0E6BF92918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314" name="Straight Connector 313">
            <a:extLst>
              <a:ext uri="{FF2B5EF4-FFF2-40B4-BE49-F238E27FC236}">
                <a16:creationId xmlns:a16="http://schemas.microsoft.com/office/drawing/2014/main" id="{C4667685-EF6B-CEE0-F781-48E479695992}"/>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275AD6B-5515-5B67-8E2E-621B87A8B286}"/>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6A8BEC4-CC93-7816-7C4E-1A9268874B3A}"/>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0760F051-6AB9-62C9-50EB-34EC1658F5FE}"/>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9061A850-B9CD-3433-8A01-1AC09C435419}"/>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36F81343-7772-B26F-B940-7FB89DB81FF1}"/>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B422FB6-6815-AA28-1ED1-DCC4862AA129}"/>
              </a:ext>
            </a:extLst>
          </p:cNvPr>
          <p:cNvSpPr/>
          <p:nvPr/>
        </p:nvSpPr>
        <p:spPr>
          <a:xfrm>
            <a:off x="717738" y="669611"/>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18">
            <a:extLst>
              <a:ext uri="{FF2B5EF4-FFF2-40B4-BE49-F238E27FC236}">
                <a16:creationId xmlns:a16="http://schemas.microsoft.com/office/drawing/2014/main" id="{DF7CCE73-4DF6-75BE-5C6B-84B4E62D4EF5}"/>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000" b="1" dirty="0">
                <a:solidFill>
                  <a:schemeClr val="tx1">
                    <a:lumMod val="50000"/>
                    <a:lumOff val="50000"/>
                  </a:schemeClr>
                </a:solidFill>
                <a:latin typeface="Helvetica" panose="020B0604020202020204" pitchFamily="34" charset="0"/>
                <a:cs typeface="Helvetica" panose="020B0604020202020204" pitchFamily="34" charset="0"/>
              </a:rPr>
              <a:t>  </a:t>
            </a:r>
            <a:r>
              <a:rPr lang="en-US" sz="1000" b="1" u="sng" dirty="0">
                <a:solidFill>
                  <a:schemeClr val="tx1">
                    <a:lumMod val="50000"/>
                    <a:lumOff val="50000"/>
                  </a:schemeClr>
                </a:solidFill>
                <a:latin typeface="Helvetica" panose="020B0604020202020204" pitchFamily="34" charset="0"/>
                <a:cs typeface="Helvetica" panose="020B0604020202020204" pitchFamily="34" charset="0"/>
              </a:rPr>
              <a:t>Recce trips for research</a:t>
            </a:r>
            <a:r>
              <a:rPr lang="en-US" sz="1000" u="sng" dirty="0">
                <a:solidFill>
                  <a:schemeClr val="tx1">
                    <a:lumMod val="50000"/>
                    <a:lumOff val="50000"/>
                  </a:schemeClr>
                </a:solidFill>
                <a:latin typeface="Helvetica" panose="020B0604020202020204" pitchFamily="34" charset="0"/>
                <a:cs typeface="Helvetica" panose="020B0604020202020204" pitchFamily="34" charset="0"/>
              </a:rPr>
              <a:t>, </a:t>
            </a:r>
            <a:r>
              <a:rPr lang="en-SG" sz="10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62" name="TextBox 61">
            <a:extLst>
              <a:ext uri="{FF2B5EF4-FFF2-40B4-BE49-F238E27FC236}">
                <a16:creationId xmlns:a16="http://schemas.microsoft.com/office/drawing/2014/main" id="{6916CDFB-EEB0-04BA-C5E9-C0B555DC7752}"/>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29" name="Rectangle: Rounded Corners 220">
            <a:extLst>
              <a:ext uri="{FF2B5EF4-FFF2-40B4-BE49-F238E27FC236}">
                <a16:creationId xmlns:a16="http://schemas.microsoft.com/office/drawing/2014/main" id="{6B5158B3-A93A-ED7F-30EF-3349C27ADEB1}"/>
              </a:ext>
            </a:extLst>
          </p:cNvPr>
          <p:cNvSpPr/>
          <p:nvPr/>
        </p:nvSpPr>
        <p:spPr>
          <a:xfrm>
            <a:off x="5128067" y="3215987"/>
            <a:ext cx="2037881"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a:t>
            </a:r>
            <a:endParaRPr lang="en-SG" sz="1000" dirty="0">
              <a:solidFill>
                <a:schemeClr val="tx1">
                  <a:lumMod val="50000"/>
                  <a:lumOff val="50000"/>
                </a:schemeClr>
              </a:solidFill>
              <a:latin typeface="Helvetica" pitchFamily="2" charset="0"/>
            </a:endParaRPr>
          </a:p>
        </p:txBody>
      </p:sp>
      <p:sp>
        <p:nvSpPr>
          <p:cNvPr id="130" name="Rectangle: Rounded Corners 220">
            <a:extLst>
              <a:ext uri="{FF2B5EF4-FFF2-40B4-BE49-F238E27FC236}">
                <a16:creationId xmlns:a16="http://schemas.microsoft.com/office/drawing/2014/main" id="{6BD23476-4D21-D861-0520-585D2091FE22}"/>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31" name="Rectangle 130">
            <a:extLst>
              <a:ext uri="{FF2B5EF4-FFF2-40B4-BE49-F238E27FC236}">
                <a16:creationId xmlns:a16="http://schemas.microsoft.com/office/drawing/2014/main" id="{E0D65710-0C7C-0716-7F87-1130D22F9BA8}"/>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2" name="Graphic 131" descr="Play with solid fill">
            <a:extLst>
              <a:ext uri="{FF2B5EF4-FFF2-40B4-BE49-F238E27FC236}">
                <a16:creationId xmlns:a16="http://schemas.microsoft.com/office/drawing/2014/main" id="{4120B696-A79B-842C-3651-CC944F56F6DF}"/>
              </a:ext>
            </a:extLst>
          </p:cNvPr>
          <p:cNvPicPr>
            <a:picLocks noChangeAspect="1"/>
          </p:cNvPicPr>
          <p:nvPr/>
        </p:nvPicPr>
        <p:blipFill>
          <a:blip r:embed="rId7">
            <a:extLst>
              <a:ext uri="{96DAC541-7B7A-43D3-8B79-37D633B846F1}">
                <asvg:svgBlip xmlns:asvg="http://schemas.microsoft.com/office/drawing/2016/SVG/main" r:embed="rId18"/>
              </a:ext>
            </a:extLst>
          </a:blip>
          <a:stretch>
            <a:fillRect/>
          </a:stretch>
        </p:blipFill>
        <p:spPr>
          <a:xfrm rot="5400000">
            <a:off x="6186370" y="4380976"/>
            <a:ext cx="199103" cy="199103"/>
          </a:xfrm>
          <a:prstGeom prst="rect">
            <a:avLst/>
          </a:prstGeom>
        </p:spPr>
      </p:pic>
      <p:sp>
        <p:nvSpPr>
          <p:cNvPr id="133" name="Rectangle: Rounded Corners 220">
            <a:extLst>
              <a:ext uri="{FF2B5EF4-FFF2-40B4-BE49-F238E27FC236}">
                <a16:creationId xmlns:a16="http://schemas.microsoft.com/office/drawing/2014/main" id="{8199DBE1-A2A2-4524-F429-664566F1A66E}"/>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34" name="Rectangle: Rounded Corners 220">
            <a:extLst>
              <a:ext uri="{FF2B5EF4-FFF2-40B4-BE49-F238E27FC236}">
                <a16:creationId xmlns:a16="http://schemas.microsoft.com/office/drawing/2014/main" id="{A7C1FCEF-344B-EC2A-13DF-EEB96C1FD9EE}"/>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53" name="Rectangle: Rounded Corners 220">
            <a:extLst>
              <a:ext uri="{FF2B5EF4-FFF2-40B4-BE49-F238E27FC236}">
                <a16:creationId xmlns:a16="http://schemas.microsoft.com/office/drawing/2014/main" id="{C5D84AEF-A55A-8EF0-F9E4-AEF94ED0E190}"/>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54" name="Straight Arrow Connector 153">
            <a:extLst>
              <a:ext uri="{FF2B5EF4-FFF2-40B4-BE49-F238E27FC236}">
                <a16:creationId xmlns:a16="http://schemas.microsoft.com/office/drawing/2014/main" id="{B3F78117-0F84-25B7-8BAD-12D70E12E792}"/>
              </a:ext>
            </a:extLst>
          </p:cNvPr>
          <p:cNvCxnSpPr>
            <a:cxnSpLocks/>
            <a:stCxn id="133" idx="3"/>
            <a:endCxn id="13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B0CD3166-3915-A296-EB98-FA1A934F068B}"/>
              </a:ext>
            </a:extLst>
          </p:cNvPr>
          <p:cNvCxnSpPr>
            <a:stCxn id="134" idx="3"/>
            <a:endCxn id="153"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Rounded Corners 220">
            <a:extLst>
              <a:ext uri="{FF2B5EF4-FFF2-40B4-BE49-F238E27FC236}">
                <a16:creationId xmlns:a16="http://schemas.microsoft.com/office/drawing/2014/main" id="{BBB8168F-7122-D38E-AC5A-47DD2B93EA39}"/>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157" name="Rectangle: Rounded Corners 220">
            <a:extLst>
              <a:ext uri="{FF2B5EF4-FFF2-40B4-BE49-F238E27FC236}">
                <a16:creationId xmlns:a16="http://schemas.microsoft.com/office/drawing/2014/main" id="{BFBCDEDC-D5AA-FE27-866F-81695E1E521A}"/>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8" name="Rectangle: Rounded Corners 220">
            <a:extLst>
              <a:ext uri="{FF2B5EF4-FFF2-40B4-BE49-F238E27FC236}">
                <a16:creationId xmlns:a16="http://schemas.microsoft.com/office/drawing/2014/main" id="{1DEE594C-9DA7-635F-6FE0-23957CB27DB9}"/>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9" name="Rectangle: Rounded Corners 220">
            <a:extLst>
              <a:ext uri="{FF2B5EF4-FFF2-40B4-BE49-F238E27FC236}">
                <a16:creationId xmlns:a16="http://schemas.microsoft.com/office/drawing/2014/main" id="{BB65FEF8-DFD2-DF94-5008-749574D95E60}"/>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60" name="Rectangle: Rounded Corners 220">
            <a:extLst>
              <a:ext uri="{FF2B5EF4-FFF2-40B4-BE49-F238E27FC236}">
                <a16:creationId xmlns:a16="http://schemas.microsoft.com/office/drawing/2014/main" id="{D2153836-0527-014B-F060-A0305FA92BE4}"/>
              </a:ext>
            </a:extLst>
          </p:cNvPr>
          <p:cNvSpPr/>
          <p:nvPr/>
        </p:nvSpPr>
        <p:spPr>
          <a:xfrm>
            <a:off x="5128067" y="3616831"/>
            <a:ext cx="1765756"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61" name="Graphic 160" descr="Add with solid fill">
            <a:extLst>
              <a:ext uri="{FF2B5EF4-FFF2-40B4-BE49-F238E27FC236}">
                <a16:creationId xmlns:a16="http://schemas.microsoft.com/office/drawing/2014/main" id="{067AD565-A14D-D941-1F0C-8DB758CEE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1430" y="3672289"/>
            <a:ext cx="170856" cy="170856"/>
          </a:xfrm>
          <a:prstGeom prst="rect">
            <a:avLst/>
          </a:prstGeom>
        </p:spPr>
      </p:pic>
      <p:sp>
        <p:nvSpPr>
          <p:cNvPr id="162" name="Rectangle: Rounded Corners 220">
            <a:extLst>
              <a:ext uri="{FF2B5EF4-FFF2-40B4-BE49-F238E27FC236}">
                <a16:creationId xmlns:a16="http://schemas.microsoft.com/office/drawing/2014/main" id="{2E7DDDE9-06D3-B753-7869-0B2B9C8C5D57}"/>
              </a:ext>
            </a:extLst>
          </p:cNvPr>
          <p:cNvSpPr/>
          <p:nvPr/>
        </p:nvSpPr>
        <p:spPr>
          <a:xfrm>
            <a:off x="5128067" y="3971081"/>
            <a:ext cx="2037881"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pic>
        <p:nvPicPr>
          <p:cNvPr id="163" name="Graphic 162" descr="Cursor with solid fill">
            <a:extLst>
              <a:ext uri="{FF2B5EF4-FFF2-40B4-BE49-F238E27FC236}">
                <a16:creationId xmlns:a16="http://schemas.microsoft.com/office/drawing/2014/main" id="{7C7DC0C5-7F9C-B761-EC3B-79FD9AC2863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24614" y="4133135"/>
            <a:ext cx="312187" cy="312187"/>
          </a:xfrm>
          <a:prstGeom prst="rect">
            <a:avLst/>
          </a:prstGeom>
        </p:spPr>
      </p:pic>
      <p:sp>
        <p:nvSpPr>
          <p:cNvPr id="165" name="Rectangle: Rounded Corners 220">
            <a:extLst>
              <a:ext uri="{FF2B5EF4-FFF2-40B4-BE49-F238E27FC236}">
                <a16:creationId xmlns:a16="http://schemas.microsoft.com/office/drawing/2014/main" id="{24B06119-6D30-CA99-EE76-9CA299E6BD51}"/>
              </a:ext>
            </a:extLst>
          </p:cNvPr>
          <p:cNvSpPr/>
          <p:nvPr/>
        </p:nvSpPr>
        <p:spPr>
          <a:xfrm>
            <a:off x="5128067" y="3215987"/>
            <a:ext cx="226803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 there</a:t>
            </a:r>
            <a:endParaRPr lang="en-SG" sz="1000" dirty="0">
              <a:solidFill>
                <a:schemeClr val="tx1">
                  <a:lumMod val="50000"/>
                  <a:lumOff val="50000"/>
                </a:schemeClr>
              </a:solidFill>
              <a:latin typeface="Helvetica" pitchFamily="2" charset="0"/>
            </a:endParaRPr>
          </a:p>
        </p:txBody>
      </p:sp>
      <p:pic>
        <p:nvPicPr>
          <p:cNvPr id="320" name="Picture 319">
            <a:extLst>
              <a:ext uri="{FF2B5EF4-FFF2-40B4-BE49-F238E27FC236}">
                <a16:creationId xmlns:a16="http://schemas.microsoft.com/office/drawing/2014/main" id="{6FCF70FF-790B-37B9-75D5-884A61413D6B}"/>
              </a:ext>
            </a:extLst>
          </p:cNvPr>
          <p:cNvPicPr>
            <a:picLocks noChangeAspect="1"/>
          </p:cNvPicPr>
          <p:nvPr/>
        </p:nvPicPr>
        <p:blipFill>
          <a:blip r:embed="rId17"/>
          <a:stretch>
            <a:fillRect/>
          </a:stretch>
        </p:blipFill>
        <p:spPr>
          <a:xfrm>
            <a:off x="9010255" y="690171"/>
            <a:ext cx="2397805" cy="340865"/>
          </a:xfrm>
          <a:prstGeom prst="rect">
            <a:avLst/>
          </a:prstGeom>
        </p:spPr>
      </p:pic>
    </p:spTree>
    <p:extLst>
      <p:ext uri="{BB962C8B-B14F-4D97-AF65-F5344CB8AC3E}">
        <p14:creationId xmlns:p14="http://schemas.microsoft.com/office/powerpoint/2010/main" val="14637175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30">
            <a:extLst>
              <a:ext uri="{FF2B5EF4-FFF2-40B4-BE49-F238E27FC236}">
                <a16:creationId xmlns:a16="http://schemas.microsoft.com/office/drawing/2014/main" id="{77F4443D-C73E-D7E9-8F62-341079191851}"/>
              </a:ext>
            </a:extLst>
          </p:cNvPr>
          <p:cNvSpPr/>
          <p:nvPr/>
        </p:nvSpPr>
        <p:spPr>
          <a:xfrm>
            <a:off x="2659810"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33" name="TextBox 32">
            <a:extLst>
              <a:ext uri="{FF2B5EF4-FFF2-40B4-BE49-F238E27FC236}">
                <a16:creationId xmlns:a16="http://schemas.microsoft.com/office/drawing/2014/main" id="{DE8F77FC-3A5E-8F0E-AF58-FAE8A3F97F33}"/>
              </a:ext>
            </a:extLst>
          </p:cNvPr>
          <p:cNvSpPr txBox="1"/>
          <p:nvPr/>
        </p:nvSpPr>
        <p:spPr>
          <a:xfrm>
            <a:off x="2878721" y="3023680"/>
            <a:ext cx="800815" cy="338554"/>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Recce trips for research</a:t>
            </a:r>
            <a:endParaRPr lang="en-SG" sz="800" dirty="0">
              <a:solidFill>
                <a:schemeClr val="tx1">
                  <a:lumMod val="50000"/>
                  <a:lumOff val="50000"/>
                </a:schemeClr>
              </a:solidFill>
              <a:latin typeface="Helvetica" pitchFamily="2" charset="0"/>
            </a:endParaRPr>
          </a:p>
        </p:txBody>
      </p:sp>
      <p:grpSp>
        <p:nvGrpSpPr>
          <p:cNvPr id="37" name="Group 36">
            <a:extLst>
              <a:ext uri="{FF2B5EF4-FFF2-40B4-BE49-F238E27FC236}">
                <a16:creationId xmlns:a16="http://schemas.microsoft.com/office/drawing/2014/main" id="{69F234D2-7C87-AE86-B494-8826EAFBAF1D}"/>
              </a:ext>
            </a:extLst>
          </p:cNvPr>
          <p:cNvGrpSpPr/>
          <p:nvPr/>
        </p:nvGrpSpPr>
        <p:grpSpPr>
          <a:xfrm>
            <a:off x="2499565" y="3005356"/>
            <a:ext cx="435529" cy="406157"/>
            <a:chOff x="3082827" y="2589559"/>
            <a:chExt cx="291825" cy="291825"/>
          </a:xfrm>
        </p:grpSpPr>
        <p:grpSp>
          <p:nvGrpSpPr>
            <p:cNvPr id="39" name="Group 38">
              <a:extLst>
                <a:ext uri="{FF2B5EF4-FFF2-40B4-BE49-F238E27FC236}">
                  <a16:creationId xmlns:a16="http://schemas.microsoft.com/office/drawing/2014/main" id="{B4909745-53A4-F816-C5F0-ED6A4E95531F}"/>
                </a:ext>
              </a:extLst>
            </p:cNvPr>
            <p:cNvGrpSpPr/>
            <p:nvPr/>
          </p:nvGrpSpPr>
          <p:grpSpPr>
            <a:xfrm>
              <a:off x="3082827" y="2589559"/>
              <a:ext cx="291825" cy="291825"/>
              <a:chOff x="4624074" y="2498789"/>
              <a:chExt cx="483861" cy="483861"/>
            </a:xfrm>
          </p:grpSpPr>
          <p:sp>
            <p:nvSpPr>
              <p:cNvPr id="63" name="Flowchart: Connector 233">
                <a:extLst>
                  <a:ext uri="{FF2B5EF4-FFF2-40B4-BE49-F238E27FC236}">
                    <a16:creationId xmlns:a16="http://schemas.microsoft.com/office/drawing/2014/main" id="{9CE7FAE7-37E5-3E4C-1455-D00BE00541B3}"/>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4" name="Flowchart: Connector 234">
                <a:extLst>
                  <a:ext uri="{FF2B5EF4-FFF2-40B4-BE49-F238E27FC236}">
                    <a16:creationId xmlns:a16="http://schemas.microsoft.com/office/drawing/2014/main" id="{E1EBD32C-F29F-5614-2DD8-190FBF186C17}"/>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60" name="Picture 59" descr="A close up of a logo&#10;&#10;Description automatically generated">
              <a:extLst>
                <a:ext uri="{FF2B5EF4-FFF2-40B4-BE49-F238E27FC236}">
                  <a16:creationId xmlns:a16="http://schemas.microsoft.com/office/drawing/2014/main" id="{6AE6A60E-DFA1-B458-3E62-0430E226871E}"/>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3409950" y="76175"/>
            <a:ext cx="643976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Now we are adding another task called recce trips for research, and we are adding the advanced details!</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C407BEB-062F-CC03-774F-0ADC44C7F11E}"/>
              </a:ext>
            </a:extLst>
          </p:cNvPr>
          <p:cNvPicPr>
            <a:picLocks noChangeAspect="1"/>
          </p:cNvPicPr>
          <p:nvPr/>
        </p:nvPicPr>
        <p:blipFill>
          <a:blip r:embed="rId17"/>
          <a:stretch>
            <a:fillRect/>
          </a:stretch>
        </p:blipFill>
        <p:spPr>
          <a:xfrm>
            <a:off x="9010256" y="690172"/>
            <a:ext cx="2397805" cy="340865"/>
          </a:xfrm>
          <a:prstGeom prst="rect">
            <a:avLst/>
          </a:prstGeom>
        </p:spPr>
      </p:pic>
      <p:sp>
        <p:nvSpPr>
          <p:cNvPr id="165" name="Rectangle: Rounded Corners 59">
            <a:extLst>
              <a:ext uri="{FF2B5EF4-FFF2-40B4-BE49-F238E27FC236}">
                <a16:creationId xmlns:a16="http://schemas.microsoft.com/office/drawing/2014/main" id="{59E03939-4949-A73A-7E6B-BE300EDB60BE}"/>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6" name="Rectangle: Rounded Corners 60">
            <a:extLst>
              <a:ext uri="{FF2B5EF4-FFF2-40B4-BE49-F238E27FC236}">
                <a16:creationId xmlns:a16="http://schemas.microsoft.com/office/drawing/2014/main" id="{0C8226BE-5E64-BA17-E5AF-7BC426D792F2}"/>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68" name="Straight Connector 167">
            <a:extLst>
              <a:ext uri="{FF2B5EF4-FFF2-40B4-BE49-F238E27FC236}">
                <a16:creationId xmlns:a16="http://schemas.microsoft.com/office/drawing/2014/main" id="{7B657CD3-78DA-41B9-DB19-4916239270F2}"/>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253E9F0-2CD2-BC6E-D14F-23D656343767}"/>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27568DA-8EBD-704E-F005-41953F4321F7}"/>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B116D06-78B1-54C4-7B19-739982331F45}"/>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8ED2506-D488-6C63-CEDD-EF4CD7E34EAF}"/>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816E138-176E-AD58-C621-1272E7A71AAD}"/>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3640D46B-B823-4305-987B-294FA959D65C}"/>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7DA0D6E-0AD0-16BB-DB32-7D7D09317AA4}"/>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494938E-B8AE-0CFB-2588-4B4AFABC686B}"/>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2718650-C623-D2FF-A717-05DFFF2BD8A3}"/>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9C15AB84-0B16-1EF0-F0AB-0591888181C4}"/>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80" name="TextBox 179">
            <a:extLst>
              <a:ext uri="{FF2B5EF4-FFF2-40B4-BE49-F238E27FC236}">
                <a16:creationId xmlns:a16="http://schemas.microsoft.com/office/drawing/2014/main" id="{F17D82CB-25CE-DB7E-83DF-1CC8E4B0FF1E}"/>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81" name="TextBox 180">
            <a:extLst>
              <a:ext uri="{FF2B5EF4-FFF2-40B4-BE49-F238E27FC236}">
                <a16:creationId xmlns:a16="http://schemas.microsoft.com/office/drawing/2014/main" id="{0425BA8D-F8C7-C483-4E5E-6D298303155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82" name="TextBox 181">
            <a:extLst>
              <a:ext uri="{FF2B5EF4-FFF2-40B4-BE49-F238E27FC236}">
                <a16:creationId xmlns:a16="http://schemas.microsoft.com/office/drawing/2014/main" id="{C8BC466E-6164-BD10-B238-391FB515122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83" name="TextBox 182">
            <a:extLst>
              <a:ext uri="{FF2B5EF4-FFF2-40B4-BE49-F238E27FC236}">
                <a16:creationId xmlns:a16="http://schemas.microsoft.com/office/drawing/2014/main" id="{F3BAE6EC-41B7-A545-BD43-54DE0B4D6AE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84" name="TextBox 183">
            <a:extLst>
              <a:ext uri="{FF2B5EF4-FFF2-40B4-BE49-F238E27FC236}">
                <a16:creationId xmlns:a16="http://schemas.microsoft.com/office/drawing/2014/main" id="{207308F5-E9DC-F1CB-EDD5-3855F90C5643}"/>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85" name="TextBox 184">
            <a:extLst>
              <a:ext uri="{FF2B5EF4-FFF2-40B4-BE49-F238E27FC236}">
                <a16:creationId xmlns:a16="http://schemas.microsoft.com/office/drawing/2014/main" id="{05036626-1D32-79C6-68A8-D2CA4852FF28}"/>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86" name="TextBox 185">
            <a:extLst>
              <a:ext uri="{FF2B5EF4-FFF2-40B4-BE49-F238E27FC236}">
                <a16:creationId xmlns:a16="http://schemas.microsoft.com/office/drawing/2014/main" id="{2F48FE69-F995-3F48-C2E3-D3B3EF8D3090}"/>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87" name="TextBox 186">
            <a:extLst>
              <a:ext uri="{FF2B5EF4-FFF2-40B4-BE49-F238E27FC236}">
                <a16:creationId xmlns:a16="http://schemas.microsoft.com/office/drawing/2014/main" id="{748F46DB-3B0D-C9DB-A455-6E3FE88EFEC6}"/>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88" name="TextBox 187">
            <a:extLst>
              <a:ext uri="{FF2B5EF4-FFF2-40B4-BE49-F238E27FC236}">
                <a16:creationId xmlns:a16="http://schemas.microsoft.com/office/drawing/2014/main" id="{8D63FDBA-CB2B-2275-6B55-9E62099D89A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89" name="TextBox 188">
            <a:extLst>
              <a:ext uri="{FF2B5EF4-FFF2-40B4-BE49-F238E27FC236}">
                <a16:creationId xmlns:a16="http://schemas.microsoft.com/office/drawing/2014/main" id="{11B8A33F-07EA-24A2-CB8E-61E8F5D4B7E9}"/>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0" name="TextBox 189">
            <a:extLst>
              <a:ext uri="{FF2B5EF4-FFF2-40B4-BE49-F238E27FC236}">
                <a16:creationId xmlns:a16="http://schemas.microsoft.com/office/drawing/2014/main" id="{7E3A735F-BDA6-DFF1-0636-474C1E43479B}"/>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91" name="TextBox 190">
            <a:extLst>
              <a:ext uri="{FF2B5EF4-FFF2-40B4-BE49-F238E27FC236}">
                <a16:creationId xmlns:a16="http://schemas.microsoft.com/office/drawing/2014/main" id="{0B4D296E-E26E-40C3-63E5-5FD43FF281B2}"/>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92" name="Straight Connector 191">
            <a:extLst>
              <a:ext uri="{FF2B5EF4-FFF2-40B4-BE49-F238E27FC236}">
                <a16:creationId xmlns:a16="http://schemas.microsoft.com/office/drawing/2014/main" id="{BF7A2599-6863-325B-DF20-062450AB770C}"/>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3" name="TextBox 192">
            <a:extLst>
              <a:ext uri="{FF2B5EF4-FFF2-40B4-BE49-F238E27FC236}">
                <a16:creationId xmlns:a16="http://schemas.microsoft.com/office/drawing/2014/main" id="{11A4C705-14ED-71D7-3720-10F2A91F47D3}"/>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94" name="TextBox 193">
            <a:extLst>
              <a:ext uri="{FF2B5EF4-FFF2-40B4-BE49-F238E27FC236}">
                <a16:creationId xmlns:a16="http://schemas.microsoft.com/office/drawing/2014/main" id="{B0552BA3-BED5-1669-934A-22AA695971B4}"/>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95" name="TextBox 194">
            <a:extLst>
              <a:ext uri="{FF2B5EF4-FFF2-40B4-BE49-F238E27FC236}">
                <a16:creationId xmlns:a16="http://schemas.microsoft.com/office/drawing/2014/main" id="{269B1C8A-66AC-65B2-CC54-C9171AF1F6FD}"/>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96" name="TextBox 195">
            <a:extLst>
              <a:ext uri="{FF2B5EF4-FFF2-40B4-BE49-F238E27FC236}">
                <a16:creationId xmlns:a16="http://schemas.microsoft.com/office/drawing/2014/main" id="{7E787B2F-B61A-EFDB-3A60-27E1D0E9CCB9}"/>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97" name="TextBox 196">
            <a:extLst>
              <a:ext uri="{FF2B5EF4-FFF2-40B4-BE49-F238E27FC236}">
                <a16:creationId xmlns:a16="http://schemas.microsoft.com/office/drawing/2014/main" id="{56FAB4B8-D086-1226-70F1-3861B2151657}"/>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98" name="TextBox 197">
            <a:extLst>
              <a:ext uri="{FF2B5EF4-FFF2-40B4-BE49-F238E27FC236}">
                <a16:creationId xmlns:a16="http://schemas.microsoft.com/office/drawing/2014/main" id="{FDA6A629-983D-6602-D852-0DA9A6DD3D22}"/>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199" name="Straight Connector 198">
            <a:extLst>
              <a:ext uri="{FF2B5EF4-FFF2-40B4-BE49-F238E27FC236}">
                <a16:creationId xmlns:a16="http://schemas.microsoft.com/office/drawing/2014/main" id="{D93662FD-0485-B909-8240-1FEDE724A5B1}"/>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22979A2-892E-7093-B02A-1472F7848E43}"/>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B5CF538-6314-46E0-DD86-8B6E234B5332}"/>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4B7AAF6D-96E4-E39D-6CBA-59E9C98BE73E}"/>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EFAF5D96-2B3D-9C51-80C8-1F9C7E48305E}"/>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2343C6A5-C11E-F675-6C83-4C1DF227C48C}"/>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5" name="Rectangle: Rounded Corners 59">
            <a:extLst>
              <a:ext uri="{FF2B5EF4-FFF2-40B4-BE49-F238E27FC236}">
                <a16:creationId xmlns:a16="http://schemas.microsoft.com/office/drawing/2014/main" id="{DEF2603E-AD5B-B13A-DD98-A937892AE768}"/>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6" name="Rectangle: Rounded Corners 60">
            <a:extLst>
              <a:ext uri="{FF2B5EF4-FFF2-40B4-BE49-F238E27FC236}">
                <a16:creationId xmlns:a16="http://schemas.microsoft.com/office/drawing/2014/main" id="{953E047A-D6DD-7330-B424-F7FB60450B76}"/>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07" name="Straight Connector 206">
            <a:extLst>
              <a:ext uri="{FF2B5EF4-FFF2-40B4-BE49-F238E27FC236}">
                <a16:creationId xmlns:a16="http://schemas.microsoft.com/office/drawing/2014/main" id="{4CF09811-C7A4-8695-FEE7-53763AC6D8D9}"/>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14006D4-0993-F739-0B91-D728F65DF27B}"/>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F396CBDD-E27D-F1FB-997C-73FD212C8DAC}"/>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BCDAB2F6-C1C4-70DF-6255-29099A71D237}"/>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0902F71-F481-7C74-7EA2-2BD1598D54E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3966218-6A45-76EE-B84F-69547429FFCA}"/>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CE8F8503-082C-F8D2-18D9-8DF1E76362CB}"/>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D563B7AF-114E-FA81-62D5-F1E951E6ED01}"/>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313200B-0CAD-52BC-8A7E-3DB51E0418C2}"/>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0CD0CE58-C3C5-1D08-C971-AE2E800DD1DA}"/>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EE11E389-243A-65AB-CEE8-607D9B28FF8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18" name="TextBox 217">
            <a:extLst>
              <a:ext uri="{FF2B5EF4-FFF2-40B4-BE49-F238E27FC236}">
                <a16:creationId xmlns:a16="http://schemas.microsoft.com/office/drawing/2014/main" id="{5271E724-3AB5-CA84-664C-25638D979685}"/>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19" name="TextBox 218">
            <a:extLst>
              <a:ext uri="{FF2B5EF4-FFF2-40B4-BE49-F238E27FC236}">
                <a16:creationId xmlns:a16="http://schemas.microsoft.com/office/drawing/2014/main" id="{A3FFB078-72E6-C945-16A7-522F89BB577C}"/>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20" name="TextBox 219">
            <a:extLst>
              <a:ext uri="{FF2B5EF4-FFF2-40B4-BE49-F238E27FC236}">
                <a16:creationId xmlns:a16="http://schemas.microsoft.com/office/drawing/2014/main" id="{C68465D6-C4EF-923E-3D44-8586147F729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21" name="TextBox 220">
            <a:extLst>
              <a:ext uri="{FF2B5EF4-FFF2-40B4-BE49-F238E27FC236}">
                <a16:creationId xmlns:a16="http://schemas.microsoft.com/office/drawing/2014/main" id="{949BC6C7-3C59-2F52-D116-11A1D3758D9B}"/>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22" name="TextBox 221">
            <a:extLst>
              <a:ext uri="{FF2B5EF4-FFF2-40B4-BE49-F238E27FC236}">
                <a16:creationId xmlns:a16="http://schemas.microsoft.com/office/drawing/2014/main" id="{9339A14D-8939-620C-0B3F-07754058111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23" name="TextBox 222">
            <a:extLst>
              <a:ext uri="{FF2B5EF4-FFF2-40B4-BE49-F238E27FC236}">
                <a16:creationId xmlns:a16="http://schemas.microsoft.com/office/drawing/2014/main" id="{0FDB7B7B-C61A-6712-1A23-B65D4D117EF6}"/>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24" name="TextBox 223">
            <a:extLst>
              <a:ext uri="{FF2B5EF4-FFF2-40B4-BE49-F238E27FC236}">
                <a16:creationId xmlns:a16="http://schemas.microsoft.com/office/drawing/2014/main" id="{5D0AB228-7D10-74B9-A870-889AA6693462}"/>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5" name="TextBox 224">
            <a:extLst>
              <a:ext uri="{FF2B5EF4-FFF2-40B4-BE49-F238E27FC236}">
                <a16:creationId xmlns:a16="http://schemas.microsoft.com/office/drawing/2014/main" id="{43877CCB-D6BD-C1EE-F003-26BDD5AAB89D}"/>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6" name="TextBox 225">
            <a:extLst>
              <a:ext uri="{FF2B5EF4-FFF2-40B4-BE49-F238E27FC236}">
                <a16:creationId xmlns:a16="http://schemas.microsoft.com/office/drawing/2014/main" id="{7D6C7749-C17C-E269-D320-DABBEA8E720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7" name="TextBox 226">
            <a:extLst>
              <a:ext uri="{FF2B5EF4-FFF2-40B4-BE49-F238E27FC236}">
                <a16:creationId xmlns:a16="http://schemas.microsoft.com/office/drawing/2014/main" id="{8659CEA9-E546-1D79-A6BE-56FBA07B73D7}"/>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28" name="TextBox 227">
            <a:extLst>
              <a:ext uri="{FF2B5EF4-FFF2-40B4-BE49-F238E27FC236}">
                <a16:creationId xmlns:a16="http://schemas.microsoft.com/office/drawing/2014/main" id="{0C53703D-C4B0-76C6-1EFD-3BAF40FFB54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29" name="TextBox 228">
            <a:extLst>
              <a:ext uri="{FF2B5EF4-FFF2-40B4-BE49-F238E27FC236}">
                <a16:creationId xmlns:a16="http://schemas.microsoft.com/office/drawing/2014/main" id="{5FB68161-ECBF-BA17-FDB4-D8F12A00C24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30" name="Straight Connector 229">
            <a:extLst>
              <a:ext uri="{FF2B5EF4-FFF2-40B4-BE49-F238E27FC236}">
                <a16:creationId xmlns:a16="http://schemas.microsoft.com/office/drawing/2014/main" id="{09A3B13E-8C1C-F295-4FE4-0EA543E960A5}"/>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5810B944-E7B9-FACE-AC70-B94CF7226AFF}"/>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32" name="TextBox 231">
            <a:extLst>
              <a:ext uri="{FF2B5EF4-FFF2-40B4-BE49-F238E27FC236}">
                <a16:creationId xmlns:a16="http://schemas.microsoft.com/office/drawing/2014/main" id="{E514835E-2F1C-4BF3-7525-96DD0C4B20E3}"/>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33" name="TextBox 232">
            <a:extLst>
              <a:ext uri="{FF2B5EF4-FFF2-40B4-BE49-F238E27FC236}">
                <a16:creationId xmlns:a16="http://schemas.microsoft.com/office/drawing/2014/main" id="{12B34817-430E-1A5C-FD2E-9D879DA94D61}"/>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34" name="TextBox 233">
            <a:extLst>
              <a:ext uri="{FF2B5EF4-FFF2-40B4-BE49-F238E27FC236}">
                <a16:creationId xmlns:a16="http://schemas.microsoft.com/office/drawing/2014/main" id="{E9951DEF-F40F-C6AA-9270-F91BE369599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35" name="TextBox 234">
            <a:extLst>
              <a:ext uri="{FF2B5EF4-FFF2-40B4-BE49-F238E27FC236}">
                <a16:creationId xmlns:a16="http://schemas.microsoft.com/office/drawing/2014/main" id="{9A354FE8-E10F-A10C-FE29-1821BDF177B6}"/>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36" name="TextBox 235">
            <a:extLst>
              <a:ext uri="{FF2B5EF4-FFF2-40B4-BE49-F238E27FC236}">
                <a16:creationId xmlns:a16="http://schemas.microsoft.com/office/drawing/2014/main" id="{CBD97CFC-DE85-FA5B-0C14-9AF4A7B2E74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37" name="Straight Connector 236">
            <a:extLst>
              <a:ext uri="{FF2B5EF4-FFF2-40B4-BE49-F238E27FC236}">
                <a16:creationId xmlns:a16="http://schemas.microsoft.com/office/drawing/2014/main" id="{FF6D1759-4DAA-FD28-76AB-CC38BF5772A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B055884A-E635-2967-1DC0-658CF8410C39}"/>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39BC1502-336C-7F2D-6EB6-99F237152651}"/>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85935BC-9066-79BF-748B-6E1A38ACC65E}"/>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D37227D5-38D9-3E45-4315-6CEC7F2146FB}"/>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1542882-6BB5-9DD5-AF2D-04D938E36A43}"/>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3" name="Rectangle: Rounded Corners 59">
            <a:extLst>
              <a:ext uri="{FF2B5EF4-FFF2-40B4-BE49-F238E27FC236}">
                <a16:creationId xmlns:a16="http://schemas.microsoft.com/office/drawing/2014/main" id="{C817E7F0-246F-D177-EBD0-DC12ED37D622}"/>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4" name="Rectangle: Rounded Corners 60">
            <a:extLst>
              <a:ext uri="{FF2B5EF4-FFF2-40B4-BE49-F238E27FC236}">
                <a16:creationId xmlns:a16="http://schemas.microsoft.com/office/drawing/2014/main" id="{1E6B1A3F-BA91-0397-89DA-6ADB9A3275F4}"/>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45" name="Straight Connector 244">
            <a:extLst>
              <a:ext uri="{FF2B5EF4-FFF2-40B4-BE49-F238E27FC236}">
                <a16:creationId xmlns:a16="http://schemas.microsoft.com/office/drawing/2014/main" id="{FD54280E-C079-DF37-5A0E-9D8C8DCD7FF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53257DC4-E033-48DB-5EF2-BDC4C008CD9D}"/>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6AA8DFC-57F9-6133-0AD9-8F88AA31947D}"/>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81D4FCD3-2459-A122-5946-7CDA52B2CEF3}"/>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6D4AFF6-A187-4982-7E4A-42CC23554BAB}"/>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48FC182D-1C11-3F83-F950-2FB0A0CC4280}"/>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C62F2D11-7903-9710-59FF-EF1EA505FD4F}"/>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11D38B3-3705-99F8-227A-DE09AAEDE6A0}"/>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F340D0F3-F76F-3371-4E8B-885FE64D79DC}"/>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145ED4D7-ABE5-3C15-0708-A89BFEFFC8C2}"/>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5D499276-359A-E7BA-102E-08DCD8570CD3}"/>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56" name="TextBox 255">
            <a:extLst>
              <a:ext uri="{FF2B5EF4-FFF2-40B4-BE49-F238E27FC236}">
                <a16:creationId xmlns:a16="http://schemas.microsoft.com/office/drawing/2014/main" id="{91B2196A-B879-9776-352F-EC2AA2EF3916}"/>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57" name="TextBox 256">
            <a:extLst>
              <a:ext uri="{FF2B5EF4-FFF2-40B4-BE49-F238E27FC236}">
                <a16:creationId xmlns:a16="http://schemas.microsoft.com/office/drawing/2014/main" id="{C21D0F3E-957A-7633-F0D3-62ED1F63ABA6}"/>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8" name="TextBox 257">
            <a:extLst>
              <a:ext uri="{FF2B5EF4-FFF2-40B4-BE49-F238E27FC236}">
                <a16:creationId xmlns:a16="http://schemas.microsoft.com/office/drawing/2014/main" id="{FFB0E229-F774-3D5D-4144-9B11136A2A52}"/>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59" name="TextBox 258">
            <a:extLst>
              <a:ext uri="{FF2B5EF4-FFF2-40B4-BE49-F238E27FC236}">
                <a16:creationId xmlns:a16="http://schemas.microsoft.com/office/drawing/2014/main" id="{151ADA82-F218-00D8-2B83-BDB24D9494FA}"/>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60" name="TextBox 259">
            <a:extLst>
              <a:ext uri="{FF2B5EF4-FFF2-40B4-BE49-F238E27FC236}">
                <a16:creationId xmlns:a16="http://schemas.microsoft.com/office/drawing/2014/main" id="{C670CC29-C1D7-046D-0089-46C1B8650AAC}"/>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61" name="TextBox 260">
            <a:extLst>
              <a:ext uri="{FF2B5EF4-FFF2-40B4-BE49-F238E27FC236}">
                <a16:creationId xmlns:a16="http://schemas.microsoft.com/office/drawing/2014/main" id="{A6427753-47EB-C76C-DC36-BE93E3E6B88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62" name="TextBox 261">
            <a:extLst>
              <a:ext uri="{FF2B5EF4-FFF2-40B4-BE49-F238E27FC236}">
                <a16:creationId xmlns:a16="http://schemas.microsoft.com/office/drawing/2014/main" id="{497817F0-AEBD-999F-6DF6-E2E6AD026CBD}"/>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63" name="TextBox 262">
            <a:extLst>
              <a:ext uri="{FF2B5EF4-FFF2-40B4-BE49-F238E27FC236}">
                <a16:creationId xmlns:a16="http://schemas.microsoft.com/office/drawing/2014/main" id="{53704DF3-6CF0-AAE6-B1DE-18F7C60D8906}"/>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64" name="TextBox 263">
            <a:extLst>
              <a:ext uri="{FF2B5EF4-FFF2-40B4-BE49-F238E27FC236}">
                <a16:creationId xmlns:a16="http://schemas.microsoft.com/office/drawing/2014/main" id="{E3D0EFD4-73FC-16BC-6F91-3E06EC0F78B8}"/>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65" name="TextBox 264">
            <a:extLst>
              <a:ext uri="{FF2B5EF4-FFF2-40B4-BE49-F238E27FC236}">
                <a16:creationId xmlns:a16="http://schemas.microsoft.com/office/drawing/2014/main" id="{2D205FDC-AF14-82C8-1249-1CDFD549D1D8}"/>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66" name="TextBox 265">
            <a:extLst>
              <a:ext uri="{FF2B5EF4-FFF2-40B4-BE49-F238E27FC236}">
                <a16:creationId xmlns:a16="http://schemas.microsoft.com/office/drawing/2014/main" id="{528FE0D3-9914-BAFE-BFE1-3D4E106ACA28}"/>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67" name="TextBox 266">
            <a:extLst>
              <a:ext uri="{FF2B5EF4-FFF2-40B4-BE49-F238E27FC236}">
                <a16:creationId xmlns:a16="http://schemas.microsoft.com/office/drawing/2014/main" id="{7D6C8230-2317-ADC0-84C2-6AA2D29CECD5}"/>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68" name="Straight Connector 267">
            <a:extLst>
              <a:ext uri="{FF2B5EF4-FFF2-40B4-BE49-F238E27FC236}">
                <a16:creationId xmlns:a16="http://schemas.microsoft.com/office/drawing/2014/main" id="{5CD19442-481E-360A-1743-C4E05DCF2D08}"/>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9" name="TextBox 268">
            <a:extLst>
              <a:ext uri="{FF2B5EF4-FFF2-40B4-BE49-F238E27FC236}">
                <a16:creationId xmlns:a16="http://schemas.microsoft.com/office/drawing/2014/main" id="{5AD1D322-ADB6-55C1-4566-EDDE65DCF21E}"/>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70" name="TextBox 269">
            <a:extLst>
              <a:ext uri="{FF2B5EF4-FFF2-40B4-BE49-F238E27FC236}">
                <a16:creationId xmlns:a16="http://schemas.microsoft.com/office/drawing/2014/main" id="{20E3E897-E197-9A4D-CA6E-9119B2C0912C}"/>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71" name="TextBox 270">
            <a:extLst>
              <a:ext uri="{FF2B5EF4-FFF2-40B4-BE49-F238E27FC236}">
                <a16:creationId xmlns:a16="http://schemas.microsoft.com/office/drawing/2014/main" id="{890287DB-60C7-C939-82FA-2C47D3BEB677}"/>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72" name="TextBox 271">
            <a:extLst>
              <a:ext uri="{FF2B5EF4-FFF2-40B4-BE49-F238E27FC236}">
                <a16:creationId xmlns:a16="http://schemas.microsoft.com/office/drawing/2014/main" id="{738FAAC2-9AA4-2234-0329-E0EBC9E980B8}"/>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73" name="TextBox 272">
            <a:extLst>
              <a:ext uri="{FF2B5EF4-FFF2-40B4-BE49-F238E27FC236}">
                <a16:creationId xmlns:a16="http://schemas.microsoft.com/office/drawing/2014/main" id="{F95D2371-F168-A601-B195-634741719B0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74" name="TextBox 273">
            <a:extLst>
              <a:ext uri="{FF2B5EF4-FFF2-40B4-BE49-F238E27FC236}">
                <a16:creationId xmlns:a16="http://schemas.microsoft.com/office/drawing/2014/main" id="{F6C023C9-3946-C358-A59B-FCC029A024C3}"/>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75" name="Straight Connector 274">
            <a:extLst>
              <a:ext uri="{FF2B5EF4-FFF2-40B4-BE49-F238E27FC236}">
                <a16:creationId xmlns:a16="http://schemas.microsoft.com/office/drawing/2014/main" id="{73BC2D4D-330E-6B08-B8E8-8CCC967B668A}"/>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14EF13B4-8A4E-54DB-B8DC-87118991CD5A}"/>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796EF11-A032-A14C-9A8D-569440936F09}"/>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A86055D0-DA6E-A91D-90E2-FC1C4CE1237C}"/>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FE0A9C0F-1CD0-B9CE-DFD4-2FA415AFAB2D}"/>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7DFC2928-2459-57CC-3B0D-E32EEB1A5BEE}"/>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1" name="Rectangle: Rounded Corners 59">
            <a:extLst>
              <a:ext uri="{FF2B5EF4-FFF2-40B4-BE49-F238E27FC236}">
                <a16:creationId xmlns:a16="http://schemas.microsoft.com/office/drawing/2014/main" id="{413DF3ED-07D5-9B7A-069E-BA7128435A1B}"/>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82" name="Rectangle: Rounded Corners 60">
            <a:extLst>
              <a:ext uri="{FF2B5EF4-FFF2-40B4-BE49-F238E27FC236}">
                <a16:creationId xmlns:a16="http://schemas.microsoft.com/office/drawing/2014/main" id="{20C932BB-B846-D512-2DAF-4FED043EE6BD}"/>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83" name="Straight Connector 282">
            <a:extLst>
              <a:ext uri="{FF2B5EF4-FFF2-40B4-BE49-F238E27FC236}">
                <a16:creationId xmlns:a16="http://schemas.microsoft.com/office/drawing/2014/main" id="{D11C69E7-B7EF-A557-86F3-2D2423B4C8E2}"/>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9BFE2994-1304-BCA0-9505-1B3F48E8CB4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E2BE9D1-2FA3-6FE1-5086-A291988F137A}"/>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0AF37B6-DE18-C03D-9341-621DF5680890}"/>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7BDE6A90-78DA-AE01-A70D-D0C82E45C992}"/>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3B40FB1-6BDE-F4FD-4FDC-9E3AFB92B409}"/>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A8ACE3E8-5C3F-51C4-56A8-150196E7E2DF}"/>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9991B8-6E88-EBEA-7CAC-0A7ECA77FB0C}"/>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7E59A3A3-8FF1-8E49-A7DC-3339CFF85FDA}"/>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D65E463C-6A09-1578-B8F8-1A5F2033729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3" name="TextBox 292">
            <a:extLst>
              <a:ext uri="{FF2B5EF4-FFF2-40B4-BE49-F238E27FC236}">
                <a16:creationId xmlns:a16="http://schemas.microsoft.com/office/drawing/2014/main" id="{C421BD69-B40E-1CD3-DA43-1C94DFD7C231}"/>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94" name="TextBox 293">
            <a:extLst>
              <a:ext uri="{FF2B5EF4-FFF2-40B4-BE49-F238E27FC236}">
                <a16:creationId xmlns:a16="http://schemas.microsoft.com/office/drawing/2014/main" id="{7811B29A-9357-19B7-C803-F048ABBCB98D}"/>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95" name="TextBox 294">
            <a:extLst>
              <a:ext uri="{FF2B5EF4-FFF2-40B4-BE49-F238E27FC236}">
                <a16:creationId xmlns:a16="http://schemas.microsoft.com/office/drawing/2014/main" id="{F63F5DB4-2A76-B611-ED11-65155A59251A}"/>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96" name="TextBox 295">
            <a:extLst>
              <a:ext uri="{FF2B5EF4-FFF2-40B4-BE49-F238E27FC236}">
                <a16:creationId xmlns:a16="http://schemas.microsoft.com/office/drawing/2014/main" id="{475F6571-5929-E44F-4675-CE3E759738E0}"/>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7" name="TextBox 296">
            <a:extLst>
              <a:ext uri="{FF2B5EF4-FFF2-40B4-BE49-F238E27FC236}">
                <a16:creationId xmlns:a16="http://schemas.microsoft.com/office/drawing/2014/main" id="{CF404F53-FB59-24A3-D8F9-F29826EEDF68}"/>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98" name="TextBox 297">
            <a:extLst>
              <a:ext uri="{FF2B5EF4-FFF2-40B4-BE49-F238E27FC236}">
                <a16:creationId xmlns:a16="http://schemas.microsoft.com/office/drawing/2014/main" id="{ABF215EA-3C7D-D205-3D3B-EAC3BC83B03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299" name="TextBox 298">
            <a:extLst>
              <a:ext uri="{FF2B5EF4-FFF2-40B4-BE49-F238E27FC236}">
                <a16:creationId xmlns:a16="http://schemas.microsoft.com/office/drawing/2014/main" id="{B2AC2C95-BF87-A4BB-6C68-8B130C3D92C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00" name="TextBox 299">
            <a:extLst>
              <a:ext uri="{FF2B5EF4-FFF2-40B4-BE49-F238E27FC236}">
                <a16:creationId xmlns:a16="http://schemas.microsoft.com/office/drawing/2014/main" id="{DC148144-5309-EC82-1003-E6A3918743C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01" name="TextBox 300">
            <a:extLst>
              <a:ext uri="{FF2B5EF4-FFF2-40B4-BE49-F238E27FC236}">
                <a16:creationId xmlns:a16="http://schemas.microsoft.com/office/drawing/2014/main" id="{49DC9F63-5E9D-CAF2-9120-E37BAA087B9F}"/>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02" name="TextBox 301">
            <a:extLst>
              <a:ext uri="{FF2B5EF4-FFF2-40B4-BE49-F238E27FC236}">
                <a16:creationId xmlns:a16="http://schemas.microsoft.com/office/drawing/2014/main" id="{30F20A55-143B-9468-B27D-974D0362EC38}"/>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03" name="TextBox 302">
            <a:extLst>
              <a:ext uri="{FF2B5EF4-FFF2-40B4-BE49-F238E27FC236}">
                <a16:creationId xmlns:a16="http://schemas.microsoft.com/office/drawing/2014/main" id="{B533D9AA-B213-1C0F-419B-E61301C168CC}"/>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04" name="TextBox 303">
            <a:extLst>
              <a:ext uri="{FF2B5EF4-FFF2-40B4-BE49-F238E27FC236}">
                <a16:creationId xmlns:a16="http://schemas.microsoft.com/office/drawing/2014/main" id="{CC11319A-F5CB-C722-2284-96C8D43C6D86}"/>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05" name="TextBox 304">
            <a:extLst>
              <a:ext uri="{FF2B5EF4-FFF2-40B4-BE49-F238E27FC236}">
                <a16:creationId xmlns:a16="http://schemas.microsoft.com/office/drawing/2014/main" id="{ACC78613-E300-D2E8-3B6C-A57E6B916378}"/>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06" name="Straight Connector 305">
            <a:extLst>
              <a:ext uri="{FF2B5EF4-FFF2-40B4-BE49-F238E27FC236}">
                <a16:creationId xmlns:a16="http://schemas.microsoft.com/office/drawing/2014/main" id="{2E0BC777-C541-D3F1-130E-0BCD193B79D7}"/>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7" name="TextBox 306">
            <a:extLst>
              <a:ext uri="{FF2B5EF4-FFF2-40B4-BE49-F238E27FC236}">
                <a16:creationId xmlns:a16="http://schemas.microsoft.com/office/drawing/2014/main" id="{C17E5BCD-5CBF-48CD-7A0A-3A7C1E563D46}"/>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08" name="TextBox 307">
            <a:extLst>
              <a:ext uri="{FF2B5EF4-FFF2-40B4-BE49-F238E27FC236}">
                <a16:creationId xmlns:a16="http://schemas.microsoft.com/office/drawing/2014/main" id="{B34B7D0C-2B27-1A9B-482D-1CC47B334CC0}"/>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09" name="TextBox 308">
            <a:extLst>
              <a:ext uri="{FF2B5EF4-FFF2-40B4-BE49-F238E27FC236}">
                <a16:creationId xmlns:a16="http://schemas.microsoft.com/office/drawing/2014/main" id="{733A20C5-C25B-C3A7-347A-52413A60E7C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10" name="TextBox 309">
            <a:extLst>
              <a:ext uri="{FF2B5EF4-FFF2-40B4-BE49-F238E27FC236}">
                <a16:creationId xmlns:a16="http://schemas.microsoft.com/office/drawing/2014/main" id="{FF6AA14C-802B-C839-3AF6-740EE444CA31}"/>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11" name="TextBox 310">
            <a:extLst>
              <a:ext uri="{FF2B5EF4-FFF2-40B4-BE49-F238E27FC236}">
                <a16:creationId xmlns:a16="http://schemas.microsoft.com/office/drawing/2014/main" id="{98378C70-9CC2-3A76-247E-CE7B12F787D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12" name="TextBox 311">
            <a:extLst>
              <a:ext uri="{FF2B5EF4-FFF2-40B4-BE49-F238E27FC236}">
                <a16:creationId xmlns:a16="http://schemas.microsoft.com/office/drawing/2014/main" id="{D6CE6502-72D2-8114-F89C-590685050C0B}"/>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313" name="Straight Connector 312">
            <a:extLst>
              <a:ext uri="{FF2B5EF4-FFF2-40B4-BE49-F238E27FC236}">
                <a16:creationId xmlns:a16="http://schemas.microsoft.com/office/drawing/2014/main" id="{93292E80-D23A-619C-E968-2193F438BAA1}"/>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C2466BB9-655E-CEC1-73F9-80ECAC117AC5}"/>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49B2855C-59A6-D472-CD81-CD72153EA5F0}"/>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FE2CAF96-9D94-EAC3-2849-3ABAC9509C4C}"/>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C0E164F6-C7F2-72B4-474D-195B72D784F1}"/>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75DEE1C1-D419-4EE6-BC30-C33E33C681E3}"/>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B422FB6-6815-AA28-1ED1-DCC4862AA129}"/>
              </a:ext>
            </a:extLst>
          </p:cNvPr>
          <p:cNvSpPr/>
          <p:nvPr/>
        </p:nvSpPr>
        <p:spPr>
          <a:xfrm>
            <a:off x="717738" y="669611"/>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18">
            <a:extLst>
              <a:ext uri="{FF2B5EF4-FFF2-40B4-BE49-F238E27FC236}">
                <a16:creationId xmlns:a16="http://schemas.microsoft.com/office/drawing/2014/main" id="{DF7CCE73-4DF6-75BE-5C6B-84B4E62D4EF5}"/>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000" b="1" dirty="0">
                <a:solidFill>
                  <a:schemeClr val="tx1">
                    <a:lumMod val="50000"/>
                    <a:lumOff val="50000"/>
                  </a:schemeClr>
                </a:solidFill>
                <a:latin typeface="Helvetica" panose="020B0604020202020204" pitchFamily="34" charset="0"/>
                <a:cs typeface="Helvetica" panose="020B0604020202020204" pitchFamily="34" charset="0"/>
              </a:rPr>
              <a:t>  </a:t>
            </a:r>
            <a:r>
              <a:rPr lang="en-US" sz="1000" b="1" u="sng" dirty="0">
                <a:solidFill>
                  <a:schemeClr val="tx1">
                    <a:lumMod val="50000"/>
                    <a:lumOff val="50000"/>
                  </a:schemeClr>
                </a:solidFill>
                <a:latin typeface="Helvetica" panose="020B0604020202020204" pitchFamily="34" charset="0"/>
                <a:cs typeface="Helvetica" panose="020B0604020202020204" pitchFamily="34" charset="0"/>
              </a:rPr>
              <a:t>Recce trips for research</a:t>
            </a:r>
            <a:r>
              <a:rPr lang="en-US" sz="1000" u="sng" dirty="0">
                <a:solidFill>
                  <a:schemeClr val="tx1">
                    <a:lumMod val="50000"/>
                    <a:lumOff val="50000"/>
                  </a:schemeClr>
                </a:solidFill>
                <a:latin typeface="Helvetica" panose="020B0604020202020204" pitchFamily="34" charset="0"/>
                <a:cs typeface="Helvetica" panose="020B0604020202020204" pitchFamily="34" charset="0"/>
              </a:rPr>
              <a:t>, </a:t>
            </a:r>
            <a:r>
              <a:rPr lang="en-SG" sz="10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62" name="TextBox 61">
            <a:extLst>
              <a:ext uri="{FF2B5EF4-FFF2-40B4-BE49-F238E27FC236}">
                <a16:creationId xmlns:a16="http://schemas.microsoft.com/office/drawing/2014/main" id="{6916CDFB-EEB0-04BA-C5E9-C0B555DC7752}"/>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29" name="Rectangle: Rounded Corners 220">
            <a:extLst>
              <a:ext uri="{FF2B5EF4-FFF2-40B4-BE49-F238E27FC236}">
                <a16:creationId xmlns:a16="http://schemas.microsoft.com/office/drawing/2014/main" id="{6B5158B3-A93A-ED7F-30EF-3349C27ADEB1}"/>
              </a:ext>
            </a:extLst>
          </p:cNvPr>
          <p:cNvSpPr/>
          <p:nvPr/>
        </p:nvSpPr>
        <p:spPr>
          <a:xfrm>
            <a:off x="5128067" y="3215987"/>
            <a:ext cx="226803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 there</a:t>
            </a:r>
            <a:endParaRPr lang="en-SG" sz="1000" dirty="0">
              <a:solidFill>
                <a:schemeClr val="tx1">
                  <a:lumMod val="50000"/>
                  <a:lumOff val="50000"/>
                </a:schemeClr>
              </a:solidFill>
              <a:latin typeface="Helvetica" pitchFamily="2" charset="0"/>
            </a:endParaRPr>
          </a:p>
        </p:txBody>
      </p:sp>
      <p:sp>
        <p:nvSpPr>
          <p:cNvPr id="130" name="Rectangle: Rounded Corners 220">
            <a:extLst>
              <a:ext uri="{FF2B5EF4-FFF2-40B4-BE49-F238E27FC236}">
                <a16:creationId xmlns:a16="http://schemas.microsoft.com/office/drawing/2014/main" id="{6BD23476-4D21-D861-0520-585D2091FE22}"/>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31" name="Rectangle 130">
            <a:extLst>
              <a:ext uri="{FF2B5EF4-FFF2-40B4-BE49-F238E27FC236}">
                <a16:creationId xmlns:a16="http://schemas.microsoft.com/office/drawing/2014/main" id="{E0D65710-0C7C-0716-7F87-1130D22F9BA8}"/>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2" name="Graphic 131" descr="Play with solid fill">
            <a:extLst>
              <a:ext uri="{FF2B5EF4-FFF2-40B4-BE49-F238E27FC236}">
                <a16:creationId xmlns:a16="http://schemas.microsoft.com/office/drawing/2014/main" id="{4120B696-A79B-842C-3651-CC944F56F6DF}"/>
              </a:ext>
            </a:extLst>
          </p:cNvPr>
          <p:cNvPicPr>
            <a:picLocks noChangeAspect="1"/>
          </p:cNvPicPr>
          <p:nvPr/>
        </p:nvPicPr>
        <p:blipFill>
          <a:blip r:embed="rId7">
            <a:extLst>
              <a:ext uri="{96DAC541-7B7A-43D3-8B79-37D633B846F1}">
                <asvg:svgBlip xmlns:asvg="http://schemas.microsoft.com/office/drawing/2016/SVG/main" r:embed="rId18"/>
              </a:ext>
            </a:extLst>
          </a:blip>
          <a:stretch>
            <a:fillRect/>
          </a:stretch>
        </p:blipFill>
        <p:spPr>
          <a:xfrm rot="5400000">
            <a:off x="6186370" y="4380976"/>
            <a:ext cx="199103" cy="199103"/>
          </a:xfrm>
          <a:prstGeom prst="rect">
            <a:avLst/>
          </a:prstGeom>
        </p:spPr>
      </p:pic>
      <p:sp>
        <p:nvSpPr>
          <p:cNvPr id="133" name="Rectangle: Rounded Corners 220">
            <a:extLst>
              <a:ext uri="{FF2B5EF4-FFF2-40B4-BE49-F238E27FC236}">
                <a16:creationId xmlns:a16="http://schemas.microsoft.com/office/drawing/2014/main" id="{8199DBE1-A2A2-4524-F429-664566F1A66E}"/>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34" name="Rectangle: Rounded Corners 220">
            <a:extLst>
              <a:ext uri="{FF2B5EF4-FFF2-40B4-BE49-F238E27FC236}">
                <a16:creationId xmlns:a16="http://schemas.microsoft.com/office/drawing/2014/main" id="{A7C1FCEF-344B-EC2A-13DF-EEB96C1FD9EE}"/>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53" name="Rectangle: Rounded Corners 220">
            <a:extLst>
              <a:ext uri="{FF2B5EF4-FFF2-40B4-BE49-F238E27FC236}">
                <a16:creationId xmlns:a16="http://schemas.microsoft.com/office/drawing/2014/main" id="{C5D84AEF-A55A-8EF0-F9E4-AEF94ED0E190}"/>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54" name="Straight Arrow Connector 153">
            <a:extLst>
              <a:ext uri="{FF2B5EF4-FFF2-40B4-BE49-F238E27FC236}">
                <a16:creationId xmlns:a16="http://schemas.microsoft.com/office/drawing/2014/main" id="{B3F78117-0F84-25B7-8BAD-12D70E12E792}"/>
              </a:ext>
            </a:extLst>
          </p:cNvPr>
          <p:cNvCxnSpPr>
            <a:cxnSpLocks/>
            <a:stCxn id="133" idx="3"/>
            <a:endCxn id="13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B0CD3166-3915-A296-EB98-FA1A934F068B}"/>
              </a:ext>
            </a:extLst>
          </p:cNvPr>
          <p:cNvCxnSpPr>
            <a:stCxn id="134" idx="3"/>
            <a:endCxn id="153"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Rounded Corners 220">
            <a:extLst>
              <a:ext uri="{FF2B5EF4-FFF2-40B4-BE49-F238E27FC236}">
                <a16:creationId xmlns:a16="http://schemas.microsoft.com/office/drawing/2014/main" id="{BBB8168F-7122-D38E-AC5A-47DD2B93EA39}"/>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157" name="Rectangle: Rounded Corners 220">
            <a:extLst>
              <a:ext uri="{FF2B5EF4-FFF2-40B4-BE49-F238E27FC236}">
                <a16:creationId xmlns:a16="http://schemas.microsoft.com/office/drawing/2014/main" id="{BFBCDEDC-D5AA-FE27-866F-81695E1E521A}"/>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8" name="Rectangle: Rounded Corners 220">
            <a:extLst>
              <a:ext uri="{FF2B5EF4-FFF2-40B4-BE49-F238E27FC236}">
                <a16:creationId xmlns:a16="http://schemas.microsoft.com/office/drawing/2014/main" id="{1DEE594C-9DA7-635F-6FE0-23957CB27DB9}"/>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9" name="Rectangle: Rounded Corners 220">
            <a:extLst>
              <a:ext uri="{FF2B5EF4-FFF2-40B4-BE49-F238E27FC236}">
                <a16:creationId xmlns:a16="http://schemas.microsoft.com/office/drawing/2014/main" id="{BB65FEF8-DFD2-DF94-5008-749574D95E60}"/>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60" name="Rectangle: Rounded Corners 220">
            <a:extLst>
              <a:ext uri="{FF2B5EF4-FFF2-40B4-BE49-F238E27FC236}">
                <a16:creationId xmlns:a16="http://schemas.microsoft.com/office/drawing/2014/main" id="{D2153836-0527-014B-F060-A0305FA92BE4}"/>
              </a:ext>
            </a:extLst>
          </p:cNvPr>
          <p:cNvSpPr/>
          <p:nvPr/>
        </p:nvSpPr>
        <p:spPr>
          <a:xfrm>
            <a:off x="5128067" y="3616831"/>
            <a:ext cx="1765756"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61" name="Graphic 160" descr="Add with solid fill">
            <a:extLst>
              <a:ext uri="{FF2B5EF4-FFF2-40B4-BE49-F238E27FC236}">
                <a16:creationId xmlns:a16="http://schemas.microsoft.com/office/drawing/2014/main" id="{067AD565-A14D-D941-1F0C-8DB758CEE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1430" y="3672289"/>
            <a:ext cx="170856" cy="170856"/>
          </a:xfrm>
          <a:prstGeom prst="rect">
            <a:avLst/>
          </a:prstGeom>
        </p:spPr>
      </p:pic>
      <p:sp>
        <p:nvSpPr>
          <p:cNvPr id="162" name="Rectangle: Rounded Corners 220">
            <a:extLst>
              <a:ext uri="{FF2B5EF4-FFF2-40B4-BE49-F238E27FC236}">
                <a16:creationId xmlns:a16="http://schemas.microsoft.com/office/drawing/2014/main" id="{2E7DDDE9-06D3-B753-7869-0B2B9C8C5D57}"/>
              </a:ext>
            </a:extLst>
          </p:cNvPr>
          <p:cNvSpPr/>
          <p:nvPr/>
        </p:nvSpPr>
        <p:spPr>
          <a:xfrm>
            <a:off x="5128067" y="3971081"/>
            <a:ext cx="2037881"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pic>
        <p:nvPicPr>
          <p:cNvPr id="163" name="Graphic 162" descr="Cursor with solid fill">
            <a:extLst>
              <a:ext uri="{FF2B5EF4-FFF2-40B4-BE49-F238E27FC236}">
                <a16:creationId xmlns:a16="http://schemas.microsoft.com/office/drawing/2014/main" id="{7C7DC0C5-7F9C-B761-EC3B-79FD9AC2863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24614" y="4133135"/>
            <a:ext cx="312187" cy="312187"/>
          </a:xfrm>
          <a:prstGeom prst="rect">
            <a:avLst/>
          </a:prstGeom>
        </p:spPr>
      </p:pic>
      <p:pic>
        <p:nvPicPr>
          <p:cNvPr id="319" name="Picture 318">
            <a:extLst>
              <a:ext uri="{FF2B5EF4-FFF2-40B4-BE49-F238E27FC236}">
                <a16:creationId xmlns:a16="http://schemas.microsoft.com/office/drawing/2014/main" id="{3699C573-18AF-52CB-D04A-A0EBC2AE8F34}"/>
              </a:ext>
            </a:extLst>
          </p:cNvPr>
          <p:cNvPicPr>
            <a:picLocks noChangeAspect="1"/>
          </p:cNvPicPr>
          <p:nvPr/>
        </p:nvPicPr>
        <p:blipFill>
          <a:blip r:embed="rId17"/>
          <a:stretch>
            <a:fillRect/>
          </a:stretch>
        </p:blipFill>
        <p:spPr>
          <a:xfrm>
            <a:off x="9010255" y="690171"/>
            <a:ext cx="2397805" cy="340865"/>
          </a:xfrm>
          <a:prstGeom prst="rect">
            <a:avLst/>
          </a:prstGeom>
        </p:spPr>
      </p:pic>
    </p:spTree>
    <p:extLst>
      <p:ext uri="{BB962C8B-B14F-4D97-AF65-F5344CB8AC3E}">
        <p14:creationId xmlns:p14="http://schemas.microsoft.com/office/powerpoint/2010/main" val="12040114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30">
            <a:extLst>
              <a:ext uri="{FF2B5EF4-FFF2-40B4-BE49-F238E27FC236}">
                <a16:creationId xmlns:a16="http://schemas.microsoft.com/office/drawing/2014/main" id="{77F4443D-C73E-D7E9-8F62-341079191851}"/>
              </a:ext>
            </a:extLst>
          </p:cNvPr>
          <p:cNvSpPr/>
          <p:nvPr/>
        </p:nvSpPr>
        <p:spPr>
          <a:xfrm>
            <a:off x="2659810"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33" name="TextBox 32">
            <a:extLst>
              <a:ext uri="{FF2B5EF4-FFF2-40B4-BE49-F238E27FC236}">
                <a16:creationId xmlns:a16="http://schemas.microsoft.com/office/drawing/2014/main" id="{DE8F77FC-3A5E-8F0E-AF58-FAE8A3F97F33}"/>
              </a:ext>
            </a:extLst>
          </p:cNvPr>
          <p:cNvSpPr txBox="1"/>
          <p:nvPr/>
        </p:nvSpPr>
        <p:spPr>
          <a:xfrm>
            <a:off x="2878721" y="3023680"/>
            <a:ext cx="800815" cy="338554"/>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Recce trips for research</a:t>
            </a:r>
            <a:endParaRPr lang="en-SG" sz="800" dirty="0">
              <a:solidFill>
                <a:schemeClr val="tx1">
                  <a:lumMod val="50000"/>
                  <a:lumOff val="50000"/>
                </a:schemeClr>
              </a:solidFill>
              <a:latin typeface="Helvetica" pitchFamily="2" charset="0"/>
            </a:endParaRPr>
          </a:p>
        </p:txBody>
      </p:sp>
      <p:grpSp>
        <p:nvGrpSpPr>
          <p:cNvPr id="37" name="Group 36">
            <a:extLst>
              <a:ext uri="{FF2B5EF4-FFF2-40B4-BE49-F238E27FC236}">
                <a16:creationId xmlns:a16="http://schemas.microsoft.com/office/drawing/2014/main" id="{69F234D2-7C87-AE86-B494-8826EAFBAF1D}"/>
              </a:ext>
            </a:extLst>
          </p:cNvPr>
          <p:cNvGrpSpPr/>
          <p:nvPr/>
        </p:nvGrpSpPr>
        <p:grpSpPr>
          <a:xfrm>
            <a:off x="2499565" y="3005356"/>
            <a:ext cx="435529" cy="406157"/>
            <a:chOff x="3082827" y="2589559"/>
            <a:chExt cx="291825" cy="291825"/>
          </a:xfrm>
        </p:grpSpPr>
        <p:grpSp>
          <p:nvGrpSpPr>
            <p:cNvPr id="39" name="Group 38">
              <a:extLst>
                <a:ext uri="{FF2B5EF4-FFF2-40B4-BE49-F238E27FC236}">
                  <a16:creationId xmlns:a16="http://schemas.microsoft.com/office/drawing/2014/main" id="{B4909745-53A4-F816-C5F0-ED6A4E95531F}"/>
                </a:ext>
              </a:extLst>
            </p:cNvPr>
            <p:cNvGrpSpPr/>
            <p:nvPr/>
          </p:nvGrpSpPr>
          <p:grpSpPr>
            <a:xfrm>
              <a:off x="3082827" y="2589559"/>
              <a:ext cx="291825" cy="291825"/>
              <a:chOff x="4624074" y="2498789"/>
              <a:chExt cx="483861" cy="483861"/>
            </a:xfrm>
          </p:grpSpPr>
          <p:sp>
            <p:nvSpPr>
              <p:cNvPr id="63" name="Flowchart: Connector 233">
                <a:extLst>
                  <a:ext uri="{FF2B5EF4-FFF2-40B4-BE49-F238E27FC236}">
                    <a16:creationId xmlns:a16="http://schemas.microsoft.com/office/drawing/2014/main" id="{9CE7FAE7-37E5-3E4C-1455-D00BE00541B3}"/>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4" name="Flowchart: Connector 234">
                <a:extLst>
                  <a:ext uri="{FF2B5EF4-FFF2-40B4-BE49-F238E27FC236}">
                    <a16:creationId xmlns:a16="http://schemas.microsoft.com/office/drawing/2014/main" id="{E1EBD32C-F29F-5614-2DD8-190FBF186C17}"/>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60" name="Picture 59" descr="A close up of a logo&#10;&#10;Description automatically generated">
              <a:extLst>
                <a:ext uri="{FF2B5EF4-FFF2-40B4-BE49-F238E27FC236}">
                  <a16:creationId xmlns:a16="http://schemas.microsoft.com/office/drawing/2014/main" id="{6AE6A60E-DFA1-B458-3E62-0430E226871E}"/>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3409950" y="76175"/>
            <a:ext cx="643976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User can input whatever location in natural language.</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C407BEB-062F-CC03-774F-0ADC44C7F11E}"/>
              </a:ext>
            </a:extLst>
          </p:cNvPr>
          <p:cNvPicPr>
            <a:picLocks noChangeAspect="1"/>
          </p:cNvPicPr>
          <p:nvPr/>
        </p:nvPicPr>
        <p:blipFill>
          <a:blip r:embed="rId17"/>
          <a:stretch>
            <a:fillRect/>
          </a:stretch>
        </p:blipFill>
        <p:spPr>
          <a:xfrm>
            <a:off x="9010256" y="690172"/>
            <a:ext cx="2397805" cy="340865"/>
          </a:xfrm>
          <a:prstGeom prst="rect">
            <a:avLst/>
          </a:prstGeom>
        </p:spPr>
      </p:pic>
      <p:sp>
        <p:nvSpPr>
          <p:cNvPr id="166" name="Rectangle: Rounded Corners 59">
            <a:extLst>
              <a:ext uri="{FF2B5EF4-FFF2-40B4-BE49-F238E27FC236}">
                <a16:creationId xmlns:a16="http://schemas.microsoft.com/office/drawing/2014/main" id="{7E0E718A-B872-04AB-B57E-D48D4E3FFB53}"/>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8" name="Rectangle: Rounded Corners 60">
            <a:extLst>
              <a:ext uri="{FF2B5EF4-FFF2-40B4-BE49-F238E27FC236}">
                <a16:creationId xmlns:a16="http://schemas.microsoft.com/office/drawing/2014/main" id="{E8A63B39-7EEA-2435-B3CD-0B39A7422DB6}"/>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69" name="Straight Connector 168">
            <a:extLst>
              <a:ext uri="{FF2B5EF4-FFF2-40B4-BE49-F238E27FC236}">
                <a16:creationId xmlns:a16="http://schemas.microsoft.com/office/drawing/2014/main" id="{65937380-A92D-CC2E-978D-20207099BD52}"/>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EADB5EE-4E91-B84D-5447-195FA6C9B2A2}"/>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EEB2191-BC1C-7C09-C468-DF93FBBB1D79}"/>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CC1F953-9A8A-3D0D-F99D-8B86A5F08C55}"/>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D864A74-DFA3-A89B-FD83-9E60404B433D}"/>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5D258A5-C8E7-B4BF-B5AE-1A767C7B73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08C5206-F64C-58C9-8BE1-E9D588ECD7D7}"/>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5360D44-5F94-A891-3E70-79DC2F6489AC}"/>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CA3A409-FECE-2173-4C19-454604D00BA3}"/>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9858DA0-C804-19EF-938E-C18F28382C7F}"/>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677725C1-52D1-C66B-5BD2-F4D1906B70D1}"/>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81" name="TextBox 180">
            <a:extLst>
              <a:ext uri="{FF2B5EF4-FFF2-40B4-BE49-F238E27FC236}">
                <a16:creationId xmlns:a16="http://schemas.microsoft.com/office/drawing/2014/main" id="{CE73BD1D-3909-182C-DAAD-3766624DAECF}"/>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82" name="TextBox 181">
            <a:extLst>
              <a:ext uri="{FF2B5EF4-FFF2-40B4-BE49-F238E27FC236}">
                <a16:creationId xmlns:a16="http://schemas.microsoft.com/office/drawing/2014/main" id="{20E06499-9C5A-1089-888B-3089C50322E3}"/>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83" name="TextBox 182">
            <a:extLst>
              <a:ext uri="{FF2B5EF4-FFF2-40B4-BE49-F238E27FC236}">
                <a16:creationId xmlns:a16="http://schemas.microsoft.com/office/drawing/2014/main" id="{EBB002B9-1E29-77E8-2D6B-7C5D4DA337EF}"/>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84" name="TextBox 183">
            <a:extLst>
              <a:ext uri="{FF2B5EF4-FFF2-40B4-BE49-F238E27FC236}">
                <a16:creationId xmlns:a16="http://schemas.microsoft.com/office/drawing/2014/main" id="{66369581-390D-062B-C3AB-3CDE8F4E2CC6}"/>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85" name="TextBox 184">
            <a:extLst>
              <a:ext uri="{FF2B5EF4-FFF2-40B4-BE49-F238E27FC236}">
                <a16:creationId xmlns:a16="http://schemas.microsoft.com/office/drawing/2014/main" id="{3C31B3DE-5086-2372-857D-D17FF36C7120}"/>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86" name="TextBox 185">
            <a:extLst>
              <a:ext uri="{FF2B5EF4-FFF2-40B4-BE49-F238E27FC236}">
                <a16:creationId xmlns:a16="http://schemas.microsoft.com/office/drawing/2014/main" id="{EEC7E4D3-C414-35DF-6774-752415B568ED}"/>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87" name="TextBox 186">
            <a:extLst>
              <a:ext uri="{FF2B5EF4-FFF2-40B4-BE49-F238E27FC236}">
                <a16:creationId xmlns:a16="http://schemas.microsoft.com/office/drawing/2014/main" id="{DA80C127-F058-EAB1-763B-5E0B46E8EF33}"/>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88" name="TextBox 187">
            <a:extLst>
              <a:ext uri="{FF2B5EF4-FFF2-40B4-BE49-F238E27FC236}">
                <a16:creationId xmlns:a16="http://schemas.microsoft.com/office/drawing/2014/main" id="{179FD5F6-2CEF-8A08-A7C2-7AD2E96E333A}"/>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89" name="TextBox 188">
            <a:extLst>
              <a:ext uri="{FF2B5EF4-FFF2-40B4-BE49-F238E27FC236}">
                <a16:creationId xmlns:a16="http://schemas.microsoft.com/office/drawing/2014/main" id="{3D63EA1E-57A3-BD63-ADBD-A266E1A2BC9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90" name="TextBox 189">
            <a:extLst>
              <a:ext uri="{FF2B5EF4-FFF2-40B4-BE49-F238E27FC236}">
                <a16:creationId xmlns:a16="http://schemas.microsoft.com/office/drawing/2014/main" id="{5C7237C6-1375-5636-7EF7-DA618A27CCA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1" name="TextBox 190">
            <a:extLst>
              <a:ext uri="{FF2B5EF4-FFF2-40B4-BE49-F238E27FC236}">
                <a16:creationId xmlns:a16="http://schemas.microsoft.com/office/drawing/2014/main" id="{03C7FE9B-9022-59B5-5519-B6668465035B}"/>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92" name="TextBox 191">
            <a:extLst>
              <a:ext uri="{FF2B5EF4-FFF2-40B4-BE49-F238E27FC236}">
                <a16:creationId xmlns:a16="http://schemas.microsoft.com/office/drawing/2014/main" id="{11FD5108-7E68-4C40-8740-E15A0F609AE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93" name="Straight Connector 192">
            <a:extLst>
              <a:ext uri="{FF2B5EF4-FFF2-40B4-BE49-F238E27FC236}">
                <a16:creationId xmlns:a16="http://schemas.microsoft.com/office/drawing/2014/main" id="{BF57CE53-D145-C3F0-A764-8DDB9BF71FBA}"/>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593937AF-71E4-ABC3-EDA5-58E97E03760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95" name="TextBox 194">
            <a:extLst>
              <a:ext uri="{FF2B5EF4-FFF2-40B4-BE49-F238E27FC236}">
                <a16:creationId xmlns:a16="http://schemas.microsoft.com/office/drawing/2014/main" id="{39314409-7772-F9CD-1BC8-11AB289D24E5}"/>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96" name="TextBox 195">
            <a:extLst>
              <a:ext uri="{FF2B5EF4-FFF2-40B4-BE49-F238E27FC236}">
                <a16:creationId xmlns:a16="http://schemas.microsoft.com/office/drawing/2014/main" id="{96569B81-C30B-40E1-54D3-31A5DAB08741}"/>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97" name="TextBox 196">
            <a:extLst>
              <a:ext uri="{FF2B5EF4-FFF2-40B4-BE49-F238E27FC236}">
                <a16:creationId xmlns:a16="http://schemas.microsoft.com/office/drawing/2014/main" id="{EFBD6047-988A-6E25-5592-59CB9157F0AA}"/>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98" name="TextBox 197">
            <a:extLst>
              <a:ext uri="{FF2B5EF4-FFF2-40B4-BE49-F238E27FC236}">
                <a16:creationId xmlns:a16="http://schemas.microsoft.com/office/drawing/2014/main" id="{39F87E8D-125C-6A3D-09AE-553FDE1EFB81}"/>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99" name="TextBox 198">
            <a:extLst>
              <a:ext uri="{FF2B5EF4-FFF2-40B4-BE49-F238E27FC236}">
                <a16:creationId xmlns:a16="http://schemas.microsoft.com/office/drawing/2014/main" id="{F7F6D341-07BA-C74A-B2D8-99FD4E86965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00" name="Straight Connector 199">
            <a:extLst>
              <a:ext uri="{FF2B5EF4-FFF2-40B4-BE49-F238E27FC236}">
                <a16:creationId xmlns:a16="http://schemas.microsoft.com/office/drawing/2014/main" id="{88AA7204-750D-BFED-EDF3-77DC91E6A580}"/>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65ABE23-E561-144F-A4A0-37C774D50F8E}"/>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BF0775D-83C0-9A7C-C7F9-F4353637DD1D}"/>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1444E86-CBBD-447A-C47E-4C9FAD0E031D}"/>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704E2E2-7035-A300-92C6-565988D6E32E}"/>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2C7FFD5-3E6D-5DE5-E3BB-C1FAC5F57552}"/>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6" name="Rectangle: Rounded Corners 59">
            <a:extLst>
              <a:ext uri="{FF2B5EF4-FFF2-40B4-BE49-F238E27FC236}">
                <a16:creationId xmlns:a16="http://schemas.microsoft.com/office/drawing/2014/main" id="{FA901030-1C47-5BBD-74B4-E60228B689A4}"/>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7" name="Rectangle: Rounded Corners 60">
            <a:extLst>
              <a:ext uri="{FF2B5EF4-FFF2-40B4-BE49-F238E27FC236}">
                <a16:creationId xmlns:a16="http://schemas.microsoft.com/office/drawing/2014/main" id="{8494E08B-501D-AD97-D410-AA5E0FCE19DA}"/>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08" name="Straight Connector 207">
            <a:extLst>
              <a:ext uri="{FF2B5EF4-FFF2-40B4-BE49-F238E27FC236}">
                <a16:creationId xmlns:a16="http://schemas.microsoft.com/office/drawing/2014/main" id="{D4F34737-FC6B-AE63-84DF-52805BDCEAD2}"/>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E27C61EF-3D62-1DBC-03FB-BB11B5106249}"/>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4CCC22F8-5CA8-0E5D-467B-1D65E894454F}"/>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9AED3EE-512D-E00C-25E0-00EF012D20D3}"/>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5690B4A8-E329-43B8-5E12-65D014C965B4}"/>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B233548B-6A4E-D94D-955D-49CB6160C43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4756C3E0-5F72-6765-8228-F4B65584687B}"/>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C8F324C6-2560-6AE2-2C17-8EBD50AE6CC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5F5D25F-D7DB-BEF5-0ABB-A5347CD088C5}"/>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97CDFE98-F8AF-73C5-513B-09A79BCF7CBC}"/>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C41EC74B-D439-9D73-37F6-A5FFE5296278}"/>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19" name="TextBox 218">
            <a:extLst>
              <a:ext uri="{FF2B5EF4-FFF2-40B4-BE49-F238E27FC236}">
                <a16:creationId xmlns:a16="http://schemas.microsoft.com/office/drawing/2014/main" id="{97705DD9-E9A2-33A1-6C81-67AE8867FB5C}"/>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20" name="TextBox 219">
            <a:extLst>
              <a:ext uri="{FF2B5EF4-FFF2-40B4-BE49-F238E27FC236}">
                <a16:creationId xmlns:a16="http://schemas.microsoft.com/office/drawing/2014/main" id="{87FA498D-C6DB-D5F5-D843-ED831E588FFE}"/>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21" name="TextBox 220">
            <a:extLst>
              <a:ext uri="{FF2B5EF4-FFF2-40B4-BE49-F238E27FC236}">
                <a16:creationId xmlns:a16="http://schemas.microsoft.com/office/drawing/2014/main" id="{3AFD7985-A354-2ED7-4F3C-F16FC070AC21}"/>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22" name="TextBox 221">
            <a:extLst>
              <a:ext uri="{FF2B5EF4-FFF2-40B4-BE49-F238E27FC236}">
                <a16:creationId xmlns:a16="http://schemas.microsoft.com/office/drawing/2014/main" id="{7F9D2991-67EE-67FD-8668-ACABBED8D8F3}"/>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23" name="TextBox 222">
            <a:extLst>
              <a:ext uri="{FF2B5EF4-FFF2-40B4-BE49-F238E27FC236}">
                <a16:creationId xmlns:a16="http://schemas.microsoft.com/office/drawing/2014/main" id="{98F7E9BA-0C79-5D15-82C5-3CAA0A623AB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24" name="TextBox 223">
            <a:extLst>
              <a:ext uri="{FF2B5EF4-FFF2-40B4-BE49-F238E27FC236}">
                <a16:creationId xmlns:a16="http://schemas.microsoft.com/office/drawing/2014/main" id="{AF07149D-291D-6A08-ECA6-537168EFABC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25" name="TextBox 224">
            <a:extLst>
              <a:ext uri="{FF2B5EF4-FFF2-40B4-BE49-F238E27FC236}">
                <a16:creationId xmlns:a16="http://schemas.microsoft.com/office/drawing/2014/main" id="{569FFC79-A93B-61B6-1140-E18DF2BEB1F0}"/>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6" name="TextBox 225">
            <a:extLst>
              <a:ext uri="{FF2B5EF4-FFF2-40B4-BE49-F238E27FC236}">
                <a16:creationId xmlns:a16="http://schemas.microsoft.com/office/drawing/2014/main" id="{023D3A5C-1FFA-52A7-A849-D17F3EFED16F}"/>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7" name="TextBox 226">
            <a:extLst>
              <a:ext uri="{FF2B5EF4-FFF2-40B4-BE49-F238E27FC236}">
                <a16:creationId xmlns:a16="http://schemas.microsoft.com/office/drawing/2014/main" id="{A16BFF96-DD88-F28C-2750-075FA5AC519E}"/>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8" name="TextBox 227">
            <a:extLst>
              <a:ext uri="{FF2B5EF4-FFF2-40B4-BE49-F238E27FC236}">
                <a16:creationId xmlns:a16="http://schemas.microsoft.com/office/drawing/2014/main" id="{5B0FE76D-1AF8-2284-E924-E20EFBA8C8DE}"/>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29" name="TextBox 228">
            <a:extLst>
              <a:ext uri="{FF2B5EF4-FFF2-40B4-BE49-F238E27FC236}">
                <a16:creationId xmlns:a16="http://schemas.microsoft.com/office/drawing/2014/main" id="{6B0F5D55-6F10-A9F3-1C3A-C794C5405BD7}"/>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30" name="TextBox 229">
            <a:extLst>
              <a:ext uri="{FF2B5EF4-FFF2-40B4-BE49-F238E27FC236}">
                <a16:creationId xmlns:a16="http://schemas.microsoft.com/office/drawing/2014/main" id="{31D7D928-C845-715D-6FFF-A6D772B9DB1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31" name="Straight Connector 230">
            <a:extLst>
              <a:ext uri="{FF2B5EF4-FFF2-40B4-BE49-F238E27FC236}">
                <a16:creationId xmlns:a16="http://schemas.microsoft.com/office/drawing/2014/main" id="{E48995AC-0260-DE98-2D96-B7D1E85AA54F}"/>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C26AB4EF-F57E-05A0-F46A-7AD00DFC596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33" name="TextBox 232">
            <a:extLst>
              <a:ext uri="{FF2B5EF4-FFF2-40B4-BE49-F238E27FC236}">
                <a16:creationId xmlns:a16="http://schemas.microsoft.com/office/drawing/2014/main" id="{BE985893-8B40-DA6E-8C50-C6479BA45384}"/>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34" name="TextBox 233">
            <a:extLst>
              <a:ext uri="{FF2B5EF4-FFF2-40B4-BE49-F238E27FC236}">
                <a16:creationId xmlns:a16="http://schemas.microsoft.com/office/drawing/2014/main" id="{1DAA38C4-FD9B-EF1F-450E-F8F4C141381F}"/>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35" name="TextBox 234">
            <a:extLst>
              <a:ext uri="{FF2B5EF4-FFF2-40B4-BE49-F238E27FC236}">
                <a16:creationId xmlns:a16="http://schemas.microsoft.com/office/drawing/2014/main" id="{0B463F3E-D0F3-5866-1364-E19A00749F73}"/>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36" name="TextBox 235">
            <a:extLst>
              <a:ext uri="{FF2B5EF4-FFF2-40B4-BE49-F238E27FC236}">
                <a16:creationId xmlns:a16="http://schemas.microsoft.com/office/drawing/2014/main" id="{9062F1CF-718C-77FF-06B7-EFC5B18F9087}"/>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37" name="TextBox 236">
            <a:extLst>
              <a:ext uri="{FF2B5EF4-FFF2-40B4-BE49-F238E27FC236}">
                <a16:creationId xmlns:a16="http://schemas.microsoft.com/office/drawing/2014/main" id="{BA8E19CB-A866-FBEE-A73C-325203BC8D59}"/>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38" name="Straight Connector 237">
            <a:extLst>
              <a:ext uri="{FF2B5EF4-FFF2-40B4-BE49-F238E27FC236}">
                <a16:creationId xmlns:a16="http://schemas.microsoft.com/office/drawing/2014/main" id="{24A1FCF4-BAC2-2D4B-EF77-E68E505E6E1D}"/>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318E9E9C-BEC4-CC95-3F44-0E7009F8C783}"/>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10D9C46-E20C-C79E-9159-9BFAEAE6E47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462652C6-026B-3A2B-7877-37E20D7EC5A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3A2F5F9-22BA-DDCE-3742-89063CBB1374}"/>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560BE186-8198-1852-5997-4C66048F42C9}"/>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4" name="Rectangle: Rounded Corners 59">
            <a:extLst>
              <a:ext uri="{FF2B5EF4-FFF2-40B4-BE49-F238E27FC236}">
                <a16:creationId xmlns:a16="http://schemas.microsoft.com/office/drawing/2014/main" id="{C8F63226-4837-C0B1-F560-1A5E385D9353}"/>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5" name="Rectangle: Rounded Corners 60">
            <a:extLst>
              <a:ext uri="{FF2B5EF4-FFF2-40B4-BE49-F238E27FC236}">
                <a16:creationId xmlns:a16="http://schemas.microsoft.com/office/drawing/2014/main" id="{B4537AED-2505-E2DA-FABD-2A221FFE18F2}"/>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46" name="Straight Connector 245">
            <a:extLst>
              <a:ext uri="{FF2B5EF4-FFF2-40B4-BE49-F238E27FC236}">
                <a16:creationId xmlns:a16="http://schemas.microsoft.com/office/drawing/2014/main" id="{374B5FA0-735B-0DA0-8681-6D575F12B3F2}"/>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D6C15C59-0291-84A4-18BE-61F80EC1140A}"/>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8DBD6E2B-8F89-D909-A458-89A934480CFD}"/>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3110044B-352F-8656-7435-76722C2D99C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FED0CB8A-0E6B-3C31-C906-04C71C24451E}"/>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BB7D5599-E24D-E44F-423A-E66C0F15E2BE}"/>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C34D684-774B-1052-A1FC-BD7A829F0DD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CA0C90A-47C3-F933-A580-C1E4FC023CF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DB8A707-DA2F-1978-03A2-61AD4BD17FCE}"/>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81B9310-035C-9AFC-3A6E-C0383C6C4C21}"/>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D5289F7B-F092-231E-B861-344E87CCD6F4}"/>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57" name="TextBox 256">
            <a:extLst>
              <a:ext uri="{FF2B5EF4-FFF2-40B4-BE49-F238E27FC236}">
                <a16:creationId xmlns:a16="http://schemas.microsoft.com/office/drawing/2014/main" id="{B282C0F4-0649-3128-C089-9484DE2B42E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58" name="TextBox 257">
            <a:extLst>
              <a:ext uri="{FF2B5EF4-FFF2-40B4-BE49-F238E27FC236}">
                <a16:creationId xmlns:a16="http://schemas.microsoft.com/office/drawing/2014/main" id="{EEA9FA70-13B6-8F70-DE81-066E1CFBE46C}"/>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9" name="TextBox 258">
            <a:extLst>
              <a:ext uri="{FF2B5EF4-FFF2-40B4-BE49-F238E27FC236}">
                <a16:creationId xmlns:a16="http://schemas.microsoft.com/office/drawing/2014/main" id="{3B7C8B6A-676A-3EAD-E5B2-96954BB849BB}"/>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60" name="TextBox 259">
            <a:extLst>
              <a:ext uri="{FF2B5EF4-FFF2-40B4-BE49-F238E27FC236}">
                <a16:creationId xmlns:a16="http://schemas.microsoft.com/office/drawing/2014/main" id="{67CC44EF-E8A8-47B7-073B-730BD56FFC01}"/>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61" name="TextBox 260">
            <a:extLst>
              <a:ext uri="{FF2B5EF4-FFF2-40B4-BE49-F238E27FC236}">
                <a16:creationId xmlns:a16="http://schemas.microsoft.com/office/drawing/2014/main" id="{539B62A9-D956-31BF-481A-F4842C70E3F0}"/>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62" name="TextBox 261">
            <a:extLst>
              <a:ext uri="{FF2B5EF4-FFF2-40B4-BE49-F238E27FC236}">
                <a16:creationId xmlns:a16="http://schemas.microsoft.com/office/drawing/2014/main" id="{A7C29513-CA43-EABF-2E4E-D78E457B42B6}"/>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63" name="TextBox 262">
            <a:extLst>
              <a:ext uri="{FF2B5EF4-FFF2-40B4-BE49-F238E27FC236}">
                <a16:creationId xmlns:a16="http://schemas.microsoft.com/office/drawing/2014/main" id="{038C9B07-EB65-2C74-E6CD-148F7FB9E8B2}"/>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64" name="TextBox 263">
            <a:extLst>
              <a:ext uri="{FF2B5EF4-FFF2-40B4-BE49-F238E27FC236}">
                <a16:creationId xmlns:a16="http://schemas.microsoft.com/office/drawing/2014/main" id="{5B6C534E-2943-94D8-B7D3-BCC1A61590C6}"/>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65" name="TextBox 264">
            <a:extLst>
              <a:ext uri="{FF2B5EF4-FFF2-40B4-BE49-F238E27FC236}">
                <a16:creationId xmlns:a16="http://schemas.microsoft.com/office/drawing/2014/main" id="{2540C10C-05B1-B706-499B-109B072ADE28}"/>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66" name="TextBox 265">
            <a:extLst>
              <a:ext uri="{FF2B5EF4-FFF2-40B4-BE49-F238E27FC236}">
                <a16:creationId xmlns:a16="http://schemas.microsoft.com/office/drawing/2014/main" id="{A5C23821-BAE8-0CF9-65A6-D738467E03E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67" name="TextBox 266">
            <a:extLst>
              <a:ext uri="{FF2B5EF4-FFF2-40B4-BE49-F238E27FC236}">
                <a16:creationId xmlns:a16="http://schemas.microsoft.com/office/drawing/2014/main" id="{28AE5310-8B3C-77CA-FF3C-54DB457F4D6E}"/>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68" name="TextBox 267">
            <a:extLst>
              <a:ext uri="{FF2B5EF4-FFF2-40B4-BE49-F238E27FC236}">
                <a16:creationId xmlns:a16="http://schemas.microsoft.com/office/drawing/2014/main" id="{6A7AAEF3-7E02-7A4A-E02B-E4CCFEBB606D}"/>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69" name="Straight Connector 268">
            <a:extLst>
              <a:ext uri="{FF2B5EF4-FFF2-40B4-BE49-F238E27FC236}">
                <a16:creationId xmlns:a16="http://schemas.microsoft.com/office/drawing/2014/main" id="{585A1A5D-5A3A-B14A-7D97-7F0F65823D72}"/>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0" name="TextBox 269">
            <a:extLst>
              <a:ext uri="{FF2B5EF4-FFF2-40B4-BE49-F238E27FC236}">
                <a16:creationId xmlns:a16="http://schemas.microsoft.com/office/drawing/2014/main" id="{77D5D0A8-3170-8A14-B2BB-03A967715A7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71" name="TextBox 270">
            <a:extLst>
              <a:ext uri="{FF2B5EF4-FFF2-40B4-BE49-F238E27FC236}">
                <a16:creationId xmlns:a16="http://schemas.microsoft.com/office/drawing/2014/main" id="{1505F40E-788C-778F-91E5-4C67B1285A99}"/>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72" name="TextBox 271">
            <a:extLst>
              <a:ext uri="{FF2B5EF4-FFF2-40B4-BE49-F238E27FC236}">
                <a16:creationId xmlns:a16="http://schemas.microsoft.com/office/drawing/2014/main" id="{E1F6D5B0-7DBC-BC88-9930-8FF5184348EC}"/>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73" name="TextBox 272">
            <a:extLst>
              <a:ext uri="{FF2B5EF4-FFF2-40B4-BE49-F238E27FC236}">
                <a16:creationId xmlns:a16="http://schemas.microsoft.com/office/drawing/2014/main" id="{76B6BD86-010E-1054-DEEB-6B57CD17D9AD}"/>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74" name="TextBox 273">
            <a:extLst>
              <a:ext uri="{FF2B5EF4-FFF2-40B4-BE49-F238E27FC236}">
                <a16:creationId xmlns:a16="http://schemas.microsoft.com/office/drawing/2014/main" id="{6F1E4E3D-C340-525B-DDBB-D28060B09DFD}"/>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75" name="TextBox 274">
            <a:extLst>
              <a:ext uri="{FF2B5EF4-FFF2-40B4-BE49-F238E27FC236}">
                <a16:creationId xmlns:a16="http://schemas.microsoft.com/office/drawing/2014/main" id="{135F8936-82F9-1826-3DCE-12E086A48C86}"/>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76" name="Straight Connector 275">
            <a:extLst>
              <a:ext uri="{FF2B5EF4-FFF2-40B4-BE49-F238E27FC236}">
                <a16:creationId xmlns:a16="http://schemas.microsoft.com/office/drawing/2014/main" id="{6D3E25DC-A7D0-D2BA-CD81-9CFA29FEC268}"/>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54C81CC3-5FBF-130C-E555-2597AA1D445E}"/>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45CEACFD-BB5D-ACCF-14B6-1632240CFC1C}"/>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0F5F7A99-5E7E-9DF0-0F18-DFCE65BBEF7A}"/>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277F8900-5F27-5FB2-5C6E-349E44EACB48}"/>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5FEA22AB-9A7E-6E0D-599A-4849CEBFF74A}"/>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2" name="Rectangle: Rounded Corners 59">
            <a:extLst>
              <a:ext uri="{FF2B5EF4-FFF2-40B4-BE49-F238E27FC236}">
                <a16:creationId xmlns:a16="http://schemas.microsoft.com/office/drawing/2014/main" id="{62D9A1A9-53BD-5180-AA02-5ED1453E6424}"/>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83" name="Rectangle: Rounded Corners 60">
            <a:extLst>
              <a:ext uri="{FF2B5EF4-FFF2-40B4-BE49-F238E27FC236}">
                <a16:creationId xmlns:a16="http://schemas.microsoft.com/office/drawing/2014/main" id="{E165FDE9-7FA1-9EB5-7C87-204A332CB0F3}"/>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84" name="Straight Connector 283">
            <a:extLst>
              <a:ext uri="{FF2B5EF4-FFF2-40B4-BE49-F238E27FC236}">
                <a16:creationId xmlns:a16="http://schemas.microsoft.com/office/drawing/2014/main" id="{5DE54F1A-FAD7-4EF7-DC49-1506329ABA41}"/>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F6F7BE8F-F404-AEB2-08B9-97373E85F640}"/>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46B41AA-8D89-2E2A-C1FA-47F47524DFC4}"/>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A11EB3EE-C9B5-0CE9-44C1-5AB0C73E6FD3}"/>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1C930633-28A8-81C7-F864-3C394C80AC87}"/>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7FF3AFA-DA75-37BE-AA13-5FB3B80D05B1}"/>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D15A1-94CA-E5C1-5E23-7A2A0EEC3977}"/>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D8D71F4A-F612-D923-80B3-77ED43FC8515}"/>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ED9A17E9-25D1-AF96-6C0B-D583D683FF72}"/>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E74DD1-692F-A8E1-29F8-EA501282D4C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4" name="TextBox 293">
            <a:extLst>
              <a:ext uri="{FF2B5EF4-FFF2-40B4-BE49-F238E27FC236}">
                <a16:creationId xmlns:a16="http://schemas.microsoft.com/office/drawing/2014/main" id="{61E965F3-F6FD-3453-32B4-72DF70FE7CE1}"/>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95" name="TextBox 294">
            <a:extLst>
              <a:ext uri="{FF2B5EF4-FFF2-40B4-BE49-F238E27FC236}">
                <a16:creationId xmlns:a16="http://schemas.microsoft.com/office/drawing/2014/main" id="{1758BAC0-1C97-A710-9021-9926FD8E4E5A}"/>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96" name="TextBox 295">
            <a:extLst>
              <a:ext uri="{FF2B5EF4-FFF2-40B4-BE49-F238E27FC236}">
                <a16:creationId xmlns:a16="http://schemas.microsoft.com/office/drawing/2014/main" id="{FE983ECB-A728-BA02-84B0-17D1103AFA4F}"/>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97" name="TextBox 296">
            <a:extLst>
              <a:ext uri="{FF2B5EF4-FFF2-40B4-BE49-F238E27FC236}">
                <a16:creationId xmlns:a16="http://schemas.microsoft.com/office/drawing/2014/main" id="{C7EE5D6C-487E-50E8-164C-19CA6A60A837}"/>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8" name="TextBox 297">
            <a:extLst>
              <a:ext uri="{FF2B5EF4-FFF2-40B4-BE49-F238E27FC236}">
                <a16:creationId xmlns:a16="http://schemas.microsoft.com/office/drawing/2014/main" id="{A76621A6-2A5F-E72C-BF69-7345AE293625}"/>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99" name="TextBox 298">
            <a:extLst>
              <a:ext uri="{FF2B5EF4-FFF2-40B4-BE49-F238E27FC236}">
                <a16:creationId xmlns:a16="http://schemas.microsoft.com/office/drawing/2014/main" id="{54C7CF91-9CEB-47AA-111F-ABA8F441BB08}"/>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300" name="TextBox 299">
            <a:extLst>
              <a:ext uri="{FF2B5EF4-FFF2-40B4-BE49-F238E27FC236}">
                <a16:creationId xmlns:a16="http://schemas.microsoft.com/office/drawing/2014/main" id="{C649D8A7-38C0-D66F-D64D-182C0105E0E3}"/>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01" name="TextBox 300">
            <a:extLst>
              <a:ext uri="{FF2B5EF4-FFF2-40B4-BE49-F238E27FC236}">
                <a16:creationId xmlns:a16="http://schemas.microsoft.com/office/drawing/2014/main" id="{1DFE11EA-0939-0010-31DC-8BF623187635}"/>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02" name="TextBox 301">
            <a:extLst>
              <a:ext uri="{FF2B5EF4-FFF2-40B4-BE49-F238E27FC236}">
                <a16:creationId xmlns:a16="http://schemas.microsoft.com/office/drawing/2014/main" id="{AC7BC89F-5251-DDFA-A1D0-BF2BD0954FF4}"/>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03" name="TextBox 302">
            <a:extLst>
              <a:ext uri="{FF2B5EF4-FFF2-40B4-BE49-F238E27FC236}">
                <a16:creationId xmlns:a16="http://schemas.microsoft.com/office/drawing/2014/main" id="{42505E23-C895-BD04-7C7C-2498B43B4ECD}"/>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04" name="TextBox 303">
            <a:extLst>
              <a:ext uri="{FF2B5EF4-FFF2-40B4-BE49-F238E27FC236}">
                <a16:creationId xmlns:a16="http://schemas.microsoft.com/office/drawing/2014/main" id="{DD1DC340-FEBA-75FF-C3CF-7F2161B1DCD2}"/>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05" name="TextBox 304">
            <a:extLst>
              <a:ext uri="{FF2B5EF4-FFF2-40B4-BE49-F238E27FC236}">
                <a16:creationId xmlns:a16="http://schemas.microsoft.com/office/drawing/2014/main" id="{26AF40E2-97D3-84B0-3E07-10A21236B55D}"/>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06" name="TextBox 305">
            <a:extLst>
              <a:ext uri="{FF2B5EF4-FFF2-40B4-BE49-F238E27FC236}">
                <a16:creationId xmlns:a16="http://schemas.microsoft.com/office/drawing/2014/main" id="{9DE2A2ED-7895-8C33-24D7-A9D5769B578D}"/>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07" name="Straight Connector 306">
            <a:extLst>
              <a:ext uri="{FF2B5EF4-FFF2-40B4-BE49-F238E27FC236}">
                <a16:creationId xmlns:a16="http://schemas.microsoft.com/office/drawing/2014/main" id="{AB736532-0BAA-C6A3-F23B-3F2F3E920F8A}"/>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8" name="TextBox 307">
            <a:extLst>
              <a:ext uri="{FF2B5EF4-FFF2-40B4-BE49-F238E27FC236}">
                <a16:creationId xmlns:a16="http://schemas.microsoft.com/office/drawing/2014/main" id="{9B06C010-024F-27B7-11B1-B608719EC326}"/>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09" name="TextBox 308">
            <a:extLst>
              <a:ext uri="{FF2B5EF4-FFF2-40B4-BE49-F238E27FC236}">
                <a16:creationId xmlns:a16="http://schemas.microsoft.com/office/drawing/2014/main" id="{36EDD44C-D024-A090-8346-A1BCC1AED473}"/>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10" name="TextBox 309">
            <a:extLst>
              <a:ext uri="{FF2B5EF4-FFF2-40B4-BE49-F238E27FC236}">
                <a16:creationId xmlns:a16="http://schemas.microsoft.com/office/drawing/2014/main" id="{B1BAA6F1-EA45-A8FA-5C57-F5CF5E576A60}"/>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11" name="TextBox 310">
            <a:extLst>
              <a:ext uri="{FF2B5EF4-FFF2-40B4-BE49-F238E27FC236}">
                <a16:creationId xmlns:a16="http://schemas.microsoft.com/office/drawing/2014/main" id="{FEBE631D-75A6-3EAA-7840-56EF9D5A2961}"/>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12" name="TextBox 311">
            <a:extLst>
              <a:ext uri="{FF2B5EF4-FFF2-40B4-BE49-F238E27FC236}">
                <a16:creationId xmlns:a16="http://schemas.microsoft.com/office/drawing/2014/main" id="{23939999-FAC3-41E0-F471-600AC4B987F7}"/>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13" name="TextBox 312">
            <a:extLst>
              <a:ext uri="{FF2B5EF4-FFF2-40B4-BE49-F238E27FC236}">
                <a16:creationId xmlns:a16="http://schemas.microsoft.com/office/drawing/2014/main" id="{5A820F54-B2CA-C76F-2D7C-C22CD8DABD73}"/>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314" name="Straight Connector 313">
            <a:extLst>
              <a:ext uri="{FF2B5EF4-FFF2-40B4-BE49-F238E27FC236}">
                <a16:creationId xmlns:a16="http://schemas.microsoft.com/office/drawing/2014/main" id="{E3D01506-ADDA-22E2-A0B2-7439E1FC72E2}"/>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1A242135-0BD7-855A-E50D-144BA24F1962}"/>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996AE377-79CA-D282-7461-D8D11820A763}"/>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15F43D5F-E3D3-7884-711F-7F8C6DE6DD43}"/>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C5C779AE-AD0D-5CF9-ADAC-E3FCED11D444}"/>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E6344F4E-F492-C32C-0F9D-118595B6E19D}"/>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B422FB6-6815-AA28-1ED1-DCC4862AA129}"/>
              </a:ext>
            </a:extLst>
          </p:cNvPr>
          <p:cNvSpPr/>
          <p:nvPr/>
        </p:nvSpPr>
        <p:spPr>
          <a:xfrm>
            <a:off x="717738" y="669611"/>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18">
            <a:extLst>
              <a:ext uri="{FF2B5EF4-FFF2-40B4-BE49-F238E27FC236}">
                <a16:creationId xmlns:a16="http://schemas.microsoft.com/office/drawing/2014/main" id="{DF7CCE73-4DF6-75BE-5C6B-84B4E62D4EF5}"/>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000" b="1" dirty="0">
                <a:solidFill>
                  <a:schemeClr val="tx1">
                    <a:lumMod val="50000"/>
                    <a:lumOff val="50000"/>
                  </a:schemeClr>
                </a:solidFill>
                <a:latin typeface="Helvetica" panose="020B0604020202020204" pitchFamily="34" charset="0"/>
                <a:cs typeface="Helvetica" panose="020B0604020202020204" pitchFamily="34" charset="0"/>
              </a:rPr>
              <a:t>  </a:t>
            </a:r>
            <a:r>
              <a:rPr lang="en-US" sz="1000" b="1" u="sng" dirty="0">
                <a:solidFill>
                  <a:schemeClr val="tx1">
                    <a:lumMod val="50000"/>
                    <a:lumOff val="50000"/>
                  </a:schemeClr>
                </a:solidFill>
                <a:latin typeface="Helvetica" panose="020B0604020202020204" pitchFamily="34" charset="0"/>
                <a:cs typeface="Helvetica" panose="020B0604020202020204" pitchFamily="34" charset="0"/>
              </a:rPr>
              <a:t>Recce trips for research</a:t>
            </a:r>
            <a:r>
              <a:rPr lang="en-US" sz="1000" u="sng" dirty="0">
                <a:solidFill>
                  <a:schemeClr val="tx1">
                    <a:lumMod val="50000"/>
                    <a:lumOff val="50000"/>
                  </a:schemeClr>
                </a:solidFill>
                <a:latin typeface="Helvetica" panose="020B0604020202020204" pitchFamily="34" charset="0"/>
                <a:cs typeface="Helvetica" panose="020B0604020202020204" pitchFamily="34" charset="0"/>
              </a:rPr>
              <a:t>, </a:t>
            </a:r>
            <a:r>
              <a:rPr lang="en-SG" sz="10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62" name="TextBox 61">
            <a:extLst>
              <a:ext uri="{FF2B5EF4-FFF2-40B4-BE49-F238E27FC236}">
                <a16:creationId xmlns:a16="http://schemas.microsoft.com/office/drawing/2014/main" id="{6916CDFB-EEB0-04BA-C5E9-C0B555DC7752}"/>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29" name="Rectangle: Rounded Corners 220">
            <a:extLst>
              <a:ext uri="{FF2B5EF4-FFF2-40B4-BE49-F238E27FC236}">
                <a16:creationId xmlns:a16="http://schemas.microsoft.com/office/drawing/2014/main" id="{6B5158B3-A93A-ED7F-30EF-3349C27ADEB1}"/>
              </a:ext>
            </a:extLst>
          </p:cNvPr>
          <p:cNvSpPr/>
          <p:nvPr/>
        </p:nvSpPr>
        <p:spPr>
          <a:xfrm>
            <a:off x="5128067" y="3215987"/>
            <a:ext cx="2037881"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a:t>
            </a:r>
            <a:endParaRPr lang="en-SG" sz="1000" dirty="0">
              <a:solidFill>
                <a:schemeClr val="tx1">
                  <a:lumMod val="50000"/>
                  <a:lumOff val="50000"/>
                </a:schemeClr>
              </a:solidFill>
              <a:latin typeface="Helvetica" pitchFamily="2" charset="0"/>
            </a:endParaRPr>
          </a:p>
        </p:txBody>
      </p:sp>
      <p:sp>
        <p:nvSpPr>
          <p:cNvPr id="130" name="Rectangle: Rounded Corners 220">
            <a:extLst>
              <a:ext uri="{FF2B5EF4-FFF2-40B4-BE49-F238E27FC236}">
                <a16:creationId xmlns:a16="http://schemas.microsoft.com/office/drawing/2014/main" id="{6BD23476-4D21-D861-0520-585D2091FE22}"/>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31" name="Rectangle 130">
            <a:extLst>
              <a:ext uri="{FF2B5EF4-FFF2-40B4-BE49-F238E27FC236}">
                <a16:creationId xmlns:a16="http://schemas.microsoft.com/office/drawing/2014/main" id="{E0D65710-0C7C-0716-7F87-1130D22F9BA8}"/>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2" name="Graphic 131" descr="Play with solid fill">
            <a:extLst>
              <a:ext uri="{FF2B5EF4-FFF2-40B4-BE49-F238E27FC236}">
                <a16:creationId xmlns:a16="http://schemas.microsoft.com/office/drawing/2014/main" id="{4120B696-A79B-842C-3651-CC944F56F6DF}"/>
              </a:ext>
            </a:extLst>
          </p:cNvPr>
          <p:cNvPicPr>
            <a:picLocks noChangeAspect="1"/>
          </p:cNvPicPr>
          <p:nvPr/>
        </p:nvPicPr>
        <p:blipFill>
          <a:blip r:embed="rId7">
            <a:extLst>
              <a:ext uri="{96DAC541-7B7A-43D3-8B79-37D633B846F1}">
                <asvg:svgBlip xmlns:asvg="http://schemas.microsoft.com/office/drawing/2016/SVG/main" r:embed="rId18"/>
              </a:ext>
            </a:extLst>
          </a:blip>
          <a:stretch>
            <a:fillRect/>
          </a:stretch>
        </p:blipFill>
        <p:spPr>
          <a:xfrm rot="5400000">
            <a:off x="6186370" y="4380976"/>
            <a:ext cx="199103" cy="199103"/>
          </a:xfrm>
          <a:prstGeom prst="rect">
            <a:avLst/>
          </a:prstGeom>
        </p:spPr>
      </p:pic>
      <p:sp>
        <p:nvSpPr>
          <p:cNvPr id="133" name="Rectangle: Rounded Corners 220">
            <a:extLst>
              <a:ext uri="{FF2B5EF4-FFF2-40B4-BE49-F238E27FC236}">
                <a16:creationId xmlns:a16="http://schemas.microsoft.com/office/drawing/2014/main" id="{8199DBE1-A2A2-4524-F429-664566F1A66E}"/>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34" name="Rectangle: Rounded Corners 220">
            <a:extLst>
              <a:ext uri="{FF2B5EF4-FFF2-40B4-BE49-F238E27FC236}">
                <a16:creationId xmlns:a16="http://schemas.microsoft.com/office/drawing/2014/main" id="{A7C1FCEF-344B-EC2A-13DF-EEB96C1FD9EE}"/>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53" name="Rectangle: Rounded Corners 220">
            <a:extLst>
              <a:ext uri="{FF2B5EF4-FFF2-40B4-BE49-F238E27FC236}">
                <a16:creationId xmlns:a16="http://schemas.microsoft.com/office/drawing/2014/main" id="{C5D84AEF-A55A-8EF0-F9E4-AEF94ED0E190}"/>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54" name="Straight Arrow Connector 153">
            <a:extLst>
              <a:ext uri="{FF2B5EF4-FFF2-40B4-BE49-F238E27FC236}">
                <a16:creationId xmlns:a16="http://schemas.microsoft.com/office/drawing/2014/main" id="{B3F78117-0F84-25B7-8BAD-12D70E12E792}"/>
              </a:ext>
            </a:extLst>
          </p:cNvPr>
          <p:cNvCxnSpPr>
            <a:cxnSpLocks/>
            <a:stCxn id="133" idx="3"/>
            <a:endCxn id="13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B0CD3166-3915-A296-EB98-FA1A934F068B}"/>
              </a:ext>
            </a:extLst>
          </p:cNvPr>
          <p:cNvCxnSpPr>
            <a:stCxn id="134" idx="3"/>
            <a:endCxn id="153"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Rounded Corners 220">
            <a:extLst>
              <a:ext uri="{FF2B5EF4-FFF2-40B4-BE49-F238E27FC236}">
                <a16:creationId xmlns:a16="http://schemas.microsoft.com/office/drawing/2014/main" id="{BBB8168F-7122-D38E-AC5A-47DD2B93EA39}"/>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157" name="Rectangle: Rounded Corners 220">
            <a:extLst>
              <a:ext uri="{FF2B5EF4-FFF2-40B4-BE49-F238E27FC236}">
                <a16:creationId xmlns:a16="http://schemas.microsoft.com/office/drawing/2014/main" id="{BFBCDEDC-D5AA-FE27-866F-81695E1E521A}"/>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8" name="Rectangle: Rounded Corners 220">
            <a:extLst>
              <a:ext uri="{FF2B5EF4-FFF2-40B4-BE49-F238E27FC236}">
                <a16:creationId xmlns:a16="http://schemas.microsoft.com/office/drawing/2014/main" id="{1DEE594C-9DA7-635F-6FE0-23957CB27DB9}"/>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9" name="Rectangle: Rounded Corners 220">
            <a:extLst>
              <a:ext uri="{FF2B5EF4-FFF2-40B4-BE49-F238E27FC236}">
                <a16:creationId xmlns:a16="http://schemas.microsoft.com/office/drawing/2014/main" id="{BB65FEF8-DFD2-DF94-5008-749574D95E60}"/>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60" name="Rectangle: Rounded Corners 220">
            <a:extLst>
              <a:ext uri="{FF2B5EF4-FFF2-40B4-BE49-F238E27FC236}">
                <a16:creationId xmlns:a16="http://schemas.microsoft.com/office/drawing/2014/main" id="{D2153836-0527-014B-F060-A0305FA92BE4}"/>
              </a:ext>
            </a:extLst>
          </p:cNvPr>
          <p:cNvSpPr/>
          <p:nvPr/>
        </p:nvSpPr>
        <p:spPr>
          <a:xfrm>
            <a:off x="5128067" y="3616831"/>
            <a:ext cx="1765756"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61" name="Graphic 160" descr="Add with solid fill">
            <a:extLst>
              <a:ext uri="{FF2B5EF4-FFF2-40B4-BE49-F238E27FC236}">
                <a16:creationId xmlns:a16="http://schemas.microsoft.com/office/drawing/2014/main" id="{067AD565-A14D-D941-1F0C-8DB758CEE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1430" y="3672289"/>
            <a:ext cx="170856" cy="170856"/>
          </a:xfrm>
          <a:prstGeom prst="rect">
            <a:avLst/>
          </a:prstGeom>
        </p:spPr>
      </p:pic>
      <p:sp>
        <p:nvSpPr>
          <p:cNvPr id="162" name="Rectangle: Rounded Corners 220">
            <a:extLst>
              <a:ext uri="{FF2B5EF4-FFF2-40B4-BE49-F238E27FC236}">
                <a16:creationId xmlns:a16="http://schemas.microsoft.com/office/drawing/2014/main" id="{2E7DDDE9-06D3-B753-7869-0B2B9C8C5D57}"/>
              </a:ext>
            </a:extLst>
          </p:cNvPr>
          <p:cNvSpPr/>
          <p:nvPr/>
        </p:nvSpPr>
        <p:spPr>
          <a:xfrm>
            <a:off x="5128067" y="3971081"/>
            <a:ext cx="2037881"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a:t>
            </a:r>
            <a:endParaRPr lang="en-SG" sz="1000" dirty="0">
              <a:solidFill>
                <a:schemeClr val="tx1">
                  <a:lumMod val="50000"/>
                  <a:lumOff val="50000"/>
                </a:schemeClr>
              </a:solidFill>
              <a:latin typeface="Helvetica" pitchFamily="2" charset="0"/>
            </a:endParaRPr>
          </a:p>
        </p:txBody>
      </p:sp>
      <p:pic>
        <p:nvPicPr>
          <p:cNvPr id="163" name="Graphic 162" descr="Cursor with solid fill">
            <a:extLst>
              <a:ext uri="{FF2B5EF4-FFF2-40B4-BE49-F238E27FC236}">
                <a16:creationId xmlns:a16="http://schemas.microsoft.com/office/drawing/2014/main" id="{7C7DC0C5-7F9C-B761-EC3B-79FD9AC2863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24614" y="4133135"/>
            <a:ext cx="312187" cy="312187"/>
          </a:xfrm>
          <a:prstGeom prst="rect">
            <a:avLst/>
          </a:prstGeom>
        </p:spPr>
      </p:pic>
      <p:sp>
        <p:nvSpPr>
          <p:cNvPr id="165" name="Rectangle: Rounded Corners 220">
            <a:extLst>
              <a:ext uri="{FF2B5EF4-FFF2-40B4-BE49-F238E27FC236}">
                <a16:creationId xmlns:a16="http://schemas.microsoft.com/office/drawing/2014/main" id="{B7CF70D6-5B32-7E05-11E0-40EFFE460B07}"/>
              </a:ext>
            </a:extLst>
          </p:cNvPr>
          <p:cNvSpPr/>
          <p:nvPr/>
        </p:nvSpPr>
        <p:spPr>
          <a:xfrm>
            <a:off x="5128067" y="3215987"/>
            <a:ext cx="226803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 there</a:t>
            </a:r>
            <a:endParaRPr lang="en-SG" sz="1000" dirty="0">
              <a:solidFill>
                <a:schemeClr val="tx1">
                  <a:lumMod val="50000"/>
                  <a:lumOff val="50000"/>
                </a:schemeClr>
              </a:solidFill>
              <a:latin typeface="Helvetica" pitchFamily="2" charset="0"/>
            </a:endParaRPr>
          </a:p>
        </p:txBody>
      </p:sp>
      <p:pic>
        <p:nvPicPr>
          <p:cNvPr id="320" name="Picture 319">
            <a:extLst>
              <a:ext uri="{FF2B5EF4-FFF2-40B4-BE49-F238E27FC236}">
                <a16:creationId xmlns:a16="http://schemas.microsoft.com/office/drawing/2014/main" id="{0366545E-6839-8B52-D505-82DC581B03C2}"/>
              </a:ext>
            </a:extLst>
          </p:cNvPr>
          <p:cNvPicPr>
            <a:picLocks noChangeAspect="1"/>
          </p:cNvPicPr>
          <p:nvPr/>
        </p:nvPicPr>
        <p:blipFill>
          <a:blip r:embed="rId17"/>
          <a:stretch>
            <a:fillRect/>
          </a:stretch>
        </p:blipFill>
        <p:spPr>
          <a:xfrm>
            <a:off x="9010255" y="690171"/>
            <a:ext cx="2397805" cy="340865"/>
          </a:xfrm>
          <a:prstGeom prst="rect">
            <a:avLst/>
          </a:prstGeom>
        </p:spPr>
      </p:pic>
    </p:spTree>
    <p:extLst>
      <p:ext uri="{BB962C8B-B14F-4D97-AF65-F5344CB8AC3E}">
        <p14:creationId xmlns:p14="http://schemas.microsoft.com/office/powerpoint/2010/main" val="40461452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30">
            <a:extLst>
              <a:ext uri="{FF2B5EF4-FFF2-40B4-BE49-F238E27FC236}">
                <a16:creationId xmlns:a16="http://schemas.microsoft.com/office/drawing/2014/main" id="{77F4443D-C73E-D7E9-8F62-341079191851}"/>
              </a:ext>
            </a:extLst>
          </p:cNvPr>
          <p:cNvSpPr/>
          <p:nvPr/>
        </p:nvSpPr>
        <p:spPr>
          <a:xfrm>
            <a:off x="2659810"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33" name="TextBox 32">
            <a:extLst>
              <a:ext uri="{FF2B5EF4-FFF2-40B4-BE49-F238E27FC236}">
                <a16:creationId xmlns:a16="http://schemas.microsoft.com/office/drawing/2014/main" id="{DE8F77FC-3A5E-8F0E-AF58-FAE8A3F97F33}"/>
              </a:ext>
            </a:extLst>
          </p:cNvPr>
          <p:cNvSpPr txBox="1"/>
          <p:nvPr/>
        </p:nvSpPr>
        <p:spPr>
          <a:xfrm>
            <a:off x="2878721" y="3023680"/>
            <a:ext cx="800815" cy="338554"/>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Recce trips for research</a:t>
            </a:r>
            <a:endParaRPr lang="en-SG" sz="800" dirty="0">
              <a:solidFill>
                <a:schemeClr val="tx1">
                  <a:lumMod val="50000"/>
                  <a:lumOff val="50000"/>
                </a:schemeClr>
              </a:solidFill>
              <a:latin typeface="Helvetica" pitchFamily="2" charset="0"/>
            </a:endParaRPr>
          </a:p>
        </p:txBody>
      </p:sp>
      <p:grpSp>
        <p:nvGrpSpPr>
          <p:cNvPr id="37" name="Group 36">
            <a:extLst>
              <a:ext uri="{FF2B5EF4-FFF2-40B4-BE49-F238E27FC236}">
                <a16:creationId xmlns:a16="http://schemas.microsoft.com/office/drawing/2014/main" id="{69F234D2-7C87-AE86-B494-8826EAFBAF1D}"/>
              </a:ext>
            </a:extLst>
          </p:cNvPr>
          <p:cNvGrpSpPr/>
          <p:nvPr/>
        </p:nvGrpSpPr>
        <p:grpSpPr>
          <a:xfrm>
            <a:off x="2499565" y="3005356"/>
            <a:ext cx="435529" cy="406157"/>
            <a:chOff x="3082827" y="2589559"/>
            <a:chExt cx="291825" cy="291825"/>
          </a:xfrm>
        </p:grpSpPr>
        <p:grpSp>
          <p:nvGrpSpPr>
            <p:cNvPr id="39" name="Group 38">
              <a:extLst>
                <a:ext uri="{FF2B5EF4-FFF2-40B4-BE49-F238E27FC236}">
                  <a16:creationId xmlns:a16="http://schemas.microsoft.com/office/drawing/2014/main" id="{B4909745-53A4-F816-C5F0-ED6A4E95531F}"/>
                </a:ext>
              </a:extLst>
            </p:cNvPr>
            <p:cNvGrpSpPr/>
            <p:nvPr/>
          </p:nvGrpSpPr>
          <p:grpSpPr>
            <a:xfrm>
              <a:off x="3082827" y="2589559"/>
              <a:ext cx="291825" cy="291825"/>
              <a:chOff x="4624074" y="2498789"/>
              <a:chExt cx="483861" cy="483861"/>
            </a:xfrm>
          </p:grpSpPr>
          <p:sp>
            <p:nvSpPr>
              <p:cNvPr id="63" name="Flowchart: Connector 233">
                <a:extLst>
                  <a:ext uri="{FF2B5EF4-FFF2-40B4-BE49-F238E27FC236}">
                    <a16:creationId xmlns:a16="http://schemas.microsoft.com/office/drawing/2014/main" id="{9CE7FAE7-37E5-3E4C-1455-D00BE00541B3}"/>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4" name="Flowchart: Connector 234">
                <a:extLst>
                  <a:ext uri="{FF2B5EF4-FFF2-40B4-BE49-F238E27FC236}">
                    <a16:creationId xmlns:a16="http://schemas.microsoft.com/office/drawing/2014/main" id="{E1EBD32C-F29F-5614-2DD8-190FBF186C17}"/>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60" name="Picture 59" descr="A close up of a logo&#10;&#10;Description automatically generated">
              <a:extLst>
                <a:ext uri="{FF2B5EF4-FFF2-40B4-BE49-F238E27FC236}">
                  <a16:creationId xmlns:a16="http://schemas.microsoft.com/office/drawing/2014/main" id="{6AE6A60E-DFA1-B458-3E62-0430E226871E}"/>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3409950" y="76175"/>
            <a:ext cx="643976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User inputs gar…</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C407BEB-062F-CC03-774F-0ADC44C7F11E}"/>
              </a:ext>
            </a:extLst>
          </p:cNvPr>
          <p:cNvPicPr>
            <a:picLocks noChangeAspect="1"/>
          </p:cNvPicPr>
          <p:nvPr/>
        </p:nvPicPr>
        <p:blipFill>
          <a:blip r:embed="rId17"/>
          <a:stretch>
            <a:fillRect/>
          </a:stretch>
        </p:blipFill>
        <p:spPr>
          <a:xfrm>
            <a:off x="9010256" y="690172"/>
            <a:ext cx="2397805" cy="340865"/>
          </a:xfrm>
          <a:prstGeom prst="rect">
            <a:avLst/>
          </a:prstGeom>
        </p:spPr>
      </p:pic>
      <p:sp>
        <p:nvSpPr>
          <p:cNvPr id="166" name="Rectangle: Rounded Corners 59">
            <a:extLst>
              <a:ext uri="{FF2B5EF4-FFF2-40B4-BE49-F238E27FC236}">
                <a16:creationId xmlns:a16="http://schemas.microsoft.com/office/drawing/2014/main" id="{64775098-AB5C-8408-ABA6-0B65E1F8CE15}"/>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8" name="Rectangle: Rounded Corners 60">
            <a:extLst>
              <a:ext uri="{FF2B5EF4-FFF2-40B4-BE49-F238E27FC236}">
                <a16:creationId xmlns:a16="http://schemas.microsoft.com/office/drawing/2014/main" id="{76FFD10A-00E6-0BFE-28BB-3169841FC0A6}"/>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69" name="Straight Connector 168">
            <a:extLst>
              <a:ext uri="{FF2B5EF4-FFF2-40B4-BE49-F238E27FC236}">
                <a16:creationId xmlns:a16="http://schemas.microsoft.com/office/drawing/2014/main" id="{8684BCA4-734A-94EC-2FDF-C4851237FCC5}"/>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4277912-1C1A-C100-9EE9-1F218E8A23A2}"/>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DA759F87-5414-155F-8F7A-5CEAC66DB213}"/>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C8C7EFD9-D05F-009B-A669-1B0F8B64CB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EBAA66D-BE5C-78F0-2996-B68C7DE61729}"/>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BE48FF1E-07DA-6D9C-FFAE-D2CF01167931}"/>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7ABD2D9-455A-31DF-DF4C-A4E8C3A3771F}"/>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39E4AFC-A1D5-5445-9C23-CC011C55FC8D}"/>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40448E2-B266-94FC-C2AC-51E1B47FDD97}"/>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E895E0A-12F1-562B-E1EC-F47E2E703BAD}"/>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22734F6B-C727-3060-DF24-F5BF7D0CFCD9}"/>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81" name="TextBox 180">
            <a:extLst>
              <a:ext uri="{FF2B5EF4-FFF2-40B4-BE49-F238E27FC236}">
                <a16:creationId xmlns:a16="http://schemas.microsoft.com/office/drawing/2014/main" id="{73E104A6-0F9A-E7B5-0078-FA355C9923EB}"/>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82" name="TextBox 181">
            <a:extLst>
              <a:ext uri="{FF2B5EF4-FFF2-40B4-BE49-F238E27FC236}">
                <a16:creationId xmlns:a16="http://schemas.microsoft.com/office/drawing/2014/main" id="{92439D90-D608-F5AA-09E3-BCE964BD30E1}"/>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83" name="TextBox 182">
            <a:extLst>
              <a:ext uri="{FF2B5EF4-FFF2-40B4-BE49-F238E27FC236}">
                <a16:creationId xmlns:a16="http://schemas.microsoft.com/office/drawing/2014/main" id="{5E2B4558-64EC-CFBD-0B4C-38F435C9F11C}"/>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84" name="TextBox 183">
            <a:extLst>
              <a:ext uri="{FF2B5EF4-FFF2-40B4-BE49-F238E27FC236}">
                <a16:creationId xmlns:a16="http://schemas.microsoft.com/office/drawing/2014/main" id="{4AE45F65-C080-AC4D-5805-28A45D336F1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85" name="TextBox 184">
            <a:extLst>
              <a:ext uri="{FF2B5EF4-FFF2-40B4-BE49-F238E27FC236}">
                <a16:creationId xmlns:a16="http://schemas.microsoft.com/office/drawing/2014/main" id="{4DB38852-2316-1903-D361-30BE2C4ED47D}"/>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86" name="TextBox 185">
            <a:extLst>
              <a:ext uri="{FF2B5EF4-FFF2-40B4-BE49-F238E27FC236}">
                <a16:creationId xmlns:a16="http://schemas.microsoft.com/office/drawing/2014/main" id="{812B4FAB-FEA8-B199-97FC-BC47FC984678}"/>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87" name="TextBox 186">
            <a:extLst>
              <a:ext uri="{FF2B5EF4-FFF2-40B4-BE49-F238E27FC236}">
                <a16:creationId xmlns:a16="http://schemas.microsoft.com/office/drawing/2014/main" id="{4C6A2576-7AD5-8168-2332-B8350D375B1B}"/>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88" name="TextBox 187">
            <a:extLst>
              <a:ext uri="{FF2B5EF4-FFF2-40B4-BE49-F238E27FC236}">
                <a16:creationId xmlns:a16="http://schemas.microsoft.com/office/drawing/2014/main" id="{058777FE-7FC0-96D8-5B4E-E0B67D798C2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89" name="TextBox 188">
            <a:extLst>
              <a:ext uri="{FF2B5EF4-FFF2-40B4-BE49-F238E27FC236}">
                <a16:creationId xmlns:a16="http://schemas.microsoft.com/office/drawing/2014/main" id="{1E546156-A28D-7EE4-1BE0-9A2E3CCAD1D2}"/>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90" name="TextBox 189">
            <a:extLst>
              <a:ext uri="{FF2B5EF4-FFF2-40B4-BE49-F238E27FC236}">
                <a16:creationId xmlns:a16="http://schemas.microsoft.com/office/drawing/2014/main" id="{B339CACA-1A3C-68CB-B4C7-356ED42AB358}"/>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1" name="TextBox 190">
            <a:extLst>
              <a:ext uri="{FF2B5EF4-FFF2-40B4-BE49-F238E27FC236}">
                <a16:creationId xmlns:a16="http://schemas.microsoft.com/office/drawing/2014/main" id="{F4F7FE5B-9C82-FD94-ED71-E0047FD64EC0}"/>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92" name="TextBox 191">
            <a:extLst>
              <a:ext uri="{FF2B5EF4-FFF2-40B4-BE49-F238E27FC236}">
                <a16:creationId xmlns:a16="http://schemas.microsoft.com/office/drawing/2014/main" id="{30A8AE8F-F6B9-7B07-E0E7-275DA0DE8F90}"/>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93" name="Straight Connector 192">
            <a:extLst>
              <a:ext uri="{FF2B5EF4-FFF2-40B4-BE49-F238E27FC236}">
                <a16:creationId xmlns:a16="http://schemas.microsoft.com/office/drawing/2014/main" id="{DA86EF06-3C68-EC1C-139F-CD69FE62CFFB}"/>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7E61BE8F-528B-D760-3773-0640922795E2}"/>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195" name="TextBox 194">
            <a:extLst>
              <a:ext uri="{FF2B5EF4-FFF2-40B4-BE49-F238E27FC236}">
                <a16:creationId xmlns:a16="http://schemas.microsoft.com/office/drawing/2014/main" id="{38D98B1E-D671-2DD3-B7FB-2873C55A38EF}"/>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196" name="TextBox 195">
            <a:extLst>
              <a:ext uri="{FF2B5EF4-FFF2-40B4-BE49-F238E27FC236}">
                <a16:creationId xmlns:a16="http://schemas.microsoft.com/office/drawing/2014/main" id="{42FAB71B-0A62-0AD1-D6F7-9942E5269091}"/>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97" name="TextBox 196">
            <a:extLst>
              <a:ext uri="{FF2B5EF4-FFF2-40B4-BE49-F238E27FC236}">
                <a16:creationId xmlns:a16="http://schemas.microsoft.com/office/drawing/2014/main" id="{A993D3A7-8721-2C95-68CB-06F941520D23}"/>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98" name="TextBox 197">
            <a:extLst>
              <a:ext uri="{FF2B5EF4-FFF2-40B4-BE49-F238E27FC236}">
                <a16:creationId xmlns:a16="http://schemas.microsoft.com/office/drawing/2014/main" id="{2880DA76-2FBF-0885-F88D-87F83E20B27F}"/>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199" name="TextBox 198">
            <a:extLst>
              <a:ext uri="{FF2B5EF4-FFF2-40B4-BE49-F238E27FC236}">
                <a16:creationId xmlns:a16="http://schemas.microsoft.com/office/drawing/2014/main" id="{C7BF1276-3008-33F0-9134-62DA6E310ABE}"/>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00" name="Straight Connector 199">
            <a:extLst>
              <a:ext uri="{FF2B5EF4-FFF2-40B4-BE49-F238E27FC236}">
                <a16:creationId xmlns:a16="http://schemas.microsoft.com/office/drawing/2014/main" id="{445AC7C8-9AEE-469F-0DE0-9693DC22727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BB50658-E160-D6CE-8546-7CD475776799}"/>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2CB083CE-E416-3ADB-EA5C-DDA2F75FACDB}"/>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0C04D67-C482-5963-B572-450844C04090}"/>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2EC80104-58B4-0A0B-6B1D-7B08424B41B1}"/>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5017C73-AE82-0C0B-8E73-EEA36D81403E}"/>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6" name="Rectangle: Rounded Corners 59">
            <a:extLst>
              <a:ext uri="{FF2B5EF4-FFF2-40B4-BE49-F238E27FC236}">
                <a16:creationId xmlns:a16="http://schemas.microsoft.com/office/drawing/2014/main" id="{AECC4DA9-6A61-B969-3F02-15C908CB988B}"/>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7" name="Rectangle: Rounded Corners 60">
            <a:extLst>
              <a:ext uri="{FF2B5EF4-FFF2-40B4-BE49-F238E27FC236}">
                <a16:creationId xmlns:a16="http://schemas.microsoft.com/office/drawing/2014/main" id="{67EF117C-803B-2A72-729B-733C41E9BC37}"/>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08" name="Straight Connector 207">
            <a:extLst>
              <a:ext uri="{FF2B5EF4-FFF2-40B4-BE49-F238E27FC236}">
                <a16:creationId xmlns:a16="http://schemas.microsoft.com/office/drawing/2014/main" id="{3CDC64CC-829A-F0ED-504B-F954C3371729}"/>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F57E5189-7D1C-BC87-873D-D7635535844B}"/>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9119721-3065-0A06-23E6-66D310C64E4D}"/>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E165E9AD-ECB9-4538-2085-214808514984}"/>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25462876-2312-C583-E88A-F9A0A10EEB69}"/>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DBBFE68B-91A9-ED8F-AA21-E5BB712E050C}"/>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E94F563E-9250-7B38-B9E8-F7F05ECC8E8C}"/>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24FB5B5-7D1E-1A24-77D2-B08B12987D82}"/>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374F7F8-D24F-FB34-6D69-E358947767EE}"/>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3790E79-EFC1-F6F8-5C28-D6F008DC92BC}"/>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19F69FE0-77F0-44C3-29AC-DC2E3DA76377}"/>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19" name="TextBox 218">
            <a:extLst>
              <a:ext uri="{FF2B5EF4-FFF2-40B4-BE49-F238E27FC236}">
                <a16:creationId xmlns:a16="http://schemas.microsoft.com/office/drawing/2014/main" id="{DECF0DBF-2B0A-9229-4D5F-76F3C9EB436B}"/>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20" name="TextBox 219">
            <a:extLst>
              <a:ext uri="{FF2B5EF4-FFF2-40B4-BE49-F238E27FC236}">
                <a16:creationId xmlns:a16="http://schemas.microsoft.com/office/drawing/2014/main" id="{808E4CDC-9D5D-58D7-1016-23FF9568310F}"/>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21" name="TextBox 220">
            <a:extLst>
              <a:ext uri="{FF2B5EF4-FFF2-40B4-BE49-F238E27FC236}">
                <a16:creationId xmlns:a16="http://schemas.microsoft.com/office/drawing/2014/main" id="{0472FAD8-D7E2-3DA2-D871-1851525820F7}"/>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22" name="TextBox 221">
            <a:extLst>
              <a:ext uri="{FF2B5EF4-FFF2-40B4-BE49-F238E27FC236}">
                <a16:creationId xmlns:a16="http://schemas.microsoft.com/office/drawing/2014/main" id="{A1983998-755D-3110-443A-D3A51DCF2A0F}"/>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23" name="TextBox 222">
            <a:extLst>
              <a:ext uri="{FF2B5EF4-FFF2-40B4-BE49-F238E27FC236}">
                <a16:creationId xmlns:a16="http://schemas.microsoft.com/office/drawing/2014/main" id="{8746FDB9-BA78-C4DE-529D-B11EDD8E6C38}"/>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24" name="TextBox 223">
            <a:extLst>
              <a:ext uri="{FF2B5EF4-FFF2-40B4-BE49-F238E27FC236}">
                <a16:creationId xmlns:a16="http://schemas.microsoft.com/office/drawing/2014/main" id="{EB7CEC9D-405D-4E49-5369-DB76AEF5045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25" name="TextBox 224">
            <a:extLst>
              <a:ext uri="{FF2B5EF4-FFF2-40B4-BE49-F238E27FC236}">
                <a16:creationId xmlns:a16="http://schemas.microsoft.com/office/drawing/2014/main" id="{9B18C1F8-D15C-B5EF-54D6-BA219B6F72D3}"/>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6" name="TextBox 225">
            <a:extLst>
              <a:ext uri="{FF2B5EF4-FFF2-40B4-BE49-F238E27FC236}">
                <a16:creationId xmlns:a16="http://schemas.microsoft.com/office/drawing/2014/main" id="{CCC721FE-6DBF-7536-2932-D87003BFFAE9}"/>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7" name="TextBox 226">
            <a:extLst>
              <a:ext uri="{FF2B5EF4-FFF2-40B4-BE49-F238E27FC236}">
                <a16:creationId xmlns:a16="http://schemas.microsoft.com/office/drawing/2014/main" id="{6225AD2B-20B5-32E1-447A-3BF563671C8B}"/>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8" name="TextBox 227">
            <a:extLst>
              <a:ext uri="{FF2B5EF4-FFF2-40B4-BE49-F238E27FC236}">
                <a16:creationId xmlns:a16="http://schemas.microsoft.com/office/drawing/2014/main" id="{E9485503-766B-9D20-1772-81AF5EE660FD}"/>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29" name="TextBox 228">
            <a:extLst>
              <a:ext uri="{FF2B5EF4-FFF2-40B4-BE49-F238E27FC236}">
                <a16:creationId xmlns:a16="http://schemas.microsoft.com/office/drawing/2014/main" id="{ADAE3422-919E-BB25-E229-447F323522E9}"/>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30" name="TextBox 229">
            <a:extLst>
              <a:ext uri="{FF2B5EF4-FFF2-40B4-BE49-F238E27FC236}">
                <a16:creationId xmlns:a16="http://schemas.microsoft.com/office/drawing/2014/main" id="{2A60C72D-2D5E-3D40-6C2F-961C0466E21F}"/>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31" name="Straight Connector 230">
            <a:extLst>
              <a:ext uri="{FF2B5EF4-FFF2-40B4-BE49-F238E27FC236}">
                <a16:creationId xmlns:a16="http://schemas.microsoft.com/office/drawing/2014/main" id="{5D249E16-7831-3D2C-4B62-F53F3FED0359}"/>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A9FD96E4-CA97-B0E8-0AD4-F0B22557BFC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33" name="TextBox 232">
            <a:extLst>
              <a:ext uri="{FF2B5EF4-FFF2-40B4-BE49-F238E27FC236}">
                <a16:creationId xmlns:a16="http://schemas.microsoft.com/office/drawing/2014/main" id="{0A8E34C8-5C14-727F-58C9-895D58C28CF2}"/>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34" name="TextBox 233">
            <a:extLst>
              <a:ext uri="{FF2B5EF4-FFF2-40B4-BE49-F238E27FC236}">
                <a16:creationId xmlns:a16="http://schemas.microsoft.com/office/drawing/2014/main" id="{68D0CFC7-AD5E-3C4C-DC94-BE3911FD4125}"/>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35" name="TextBox 234">
            <a:extLst>
              <a:ext uri="{FF2B5EF4-FFF2-40B4-BE49-F238E27FC236}">
                <a16:creationId xmlns:a16="http://schemas.microsoft.com/office/drawing/2014/main" id="{340C742B-5457-00CB-C8AD-649FC036E9A4}"/>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36" name="TextBox 235">
            <a:extLst>
              <a:ext uri="{FF2B5EF4-FFF2-40B4-BE49-F238E27FC236}">
                <a16:creationId xmlns:a16="http://schemas.microsoft.com/office/drawing/2014/main" id="{AD356FEC-341E-5AB5-7BEC-62A4DF9D51D6}"/>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37" name="TextBox 236">
            <a:extLst>
              <a:ext uri="{FF2B5EF4-FFF2-40B4-BE49-F238E27FC236}">
                <a16:creationId xmlns:a16="http://schemas.microsoft.com/office/drawing/2014/main" id="{8AEC96D4-CE06-FED0-3C63-D9FAF9CC5020}"/>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38" name="Straight Connector 237">
            <a:extLst>
              <a:ext uri="{FF2B5EF4-FFF2-40B4-BE49-F238E27FC236}">
                <a16:creationId xmlns:a16="http://schemas.microsoft.com/office/drawing/2014/main" id="{2F597701-33E1-E3F6-BF3A-914DCBC19012}"/>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68F12B2-7E1C-DCB7-6B13-3A7C48BD8DD1}"/>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7623B006-A32D-FB8F-EF5B-27A17E9C5F8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C937D73-F482-A75E-CBF1-D513A3B0ACB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4CE74668-627D-6651-F3F5-1A5F31D54F3A}"/>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CE445A0E-D539-2290-2451-5FE2445F7629}"/>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4" name="Rectangle: Rounded Corners 59">
            <a:extLst>
              <a:ext uri="{FF2B5EF4-FFF2-40B4-BE49-F238E27FC236}">
                <a16:creationId xmlns:a16="http://schemas.microsoft.com/office/drawing/2014/main" id="{A5F1B03B-21C4-E897-9C23-CCD80E406564}"/>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5" name="Rectangle: Rounded Corners 60">
            <a:extLst>
              <a:ext uri="{FF2B5EF4-FFF2-40B4-BE49-F238E27FC236}">
                <a16:creationId xmlns:a16="http://schemas.microsoft.com/office/drawing/2014/main" id="{9DA3E8B9-A740-4666-EF0E-6D0B295B71F4}"/>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46" name="Straight Connector 245">
            <a:extLst>
              <a:ext uri="{FF2B5EF4-FFF2-40B4-BE49-F238E27FC236}">
                <a16:creationId xmlns:a16="http://schemas.microsoft.com/office/drawing/2014/main" id="{FC5B8357-F5F7-933A-B1DB-953C64CB5644}"/>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69FE4E3-45AC-FC88-A4B2-329914A97060}"/>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8D7006B4-147B-B4EB-4C99-F45650191C3B}"/>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3665353-6117-E999-EACE-A4F8071C72D4}"/>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9661B956-FC65-1C24-73B4-BDA5A54BE2FD}"/>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0F8734C1-1BBB-A5A9-EE76-2A7E0FE61EFE}"/>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166659A8-9970-BA55-B14D-CE797D8BEE47}"/>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77B8F35F-E78C-CA05-0C97-428BB06934D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C982EF7-77A1-9D6E-BDA1-A039DBEB6743}"/>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7985F1-27CA-13B0-E57E-7B08CE0A4E9D}"/>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802AD0F7-4A55-7041-853C-566E08F9712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57" name="TextBox 256">
            <a:extLst>
              <a:ext uri="{FF2B5EF4-FFF2-40B4-BE49-F238E27FC236}">
                <a16:creationId xmlns:a16="http://schemas.microsoft.com/office/drawing/2014/main" id="{F1BB840E-1B9E-A400-8EDF-DCEF5E1A2F72}"/>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58" name="TextBox 257">
            <a:extLst>
              <a:ext uri="{FF2B5EF4-FFF2-40B4-BE49-F238E27FC236}">
                <a16:creationId xmlns:a16="http://schemas.microsoft.com/office/drawing/2014/main" id="{B8C360D9-C942-AC64-C6D3-726CF68C71F2}"/>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9" name="TextBox 258">
            <a:extLst>
              <a:ext uri="{FF2B5EF4-FFF2-40B4-BE49-F238E27FC236}">
                <a16:creationId xmlns:a16="http://schemas.microsoft.com/office/drawing/2014/main" id="{83D1B987-01AA-1595-8764-082B909CA35E}"/>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60" name="TextBox 259">
            <a:extLst>
              <a:ext uri="{FF2B5EF4-FFF2-40B4-BE49-F238E27FC236}">
                <a16:creationId xmlns:a16="http://schemas.microsoft.com/office/drawing/2014/main" id="{028FAAF8-60A9-2BF3-D26A-BFE2F35EFCB9}"/>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61" name="TextBox 260">
            <a:extLst>
              <a:ext uri="{FF2B5EF4-FFF2-40B4-BE49-F238E27FC236}">
                <a16:creationId xmlns:a16="http://schemas.microsoft.com/office/drawing/2014/main" id="{262304B6-8883-F6B4-AA86-B67F98EF6A1A}"/>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62" name="TextBox 261">
            <a:extLst>
              <a:ext uri="{FF2B5EF4-FFF2-40B4-BE49-F238E27FC236}">
                <a16:creationId xmlns:a16="http://schemas.microsoft.com/office/drawing/2014/main" id="{2D9115EB-C7D0-DB85-9DF8-9988A80F39A9}"/>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63" name="TextBox 262">
            <a:extLst>
              <a:ext uri="{FF2B5EF4-FFF2-40B4-BE49-F238E27FC236}">
                <a16:creationId xmlns:a16="http://schemas.microsoft.com/office/drawing/2014/main" id="{7F7CCC56-B195-4D4B-2417-0072EA93A7A7}"/>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64" name="TextBox 263">
            <a:extLst>
              <a:ext uri="{FF2B5EF4-FFF2-40B4-BE49-F238E27FC236}">
                <a16:creationId xmlns:a16="http://schemas.microsoft.com/office/drawing/2014/main" id="{E2B7434F-8A7E-F7D2-7FB1-E69B7643175A}"/>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65" name="TextBox 264">
            <a:extLst>
              <a:ext uri="{FF2B5EF4-FFF2-40B4-BE49-F238E27FC236}">
                <a16:creationId xmlns:a16="http://schemas.microsoft.com/office/drawing/2014/main" id="{D9137F2A-41B4-A70C-4AD5-0D80D51590DD}"/>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66" name="TextBox 265">
            <a:extLst>
              <a:ext uri="{FF2B5EF4-FFF2-40B4-BE49-F238E27FC236}">
                <a16:creationId xmlns:a16="http://schemas.microsoft.com/office/drawing/2014/main" id="{6CBAE829-A811-9C66-41C8-54F90A3E0DA1}"/>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67" name="TextBox 266">
            <a:extLst>
              <a:ext uri="{FF2B5EF4-FFF2-40B4-BE49-F238E27FC236}">
                <a16:creationId xmlns:a16="http://schemas.microsoft.com/office/drawing/2014/main" id="{D1CE783A-6F20-B6F3-11CB-EF941CD24566}"/>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68" name="TextBox 267">
            <a:extLst>
              <a:ext uri="{FF2B5EF4-FFF2-40B4-BE49-F238E27FC236}">
                <a16:creationId xmlns:a16="http://schemas.microsoft.com/office/drawing/2014/main" id="{73DCE445-8E5B-9542-0C2F-02091583B96D}"/>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69" name="Straight Connector 268">
            <a:extLst>
              <a:ext uri="{FF2B5EF4-FFF2-40B4-BE49-F238E27FC236}">
                <a16:creationId xmlns:a16="http://schemas.microsoft.com/office/drawing/2014/main" id="{59DE43FC-02CA-DE28-CFC6-74C8421B7A27}"/>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0" name="TextBox 269">
            <a:extLst>
              <a:ext uri="{FF2B5EF4-FFF2-40B4-BE49-F238E27FC236}">
                <a16:creationId xmlns:a16="http://schemas.microsoft.com/office/drawing/2014/main" id="{0B7B9C4F-0D07-3983-59D7-C15EDB0DA5AB}"/>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71" name="TextBox 270">
            <a:extLst>
              <a:ext uri="{FF2B5EF4-FFF2-40B4-BE49-F238E27FC236}">
                <a16:creationId xmlns:a16="http://schemas.microsoft.com/office/drawing/2014/main" id="{2223C4D3-1F90-2E4C-8998-2A9F1471370F}"/>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72" name="TextBox 271">
            <a:extLst>
              <a:ext uri="{FF2B5EF4-FFF2-40B4-BE49-F238E27FC236}">
                <a16:creationId xmlns:a16="http://schemas.microsoft.com/office/drawing/2014/main" id="{30ECD65E-0FE1-FF68-5BAF-E724D6A16DB5}"/>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73" name="TextBox 272">
            <a:extLst>
              <a:ext uri="{FF2B5EF4-FFF2-40B4-BE49-F238E27FC236}">
                <a16:creationId xmlns:a16="http://schemas.microsoft.com/office/drawing/2014/main" id="{FB6F7D0A-4D39-AA64-0729-4C0524ACC89E}"/>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74" name="TextBox 273">
            <a:extLst>
              <a:ext uri="{FF2B5EF4-FFF2-40B4-BE49-F238E27FC236}">
                <a16:creationId xmlns:a16="http://schemas.microsoft.com/office/drawing/2014/main" id="{7A13D2E9-A59B-0C57-43E9-780F956C9C04}"/>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75" name="TextBox 274">
            <a:extLst>
              <a:ext uri="{FF2B5EF4-FFF2-40B4-BE49-F238E27FC236}">
                <a16:creationId xmlns:a16="http://schemas.microsoft.com/office/drawing/2014/main" id="{E47B2F51-9570-A78A-90F8-29AF1B5D62FA}"/>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76" name="Straight Connector 275">
            <a:extLst>
              <a:ext uri="{FF2B5EF4-FFF2-40B4-BE49-F238E27FC236}">
                <a16:creationId xmlns:a16="http://schemas.microsoft.com/office/drawing/2014/main" id="{2B4B62CC-2BAF-4A9F-E68F-9ACC16177749}"/>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57FA2FF-8EBD-354C-972F-526857551F0C}"/>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40B87C5-17A6-5B3E-49B0-D9CD11CD5B2E}"/>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FF7601C3-E4AF-8F05-59E0-6E777A565127}"/>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018DC73-0133-AB93-014C-F7C0CBE16AFE}"/>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667238D-43B8-F034-CF87-87388FBA5F4B}"/>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2" name="Rectangle: Rounded Corners 59">
            <a:extLst>
              <a:ext uri="{FF2B5EF4-FFF2-40B4-BE49-F238E27FC236}">
                <a16:creationId xmlns:a16="http://schemas.microsoft.com/office/drawing/2014/main" id="{BB8EDA3C-9344-CFE9-29E8-07F4B61187AD}"/>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83" name="Rectangle: Rounded Corners 60">
            <a:extLst>
              <a:ext uri="{FF2B5EF4-FFF2-40B4-BE49-F238E27FC236}">
                <a16:creationId xmlns:a16="http://schemas.microsoft.com/office/drawing/2014/main" id="{EE085D33-1E88-DBDD-A196-754524089D4A}"/>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84" name="Straight Connector 283">
            <a:extLst>
              <a:ext uri="{FF2B5EF4-FFF2-40B4-BE49-F238E27FC236}">
                <a16:creationId xmlns:a16="http://schemas.microsoft.com/office/drawing/2014/main" id="{B1118262-B937-A005-FA31-2F866DEDAFC6}"/>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49260522-F57E-725E-878C-4F75DA21BCFD}"/>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9C63FBD-4C38-66DB-C546-96F1A329CE32}"/>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FDF1A6C8-F638-CAE8-EBA8-1C753B46436A}"/>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A51692A-8DE2-F410-5DB5-13CA8704A475}"/>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DA501248-1010-B3BA-739E-C2F498FC2AF3}"/>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8BC0325C-A2CD-9E0A-0BB4-7AE69DD71827}"/>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B0C4BA49-ABD2-22D0-0606-7B166300AC6C}"/>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5ECC9589-F789-9715-7F6C-8213AA3A9E81}"/>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160EB11F-B1E0-2386-011F-224ABB8E4325}"/>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4" name="TextBox 293">
            <a:extLst>
              <a:ext uri="{FF2B5EF4-FFF2-40B4-BE49-F238E27FC236}">
                <a16:creationId xmlns:a16="http://schemas.microsoft.com/office/drawing/2014/main" id="{A83A8352-E6FB-5BDA-5BFF-3B82D62B5AEB}"/>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95" name="TextBox 294">
            <a:extLst>
              <a:ext uri="{FF2B5EF4-FFF2-40B4-BE49-F238E27FC236}">
                <a16:creationId xmlns:a16="http://schemas.microsoft.com/office/drawing/2014/main" id="{C01D0DED-9E9E-9B32-75B7-29E2F26082EC}"/>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96" name="TextBox 295">
            <a:extLst>
              <a:ext uri="{FF2B5EF4-FFF2-40B4-BE49-F238E27FC236}">
                <a16:creationId xmlns:a16="http://schemas.microsoft.com/office/drawing/2014/main" id="{8D687D17-7ADB-19CF-11B4-2D8695C41B42}"/>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97" name="TextBox 296">
            <a:extLst>
              <a:ext uri="{FF2B5EF4-FFF2-40B4-BE49-F238E27FC236}">
                <a16:creationId xmlns:a16="http://schemas.microsoft.com/office/drawing/2014/main" id="{9BFA46EB-42DD-EB9D-C10F-2087A9933F8A}"/>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8" name="TextBox 297">
            <a:extLst>
              <a:ext uri="{FF2B5EF4-FFF2-40B4-BE49-F238E27FC236}">
                <a16:creationId xmlns:a16="http://schemas.microsoft.com/office/drawing/2014/main" id="{E77A72EF-3942-8F3F-E662-DC6992AB88DF}"/>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99" name="TextBox 298">
            <a:extLst>
              <a:ext uri="{FF2B5EF4-FFF2-40B4-BE49-F238E27FC236}">
                <a16:creationId xmlns:a16="http://schemas.microsoft.com/office/drawing/2014/main" id="{30D039BA-2C22-E7C8-1047-9C30807D8941}"/>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300" name="TextBox 299">
            <a:extLst>
              <a:ext uri="{FF2B5EF4-FFF2-40B4-BE49-F238E27FC236}">
                <a16:creationId xmlns:a16="http://schemas.microsoft.com/office/drawing/2014/main" id="{2396A8EE-5F08-C865-2F84-32217735F64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01" name="TextBox 300">
            <a:extLst>
              <a:ext uri="{FF2B5EF4-FFF2-40B4-BE49-F238E27FC236}">
                <a16:creationId xmlns:a16="http://schemas.microsoft.com/office/drawing/2014/main" id="{EF17407F-8E1B-4461-B8C6-B4C3F1F7F3C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02" name="TextBox 301">
            <a:extLst>
              <a:ext uri="{FF2B5EF4-FFF2-40B4-BE49-F238E27FC236}">
                <a16:creationId xmlns:a16="http://schemas.microsoft.com/office/drawing/2014/main" id="{17E6E98E-2586-35CD-9157-7049CDC4EA2D}"/>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03" name="TextBox 302">
            <a:extLst>
              <a:ext uri="{FF2B5EF4-FFF2-40B4-BE49-F238E27FC236}">
                <a16:creationId xmlns:a16="http://schemas.microsoft.com/office/drawing/2014/main" id="{10E73FE0-BBA7-014C-7A25-FD42F072086C}"/>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04" name="TextBox 303">
            <a:extLst>
              <a:ext uri="{FF2B5EF4-FFF2-40B4-BE49-F238E27FC236}">
                <a16:creationId xmlns:a16="http://schemas.microsoft.com/office/drawing/2014/main" id="{07E91F94-9D5E-24DD-8534-5CC34EB5ADF3}"/>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05" name="TextBox 304">
            <a:extLst>
              <a:ext uri="{FF2B5EF4-FFF2-40B4-BE49-F238E27FC236}">
                <a16:creationId xmlns:a16="http://schemas.microsoft.com/office/drawing/2014/main" id="{2ECBB68E-815F-9165-95FB-3A5BE09FADB6}"/>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06" name="TextBox 305">
            <a:extLst>
              <a:ext uri="{FF2B5EF4-FFF2-40B4-BE49-F238E27FC236}">
                <a16:creationId xmlns:a16="http://schemas.microsoft.com/office/drawing/2014/main" id="{6233DC5A-047D-CC0A-15BF-5DF9CB818A49}"/>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07" name="Straight Connector 306">
            <a:extLst>
              <a:ext uri="{FF2B5EF4-FFF2-40B4-BE49-F238E27FC236}">
                <a16:creationId xmlns:a16="http://schemas.microsoft.com/office/drawing/2014/main" id="{6181175F-1167-2348-0745-77A9402CB14F}"/>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8" name="TextBox 307">
            <a:extLst>
              <a:ext uri="{FF2B5EF4-FFF2-40B4-BE49-F238E27FC236}">
                <a16:creationId xmlns:a16="http://schemas.microsoft.com/office/drawing/2014/main" id="{8047559E-2FB2-2A42-AE48-79E2D69317B9}"/>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09" name="TextBox 308">
            <a:extLst>
              <a:ext uri="{FF2B5EF4-FFF2-40B4-BE49-F238E27FC236}">
                <a16:creationId xmlns:a16="http://schemas.microsoft.com/office/drawing/2014/main" id="{80E92F11-5C67-7003-EEC6-AE6A80AF8D14}"/>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10" name="TextBox 309">
            <a:extLst>
              <a:ext uri="{FF2B5EF4-FFF2-40B4-BE49-F238E27FC236}">
                <a16:creationId xmlns:a16="http://schemas.microsoft.com/office/drawing/2014/main" id="{AC5533FA-9C3C-AEA7-3D95-568B36155181}"/>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11" name="TextBox 310">
            <a:extLst>
              <a:ext uri="{FF2B5EF4-FFF2-40B4-BE49-F238E27FC236}">
                <a16:creationId xmlns:a16="http://schemas.microsoft.com/office/drawing/2014/main" id="{9D7BE1F9-CEAB-65B6-B219-1F1B2C5E1ABB}"/>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12" name="TextBox 311">
            <a:extLst>
              <a:ext uri="{FF2B5EF4-FFF2-40B4-BE49-F238E27FC236}">
                <a16:creationId xmlns:a16="http://schemas.microsoft.com/office/drawing/2014/main" id="{8747C2CC-6E94-0C56-1EE6-B8F804BCBDDB}"/>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13" name="TextBox 312">
            <a:extLst>
              <a:ext uri="{FF2B5EF4-FFF2-40B4-BE49-F238E27FC236}">
                <a16:creationId xmlns:a16="http://schemas.microsoft.com/office/drawing/2014/main" id="{C9FCF64D-A070-FD9B-BC7B-9D049464AA15}"/>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314" name="Straight Connector 313">
            <a:extLst>
              <a:ext uri="{FF2B5EF4-FFF2-40B4-BE49-F238E27FC236}">
                <a16:creationId xmlns:a16="http://schemas.microsoft.com/office/drawing/2014/main" id="{1220CF75-EE49-34D5-1AA2-C9D65CD5F184}"/>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52B13F75-5CB1-0AD4-80E8-B44FC0C428A4}"/>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3BD0DC54-3B26-E28F-D9C5-42830A91BDB5}"/>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A991B483-97AF-166E-1522-F7B9F1C0E72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40CEA3B-8C75-AE3C-8987-049202C40BFA}"/>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0FAA0162-47CC-99E5-2C66-66997D428A83}"/>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B422FB6-6815-AA28-1ED1-DCC4862AA129}"/>
              </a:ext>
            </a:extLst>
          </p:cNvPr>
          <p:cNvSpPr/>
          <p:nvPr/>
        </p:nvSpPr>
        <p:spPr>
          <a:xfrm>
            <a:off x="717738" y="669611"/>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18">
            <a:extLst>
              <a:ext uri="{FF2B5EF4-FFF2-40B4-BE49-F238E27FC236}">
                <a16:creationId xmlns:a16="http://schemas.microsoft.com/office/drawing/2014/main" id="{DF7CCE73-4DF6-75BE-5C6B-84B4E62D4EF5}"/>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000" b="1" dirty="0">
                <a:solidFill>
                  <a:schemeClr val="tx1">
                    <a:lumMod val="50000"/>
                    <a:lumOff val="50000"/>
                  </a:schemeClr>
                </a:solidFill>
                <a:latin typeface="Helvetica" panose="020B0604020202020204" pitchFamily="34" charset="0"/>
                <a:cs typeface="Helvetica" panose="020B0604020202020204" pitchFamily="34" charset="0"/>
              </a:rPr>
              <a:t>  </a:t>
            </a:r>
            <a:r>
              <a:rPr lang="en-US" sz="1000" b="1" u="sng" dirty="0">
                <a:solidFill>
                  <a:schemeClr val="tx1">
                    <a:lumMod val="50000"/>
                    <a:lumOff val="50000"/>
                  </a:schemeClr>
                </a:solidFill>
                <a:latin typeface="Helvetica" panose="020B0604020202020204" pitchFamily="34" charset="0"/>
                <a:cs typeface="Helvetica" panose="020B0604020202020204" pitchFamily="34" charset="0"/>
              </a:rPr>
              <a:t>Recce trips for research</a:t>
            </a:r>
            <a:r>
              <a:rPr lang="en-US" sz="1000" u="sng" dirty="0">
                <a:solidFill>
                  <a:schemeClr val="tx1">
                    <a:lumMod val="50000"/>
                    <a:lumOff val="50000"/>
                  </a:schemeClr>
                </a:solidFill>
                <a:latin typeface="Helvetica" panose="020B0604020202020204" pitchFamily="34" charset="0"/>
                <a:cs typeface="Helvetica" panose="020B0604020202020204" pitchFamily="34" charset="0"/>
              </a:rPr>
              <a:t>, </a:t>
            </a:r>
            <a:r>
              <a:rPr lang="en-SG" sz="10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62" name="TextBox 61">
            <a:extLst>
              <a:ext uri="{FF2B5EF4-FFF2-40B4-BE49-F238E27FC236}">
                <a16:creationId xmlns:a16="http://schemas.microsoft.com/office/drawing/2014/main" id="{6916CDFB-EEB0-04BA-C5E9-C0B555DC7752}"/>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29" name="Rectangle: Rounded Corners 220">
            <a:extLst>
              <a:ext uri="{FF2B5EF4-FFF2-40B4-BE49-F238E27FC236}">
                <a16:creationId xmlns:a16="http://schemas.microsoft.com/office/drawing/2014/main" id="{6B5158B3-A93A-ED7F-30EF-3349C27ADEB1}"/>
              </a:ext>
            </a:extLst>
          </p:cNvPr>
          <p:cNvSpPr/>
          <p:nvPr/>
        </p:nvSpPr>
        <p:spPr>
          <a:xfrm>
            <a:off x="5128067" y="3215987"/>
            <a:ext cx="2037881"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a:t>
            </a:r>
            <a:endParaRPr lang="en-SG" sz="1000" dirty="0">
              <a:solidFill>
                <a:schemeClr val="tx1">
                  <a:lumMod val="50000"/>
                  <a:lumOff val="50000"/>
                </a:schemeClr>
              </a:solidFill>
              <a:latin typeface="Helvetica" pitchFamily="2" charset="0"/>
            </a:endParaRPr>
          </a:p>
        </p:txBody>
      </p:sp>
      <p:sp>
        <p:nvSpPr>
          <p:cNvPr id="130" name="Rectangle: Rounded Corners 220">
            <a:extLst>
              <a:ext uri="{FF2B5EF4-FFF2-40B4-BE49-F238E27FC236}">
                <a16:creationId xmlns:a16="http://schemas.microsoft.com/office/drawing/2014/main" id="{6BD23476-4D21-D861-0520-585D2091FE22}"/>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31" name="Rectangle 130">
            <a:extLst>
              <a:ext uri="{FF2B5EF4-FFF2-40B4-BE49-F238E27FC236}">
                <a16:creationId xmlns:a16="http://schemas.microsoft.com/office/drawing/2014/main" id="{E0D65710-0C7C-0716-7F87-1130D22F9BA8}"/>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2" name="Graphic 131" descr="Play with solid fill">
            <a:extLst>
              <a:ext uri="{FF2B5EF4-FFF2-40B4-BE49-F238E27FC236}">
                <a16:creationId xmlns:a16="http://schemas.microsoft.com/office/drawing/2014/main" id="{4120B696-A79B-842C-3651-CC944F56F6DF}"/>
              </a:ext>
            </a:extLst>
          </p:cNvPr>
          <p:cNvPicPr>
            <a:picLocks noChangeAspect="1"/>
          </p:cNvPicPr>
          <p:nvPr/>
        </p:nvPicPr>
        <p:blipFill>
          <a:blip r:embed="rId7">
            <a:extLst>
              <a:ext uri="{96DAC541-7B7A-43D3-8B79-37D633B846F1}">
                <asvg:svgBlip xmlns:asvg="http://schemas.microsoft.com/office/drawing/2016/SVG/main" r:embed="rId18"/>
              </a:ext>
            </a:extLst>
          </a:blip>
          <a:stretch>
            <a:fillRect/>
          </a:stretch>
        </p:blipFill>
        <p:spPr>
          <a:xfrm rot="5400000">
            <a:off x="6186370" y="4380976"/>
            <a:ext cx="199103" cy="199103"/>
          </a:xfrm>
          <a:prstGeom prst="rect">
            <a:avLst/>
          </a:prstGeom>
        </p:spPr>
      </p:pic>
      <p:sp>
        <p:nvSpPr>
          <p:cNvPr id="133" name="Rectangle: Rounded Corners 220">
            <a:extLst>
              <a:ext uri="{FF2B5EF4-FFF2-40B4-BE49-F238E27FC236}">
                <a16:creationId xmlns:a16="http://schemas.microsoft.com/office/drawing/2014/main" id="{8199DBE1-A2A2-4524-F429-664566F1A66E}"/>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34" name="Rectangle: Rounded Corners 220">
            <a:extLst>
              <a:ext uri="{FF2B5EF4-FFF2-40B4-BE49-F238E27FC236}">
                <a16:creationId xmlns:a16="http://schemas.microsoft.com/office/drawing/2014/main" id="{A7C1FCEF-344B-EC2A-13DF-EEB96C1FD9EE}"/>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53" name="Rectangle: Rounded Corners 220">
            <a:extLst>
              <a:ext uri="{FF2B5EF4-FFF2-40B4-BE49-F238E27FC236}">
                <a16:creationId xmlns:a16="http://schemas.microsoft.com/office/drawing/2014/main" id="{C5D84AEF-A55A-8EF0-F9E4-AEF94ED0E190}"/>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54" name="Straight Arrow Connector 153">
            <a:extLst>
              <a:ext uri="{FF2B5EF4-FFF2-40B4-BE49-F238E27FC236}">
                <a16:creationId xmlns:a16="http://schemas.microsoft.com/office/drawing/2014/main" id="{B3F78117-0F84-25B7-8BAD-12D70E12E792}"/>
              </a:ext>
            </a:extLst>
          </p:cNvPr>
          <p:cNvCxnSpPr>
            <a:cxnSpLocks/>
            <a:stCxn id="133" idx="3"/>
            <a:endCxn id="13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B0CD3166-3915-A296-EB98-FA1A934F068B}"/>
              </a:ext>
            </a:extLst>
          </p:cNvPr>
          <p:cNvCxnSpPr>
            <a:stCxn id="134" idx="3"/>
            <a:endCxn id="153"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Rounded Corners 220">
            <a:extLst>
              <a:ext uri="{FF2B5EF4-FFF2-40B4-BE49-F238E27FC236}">
                <a16:creationId xmlns:a16="http://schemas.microsoft.com/office/drawing/2014/main" id="{BBB8168F-7122-D38E-AC5A-47DD2B93EA39}"/>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157" name="Rectangle: Rounded Corners 220">
            <a:extLst>
              <a:ext uri="{FF2B5EF4-FFF2-40B4-BE49-F238E27FC236}">
                <a16:creationId xmlns:a16="http://schemas.microsoft.com/office/drawing/2014/main" id="{BFBCDEDC-D5AA-FE27-866F-81695E1E521A}"/>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8" name="Rectangle: Rounded Corners 220">
            <a:extLst>
              <a:ext uri="{FF2B5EF4-FFF2-40B4-BE49-F238E27FC236}">
                <a16:creationId xmlns:a16="http://schemas.microsoft.com/office/drawing/2014/main" id="{1DEE594C-9DA7-635F-6FE0-23957CB27DB9}"/>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9" name="Rectangle: Rounded Corners 220">
            <a:extLst>
              <a:ext uri="{FF2B5EF4-FFF2-40B4-BE49-F238E27FC236}">
                <a16:creationId xmlns:a16="http://schemas.microsoft.com/office/drawing/2014/main" id="{BB65FEF8-DFD2-DF94-5008-749574D95E60}"/>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60" name="Rectangle: Rounded Corners 220">
            <a:extLst>
              <a:ext uri="{FF2B5EF4-FFF2-40B4-BE49-F238E27FC236}">
                <a16:creationId xmlns:a16="http://schemas.microsoft.com/office/drawing/2014/main" id="{D2153836-0527-014B-F060-A0305FA92BE4}"/>
              </a:ext>
            </a:extLst>
          </p:cNvPr>
          <p:cNvSpPr/>
          <p:nvPr/>
        </p:nvSpPr>
        <p:spPr>
          <a:xfrm>
            <a:off x="5128067" y="3616831"/>
            <a:ext cx="1765756"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61" name="Graphic 160" descr="Add with solid fill">
            <a:extLst>
              <a:ext uri="{FF2B5EF4-FFF2-40B4-BE49-F238E27FC236}">
                <a16:creationId xmlns:a16="http://schemas.microsoft.com/office/drawing/2014/main" id="{067AD565-A14D-D941-1F0C-8DB758CEE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1430" y="3672289"/>
            <a:ext cx="170856" cy="170856"/>
          </a:xfrm>
          <a:prstGeom prst="rect">
            <a:avLst/>
          </a:prstGeom>
        </p:spPr>
      </p:pic>
      <p:sp>
        <p:nvSpPr>
          <p:cNvPr id="162" name="Rectangle: Rounded Corners 220">
            <a:extLst>
              <a:ext uri="{FF2B5EF4-FFF2-40B4-BE49-F238E27FC236}">
                <a16:creationId xmlns:a16="http://schemas.microsoft.com/office/drawing/2014/main" id="{2E7DDDE9-06D3-B753-7869-0B2B9C8C5D57}"/>
              </a:ext>
            </a:extLst>
          </p:cNvPr>
          <p:cNvSpPr/>
          <p:nvPr/>
        </p:nvSpPr>
        <p:spPr>
          <a:xfrm>
            <a:off x="5128067" y="3971081"/>
            <a:ext cx="2037881"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gar</a:t>
            </a:r>
            <a:endParaRPr lang="en-SG" sz="1000" dirty="0">
              <a:solidFill>
                <a:schemeClr val="tx1">
                  <a:lumMod val="50000"/>
                  <a:lumOff val="50000"/>
                </a:schemeClr>
              </a:solidFill>
              <a:latin typeface="Helvetica" pitchFamily="2" charset="0"/>
            </a:endParaRPr>
          </a:p>
        </p:txBody>
      </p:sp>
      <p:pic>
        <p:nvPicPr>
          <p:cNvPr id="163" name="Graphic 162" descr="Cursor with solid fill">
            <a:extLst>
              <a:ext uri="{FF2B5EF4-FFF2-40B4-BE49-F238E27FC236}">
                <a16:creationId xmlns:a16="http://schemas.microsoft.com/office/drawing/2014/main" id="{7C7DC0C5-7F9C-B761-EC3B-79FD9AC2863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24614" y="4133135"/>
            <a:ext cx="312187" cy="312187"/>
          </a:xfrm>
          <a:prstGeom prst="rect">
            <a:avLst/>
          </a:prstGeom>
        </p:spPr>
      </p:pic>
      <p:sp>
        <p:nvSpPr>
          <p:cNvPr id="165" name="Rectangle: Rounded Corners 220">
            <a:extLst>
              <a:ext uri="{FF2B5EF4-FFF2-40B4-BE49-F238E27FC236}">
                <a16:creationId xmlns:a16="http://schemas.microsoft.com/office/drawing/2014/main" id="{AEC2A0A5-98D4-E9D0-F04A-E55FC1D4F520}"/>
              </a:ext>
            </a:extLst>
          </p:cNvPr>
          <p:cNvSpPr/>
          <p:nvPr/>
        </p:nvSpPr>
        <p:spPr>
          <a:xfrm>
            <a:off x="5128067" y="3215987"/>
            <a:ext cx="226803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 there</a:t>
            </a:r>
            <a:endParaRPr lang="en-SG" sz="1000" dirty="0">
              <a:solidFill>
                <a:schemeClr val="tx1">
                  <a:lumMod val="50000"/>
                  <a:lumOff val="50000"/>
                </a:schemeClr>
              </a:solidFill>
              <a:latin typeface="Helvetica" pitchFamily="2" charset="0"/>
            </a:endParaRPr>
          </a:p>
        </p:txBody>
      </p:sp>
      <p:pic>
        <p:nvPicPr>
          <p:cNvPr id="320" name="Picture 319">
            <a:extLst>
              <a:ext uri="{FF2B5EF4-FFF2-40B4-BE49-F238E27FC236}">
                <a16:creationId xmlns:a16="http://schemas.microsoft.com/office/drawing/2014/main" id="{4AABEC5C-8624-0326-8D3B-F9E2784894A2}"/>
              </a:ext>
            </a:extLst>
          </p:cNvPr>
          <p:cNvPicPr>
            <a:picLocks noChangeAspect="1"/>
          </p:cNvPicPr>
          <p:nvPr/>
        </p:nvPicPr>
        <p:blipFill>
          <a:blip r:embed="rId17"/>
          <a:stretch>
            <a:fillRect/>
          </a:stretch>
        </p:blipFill>
        <p:spPr>
          <a:xfrm>
            <a:off x="9010255" y="690171"/>
            <a:ext cx="2397805" cy="340865"/>
          </a:xfrm>
          <a:prstGeom prst="rect">
            <a:avLst/>
          </a:prstGeom>
        </p:spPr>
      </p:pic>
    </p:spTree>
    <p:extLst>
      <p:ext uri="{BB962C8B-B14F-4D97-AF65-F5344CB8AC3E}">
        <p14:creationId xmlns:p14="http://schemas.microsoft.com/office/powerpoint/2010/main" val="13438733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30">
            <a:extLst>
              <a:ext uri="{FF2B5EF4-FFF2-40B4-BE49-F238E27FC236}">
                <a16:creationId xmlns:a16="http://schemas.microsoft.com/office/drawing/2014/main" id="{77F4443D-C73E-D7E9-8F62-341079191851}"/>
              </a:ext>
            </a:extLst>
          </p:cNvPr>
          <p:cNvSpPr/>
          <p:nvPr/>
        </p:nvSpPr>
        <p:spPr>
          <a:xfrm>
            <a:off x="2659810"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33" name="TextBox 32">
            <a:extLst>
              <a:ext uri="{FF2B5EF4-FFF2-40B4-BE49-F238E27FC236}">
                <a16:creationId xmlns:a16="http://schemas.microsoft.com/office/drawing/2014/main" id="{DE8F77FC-3A5E-8F0E-AF58-FAE8A3F97F33}"/>
              </a:ext>
            </a:extLst>
          </p:cNvPr>
          <p:cNvSpPr txBox="1"/>
          <p:nvPr/>
        </p:nvSpPr>
        <p:spPr>
          <a:xfrm>
            <a:off x="2878721" y="3023680"/>
            <a:ext cx="800815" cy="338554"/>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Recce trips for research</a:t>
            </a:r>
            <a:endParaRPr lang="en-SG" sz="800" dirty="0">
              <a:solidFill>
                <a:schemeClr val="tx1">
                  <a:lumMod val="50000"/>
                  <a:lumOff val="50000"/>
                </a:schemeClr>
              </a:solidFill>
              <a:latin typeface="Helvetica" pitchFamily="2" charset="0"/>
            </a:endParaRPr>
          </a:p>
        </p:txBody>
      </p:sp>
      <p:grpSp>
        <p:nvGrpSpPr>
          <p:cNvPr id="37" name="Group 36">
            <a:extLst>
              <a:ext uri="{FF2B5EF4-FFF2-40B4-BE49-F238E27FC236}">
                <a16:creationId xmlns:a16="http://schemas.microsoft.com/office/drawing/2014/main" id="{69F234D2-7C87-AE86-B494-8826EAFBAF1D}"/>
              </a:ext>
            </a:extLst>
          </p:cNvPr>
          <p:cNvGrpSpPr/>
          <p:nvPr/>
        </p:nvGrpSpPr>
        <p:grpSpPr>
          <a:xfrm>
            <a:off x="2499565" y="3005356"/>
            <a:ext cx="435529" cy="406157"/>
            <a:chOff x="3082827" y="2589559"/>
            <a:chExt cx="291825" cy="291825"/>
          </a:xfrm>
        </p:grpSpPr>
        <p:grpSp>
          <p:nvGrpSpPr>
            <p:cNvPr id="39" name="Group 38">
              <a:extLst>
                <a:ext uri="{FF2B5EF4-FFF2-40B4-BE49-F238E27FC236}">
                  <a16:creationId xmlns:a16="http://schemas.microsoft.com/office/drawing/2014/main" id="{B4909745-53A4-F816-C5F0-ED6A4E95531F}"/>
                </a:ext>
              </a:extLst>
            </p:cNvPr>
            <p:cNvGrpSpPr/>
            <p:nvPr/>
          </p:nvGrpSpPr>
          <p:grpSpPr>
            <a:xfrm>
              <a:off x="3082827" y="2589559"/>
              <a:ext cx="291825" cy="291825"/>
              <a:chOff x="4624074" y="2498789"/>
              <a:chExt cx="483861" cy="483861"/>
            </a:xfrm>
          </p:grpSpPr>
          <p:sp>
            <p:nvSpPr>
              <p:cNvPr id="63" name="Flowchart: Connector 233">
                <a:extLst>
                  <a:ext uri="{FF2B5EF4-FFF2-40B4-BE49-F238E27FC236}">
                    <a16:creationId xmlns:a16="http://schemas.microsoft.com/office/drawing/2014/main" id="{9CE7FAE7-37E5-3E4C-1455-D00BE00541B3}"/>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4" name="Flowchart: Connector 234">
                <a:extLst>
                  <a:ext uri="{FF2B5EF4-FFF2-40B4-BE49-F238E27FC236}">
                    <a16:creationId xmlns:a16="http://schemas.microsoft.com/office/drawing/2014/main" id="{E1EBD32C-F29F-5614-2DD8-190FBF186C17}"/>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60" name="Picture 59" descr="A close up of a logo&#10;&#10;Description automatically generated">
              <a:extLst>
                <a:ext uri="{FF2B5EF4-FFF2-40B4-BE49-F238E27FC236}">
                  <a16:creationId xmlns:a16="http://schemas.microsoft.com/office/drawing/2014/main" id="{6AE6A60E-DFA1-B458-3E62-0430E226871E}"/>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3409950" y="76175"/>
            <a:ext cx="643976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Auto complete will be provided with just keywords typed in natural language, with typos being able to be recognized as much as possible.</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C407BEB-062F-CC03-774F-0ADC44C7F11E}"/>
              </a:ext>
            </a:extLst>
          </p:cNvPr>
          <p:cNvPicPr>
            <a:picLocks noChangeAspect="1"/>
          </p:cNvPicPr>
          <p:nvPr/>
        </p:nvPicPr>
        <p:blipFill>
          <a:blip r:embed="rId17"/>
          <a:stretch>
            <a:fillRect/>
          </a:stretch>
        </p:blipFill>
        <p:spPr>
          <a:xfrm>
            <a:off x="9010256" y="690172"/>
            <a:ext cx="2397805" cy="340865"/>
          </a:xfrm>
          <a:prstGeom prst="rect">
            <a:avLst/>
          </a:prstGeom>
        </p:spPr>
      </p:pic>
      <p:sp>
        <p:nvSpPr>
          <p:cNvPr id="166" name="Rectangle: Rounded Corners 59">
            <a:extLst>
              <a:ext uri="{FF2B5EF4-FFF2-40B4-BE49-F238E27FC236}">
                <a16:creationId xmlns:a16="http://schemas.microsoft.com/office/drawing/2014/main" id="{15F989A7-00E2-2344-3F14-EE07C797BE5B}"/>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6" name="Rectangle: Rounded Corners 60">
            <a:extLst>
              <a:ext uri="{FF2B5EF4-FFF2-40B4-BE49-F238E27FC236}">
                <a16:creationId xmlns:a16="http://schemas.microsoft.com/office/drawing/2014/main" id="{909F8A08-2EFD-F671-5888-A1E2C905708B}"/>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77" name="Straight Connector 176">
            <a:extLst>
              <a:ext uri="{FF2B5EF4-FFF2-40B4-BE49-F238E27FC236}">
                <a16:creationId xmlns:a16="http://schemas.microsoft.com/office/drawing/2014/main" id="{1CEEC545-146D-1D0A-AA60-6FE7B92F4666}"/>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D353AE27-3EC3-7D4E-B7F7-8A944294E2C6}"/>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68488D3-A92A-D020-EF21-69B04C3E3457}"/>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AE29A0F-19A5-F6A5-EE8F-54B585784F1E}"/>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89D795D-0DB2-5F32-D726-B6599AE12E34}"/>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7E96E12-C7C4-47A2-DF18-597A39F5BD4F}"/>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A3330F8-45D1-7216-5522-A7543DEB32E3}"/>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AB4FCAF-B354-C3CB-005D-DA9885FDEBD2}"/>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F846CF7-B45F-BCAD-9A4C-D47E7DC41DD1}"/>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69246D9-23FC-3B36-0854-B57E10FD7BB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A331EC7D-6E26-5449-494E-BC840F72486D}"/>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188" name="TextBox 187">
            <a:extLst>
              <a:ext uri="{FF2B5EF4-FFF2-40B4-BE49-F238E27FC236}">
                <a16:creationId xmlns:a16="http://schemas.microsoft.com/office/drawing/2014/main" id="{8490385F-6E83-E2CD-BD49-CB30662E8F1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189" name="TextBox 188">
            <a:extLst>
              <a:ext uri="{FF2B5EF4-FFF2-40B4-BE49-F238E27FC236}">
                <a16:creationId xmlns:a16="http://schemas.microsoft.com/office/drawing/2014/main" id="{0B108867-4CD4-707C-62B9-3F79E2096045}"/>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190" name="TextBox 189">
            <a:extLst>
              <a:ext uri="{FF2B5EF4-FFF2-40B4-BE49-F238E27FC236}">
                <a16:creationId xmlns:a16="http://schemas.microsoft.com/office/drawing/2014/main" id="{D4E27C00-B012-F263-2058-8E3358B129E4}"/>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191" name="TextBox 190">
            <a:extLst>
              <a:ext uri="{FF2B5EF4-FFF2-40B4-BE49-F238E27FC236}">
                <a16:creationId xmlns:a16="http://schemas.microsoft.com/office/drawing/2014/main" id="{3135FF2E-0DDA-D070-9514-E435B6A932B8}"/>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192" name="TextBox 191">
            <a:extLst>
              <a:ext uri="{FF2B5EF4-FFF2-40B4-BE49-F238E27FC236}">
                <a16:creationId xmlns:a16="http://schemas.microsoft.com/office/drawing/2014/main" id="{58945384-301B-B735-097F-C1865E50B635}"/>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193" name="TextBox 192">
            <a:extLst>
              <a:ext uri="{FF2B5EF4-FFF2-40B4-BE49-F238E27FC236}">
                <a16:creationId xmlns:a16="http://schemas.microsoft.com/office/drawing/2014/main" id="{D45BC1FE-C40D-3BF3-69A0-22385508FB1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194" name="TextBox 193">
            <a:extLst>
              <a:ext uri="{FF2B5EF4-FFF2-40B4-BE49-F238E27FC236}">
                <a16:creationId xmlns:a16="http://schemas.microsoft.com/office/drawing/2014/main" id="{9AB292EB-3941-CAE0-978F-65D1D2C0E991}"/>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195" name="TextBox 194">
            <a:extLst>
              <a:ext uri="{FF2B5EF4-FFF2-40B4-BE49-F238E27FC236}">
                <a16:creationId xmlns:a16="http://schemas.microsoft.com/office/drawing/2014/main" id="{E1398A3C-1D94-270F-1885-31F543FA0A38}"/>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196" name="TextBox 195">
            <a:extLst>
              <a:ext uri="{FF2B5EF4-FFF2-40B4-BE49-F238E27FC236}">
                <a16:creationId xmlns:a16="http://schemas.microsoft.com/office/drawing/2014/main" id="{B60A0B3D-9851-63B8-9CCD-3DF082DCC30A}"/>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197" name="TextBox 196">
            <a:extLst>
              <a:ext uri="{FF2B5EF4-FFF2-40B4-BE49-F238E27FC236}">
                <a16:creationId xmlns:a16="http://schemas.microsoft.com/office/drawing/2014/main" id="{3B7BB9BC-8657-3DA5-0429-C1B97971F1DF}"/>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198" name="TextBox 197">
            <a:extLst>
              <a:ext uri="{FF2B5EF4-FFF2-40B4-BE49-F238E27FC236}">
                <a16:creationId xmlns:a16="http://schemas.microsoft.com/office/drawing/2014/main" id="{2EE6F486-C78D-7AFA-1FCB-A6D2DAA0EC06}"/>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199" name="TextBox 198">
            <a:extLst>
              <a:ext uri="{FF2B5EF4-FFF2-40B4-BE49-F238E27FC236}">
                <a16:creationId xmlns:a16="http://schemas.microsoft.com/office/drawing/2014/main" id="{1D5B43EC-E8FE-275E-A70C-8492BB44F79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00" name="Straight Connector 199">
            <a:extLst>
              <a:ext uri="{FF2B5EF4-FFF2-40B4-BE49-F238E27FC236}">
                <a16:creationId xmlns:a16="http://schemas.microsoft.com/office/drawing/2014/main" id="{757BBAA5-313B-4858-6273-3E5EC0DE92C5}"/>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67B71BA0-6F16-A57A-BB86-ED4D56FE6D28}"/>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02" name="TextBox 201">
            <a:extLst>
              <a:ext uri="{FF2B5EF4-FFF2-40B4-BE49-F238E27FC236}">
                <a16:creationId xmlns:a16="http://schemas.microsoft.com/office/drawing/2014/main" id="{0984065C-5765-3561-E0DD-3CE76EB87C45}"/>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03" name="TextBox 202">
            <a:extLst>
              <a:ext uri="{FF2B5EF4-FFF2-40B4-BE49-F238E27FC236}">
                <a16:creationId xmlns:a16="http://schemas.microsoft.com/office/drawing/2014/main" id="{0AD8983E-0E92-7042-C5AF-0D2AFFA830E2}"/>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04" name="TextBox 203">
            <a:extLst>
              <a:ext uri="{FF2B5EF4-FFF2-40B4-BE49-F238E27FC236}">
                <a16:creationId xmlns:a16="http://schemas.microsoft.com/office/drawing/2014/main" id="{7AF90686-CCB3-4621-B770-493D6BB3035C}"/>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05" name="TextBox 204">
            <a:extLst>
              <a:ext uri="{FF2B5EF4-FFF2-40B4-BE49-F238E27FC236}">
                <a16:creationId xmlns:a16="http://schemas.microsoft.com/office/drawing/2014/main" id="{15291C6B-0D0B-3DEF-6786-B8AF0DBEFB9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06" name="TextBox 205">
            <a:extLst>
              <a:ext uri="{FF2B5EF4-FFF2-40B4-BE49-F238E27FC236}">
                <a16:creationId xmlns:a16="http://schemas.microsoft.com/office/drawing/2014/main" id="{EFB65BEE-67B8-0AC4-6829-3EB1A5CA81AC}"/>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07" name="Straight Connector 206">
            <a:extLst>
              <a:ext uri="{FF2B5EF4-FFF2-40B4-BE49-F238E27FC236}">
                <a16:creationId xmlns:a16="http://schemas.microsoft.com/office/drawing/2014/main" id="{C2DB7C4A-E65A-7ED5-8663-9CA18918C543}"/>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7904E76E-4558-9DF2-D055-D7EF4B05076A}"/>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925F7399-3016-1AE1-BD90-C53262C439AD}"/>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2E12953-058A-6DC4-3C6B-ABB151FDC38D}"/>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64DD9F86-6F95-3E4E-FAD8-BD8D3F41F8B2}"/>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BA05093-49D2-9044-63CB-406339F3E2B1}"/>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3" name="Rectangle: Rounded Corners 59">
            <a:extLst>
              <a:ext uri="{FF2B5EF4-FFF2-40B4-BE49-F238E27FC236}">
                <a16:creationId xmlns:a16="http://schemas.microsoft.com/office/drawing/2014/main" id="{F948F4F8-9628-5708-4943-B19ECBF512CF}"/>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4" name="Rectangle: Rounded Corners 60">
            <a:extLst>
              <a:ext uri="{FF2B5EF4-FFF2-40B4-BE49-F238E27FC236}">
                <a16:creationId xmlns:a16="http://schemas.microsoft.com/office/drawing/2014/main" id="{27305C10-6313-B4E9-4FBA-88F2CC19862F}"/>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5" name="Straight Connector 214">
            <a:extLst>
              <a:ext uri="{FF2B5EF4-FFF2-40B4-BE49-F238E27FC236}">
                <a16:creationId xmlns:a16="http://schemas.microsoft.com/office/drawing/2014/main" id="{08F28EC8-A881-E8FE-179A-6411D2F3B2C2}"/>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B23A772D-1904-335B-7856-533A60A9B5D4}"/>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92346B2E-EDD8-FA63-F092-9229A43A947F}"/>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7E27A6AA-CC00-74B4-3730-7901CB61DA27}"/>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E07DACD4-BF9D-51F6-7EC4-2031ACA085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B5BD7B27-69E6-B3A7-1093-058C66646553}"/>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4ADD967-F4C2-35F9-73E5-16CEDA04F97D}"/>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B2B6AE4-0F5B-08E8-B582-18602504FB86}"/>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E8A20AB0-1064-E60B-71B7-9614921DE784}"/>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B1FF903-4699-F779-7D0F-5929FF8B5935}"/>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24083478-2256-5508-D7DA-5F1954E8542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26" name="TextBox 225">
            <a:extLst>
              <a:ext uri="{FF2B5EF4-FFF2-40B4-BE49-F238E27FC236}">
                <a16:creationId xmlns:a16="http://schemas.microsoft.com/office/drawing/2014/main" id="{8630D745-B0B9-FC62-DA5E-C496E481714F}"/>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27" name="TextBox 226">
            <a:extLst>
              <a:ext uri="{FF2B5EF4-FFF2-40B4-BE49-F238E27FC236}">
                <a16:creationId xmlns:a16="http://schemas.microsoft.com/office/drawing/2014/main" id="{EED24463-A676-48B5-397B-748ADA65CC4F}"/>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28" name="TextBox 227">
            <a:extLst>
              <a:ext uri="{FF2B5EF4-FFF2-40B4-BE49-F238E27FC236}">
                <a16:creationId xmlns:a16="http://schemas.microsoft.com/office/drawing/2014/main" id="{D19B7369-F11C-560F-75E3-5991876C05A9}"/>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29" name="TextBox 228">
            <a:extLst>
              <a:ext uri="{FF2B5EF4-FFF2-40B4-BE49-F238E27FC236}">
                <a16:creationId xmlns:a16="http://schemas.microsoft.com/office/drawing/2014/main" id="{3C8EF3B3-2FF4-F547-C494-C6923E2F5CF4}"/>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30" name="TextBox 229">
            <a:extLst>
              <a:ext uri="{FF2B5EF4-FFF2-40B4-BE49-F238E27FC236}">
                <a16:creationId xmlns:a16="http://schemas.microsoft.com/office/drawing/2014/main" id="{C7B23C40-2ED6-FDDA-5B5D-08BB2AEB6B51}"/>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31" name="TextBox 230">
            <a:extLst>
              <a:ext uri="{FF2B5EF4-FFF2-40B4-BE49-F238E27FC236}">
                <a16:creationId xmlns:a16="http://schemas.microsoft.com/office/drawing/2014/main" id="{5C818AE1-31E5-4F97-E7D1-65F06E83A37B}"/>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32" name="TextBox 231">
            <a:extLst>
              <a:ext uri="{FF2B5EF4-FFF2-40B4-BE49-F238E27FC236}">
                <a16:creationId xmlns:a16="http://schemas.microsoft.com/office/drawing/2014/main" id="{7DC3AF0C-A8F4-62CC-2A1D-7E61A1B9BAC2}"/>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33" name="TextBox 232">
            <a:extLst>
              <a:ext uri="{FF2B5EF4-FFF2-40B4-BE49-F238E27FC236}">
                <a16:creationId xmlns:a16="http://schemas.microsoft.com/office/drawing/2014/main" id="{0FD3CA7E-0A65-C71C-FA56-A0838B2ECF18}"/>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34" name="TextBox 233">
            <a:extLst>
              <a:ext uri="{FF2B5EF4-FFF2-40B4-BE49-F238E27FC236}">
                <a16:creationId xmlns:a16="http://schemas.microsoft.com/office/drawing/2014/main" id="{1DABB324-E3CF-A382-D7EE-8E9575C9FC38}"/>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35" name="TextBox 234">
            <a:extLst>
              <a:ext uri="{FF2B5EF4-FFF2-40B4-BE49-F238E27FC236}">
                <a16:creationId xmlns:a16="http://schemas.microsoft.com/office/drawing/2014/main" id="{C4310A67-4F4C-1ECB-B663-2E6D60AA712E}"/>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36" name="TextBox 235">
            <a:extLst>
              <a:ext uri="{FF2B5EF4-FFF2-40B4-BE49-F238E27FC236}">
                <a16:creationId xmlns:a16="http://schemas.microsoft.com/office/drawing/2014/main" id="{46C5953A-D0B7-E075-2A74-14F98955D946}"/>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37" name="TextBox 236">
            <a:extLst>
              <a:ext uri="{FF2B5EF4-FFF2-40B4-BE49-F238E27FC236}">
                <a16:creationId xmlns:a16="http://schemas.microsoft.com/office/drawing/2014/main" id="{3C4AF443-E094-6210-C97F-46409D27ADBF}"/>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38" name="Straight Connector 237">
            <a:extLst>
              <a:ext uri="{FF2B5EF4-FFF2-40B4-BE49-F238E27FC236}">
                <a16:creationId xmlns:a16="http://schemas.microsoft.com/office/drawing/2014/main" id="{4E3B7D50-C8DD-BEC5-5D07-15E55B187F5B}"/>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26336818-415B-D175-7F7C-79E1D876B46F}"/>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40" name="TextBox 239">
            <a:extLst>
              <a:ext uri="{FF2B5EF4-FFF2-40B4-BE49-F238E27FC236}">
                <a16:creationId xmlns:a16="http://schemas.microsoft.com/office/drawing/2014/main" id="{921FB2D0-1131-E9DB-F821-9961AEC6951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41" name="TextBox 240">
            <a:extLst>
              <a:ext uri="{FF2B5EF4-FFF2-40B4-BE49-F238E27FC236}">
                <a16:creationId xmlns:a16="http://schemas.microsoft.com/office/drawing/2014/main" id="{C50A877A-2A6A-2241-2CC7-95B0A3C388E6}"/>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42" name="TextBox 241">
            <a:extLst>
              <a:ext uri="{FF2B5EF4-FFF2-40B4-BE49-F238E27FC236}">
                <a16:creationId xmlns:a16="http://schemas.microsoft.com/office/drawing/2014/main" id="{C4F952D6-0401-F5DF-5FC9-4BEA2AB76A78}"/>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43" name="TextBox 242">
            <a:extLst>
              <a:ext uri="{FF2B5EF4-FFF2-40B4-BE49-F238E27FC236}">
                <a16:creationId xmlns:a16="http://schemas.microsoft.com/office/drawing/2014/main" id="{3439C376-AF27-3A0F-40B4-A8CB116ADD97}"/>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44" name="TextBox 243">
            <a:extLst>
              <a:ext uri="{FF2B5EF4-FFF2-40B4-BE49-F238E27FC236}">
                <a16:creationId xmlns:a16="http://schemas.microsoft.com/office/drawing/2014/main" id="{D8F99E2A-EA96-1468-4366-23AB4F3AC3D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45" name="Straight Connector 244">
            <a:extLst>
              <a:ext uri="{FF2B5EF4-FFF2-40B4-BE49-F238E27FC236}">
                <a16:creationId xmlns:a16="http://schemas.microsoft.com/office/drawing/2014/main" id="{79E86AA0-332E-7553-C539-E0ECEA27DD67}"/>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9870E6F-CF0D-2088-E07B-7BEBB5326DC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BFEC9F68-7519-FEB2-9202-693152651700}"/>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AF8A569-3C9A-3F4E-B1B6-4EBDF5B8121C}"/>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AD079588-0C54-4CFE-3ABD-C9DC06A54425}"/>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ECABF20-2E58-74FA-E777-7D71D49B4819}"/>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1" name="Rectangle: Rounded Corners 59">
            <a:extLst>
              <a:ext uri="{FF2B5EF4-FFF2-40B4-BE49-F238E27FC236}">
                <a16:creationId xmlns:a16="http://schemas.microsoft.com/office/drawing/2014/main" id="{01DEE754-27A1-3087-7DA6-96E793AA7F2E}"/>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52" name="Rectangle: Rounded Corners 60">
            <a:extLst>
              <a:ext uri="{FF2B5EF4-FFF2-40B4-BE49-F238E27FC236}">
                <a16:creationId xmlns:a16="http://schemas.microsoft.com/office/drawing/2014/main" id="{70F514D7-5FED-DBA2-51B9-14A345D4C8FF}"/>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53" name="Straight Connector 252">
            <a:extLst>
              <a:ext uri="{FF2B5EF4-FFF2-40B4-BE49-F238E27FC236}">
                <a16:creationId xmlns:a16="http://schemas.microsoft.com/office/drawing/2014/main" id="{2C0043B8-DB0F-968C-EA8C-388A548367FC}"/>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B29F7FF-17B7-79AB-9F90-769E86A8EF97}"/>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F7B992CE-A22B-6E20-88C8-EBB3EF516C26}"/>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339AC415-21D0-03D8-490F-857C4FEE3AC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18F9AD24-4253-8428-051F-202AD1AD3AFF}"/>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6D913726-A45C-2083-65E9-CD658EA3A5E6}"/>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C75C976F-8065-1AC8-D7EC-62D927156DDB}"/>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EC2655A-8B57-C384-56F8-BD4225CE9358}"/>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D59213E0-52B5-85CB-1B87-FCA36D77A8CD}"/>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1189BF5-8278-ED39-545E-5CBECED9C687}"/>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3" name="TextBox 262">
            <a:extLst>
              <a:ext uri="{FF2B5EF4-FFF2-40B4-BE49-F238E27FC236}">
                <a16:creationId xmlns:a16="http://schemas.microsoft.com/office/drawing/2014/main" id="{9FE22CD2-2CAA-A457-D8E6-F380515A4F7C}"/>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4" name="TextBox 263">
            <a:extLst>
              <a:ext uri="{FF2B5EF4-FFF2-40B4-BE49-F238E27FC236}">
                <a16:creationId xmlns:a16="http://schemas.microsoft.com/office/drawing/2014/main" id="{E01178A6-A1DC-3552-858F-82642EBEF574}"/>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65" name="TextBox 264">
            <a:extLst>
              <a:ext uri="{FF2B5EF4-FFF2-40B4-BE49-F238E27FC236}">
                <a16:creationId xmlns:a16="http://schemas.microsoft.com/office/drawing/2014/main" id="{708B7379-8001-F82A-2B7D-F6C0C1459270}"/>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66" name="TextBox 265">
            <a:extLst>
              <a:ext uri="{FF2B5EF4-FFF2-40B4-BE49-F238E27FC236}">
                <a16:creationId xmlns:a16="http://schemas.microsoft.com/office/drawing/2014/main" id="{9A08DB46-FC9A-8CED-E39A-449B1BCF2F78}"/>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67" name="TextBox 266">
            <a:extLst>
              <a:ext uri="{FF2B5EF4-FFF2-40B4-BE49-F238E27FC236}">
                <a16:creationId xmlns:a16="http://schemas.microsoft.com/office/drawing/2014/main" id="{5E015CE4-5F10-8DF4-034C-FA023C2B0A83}"/>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68" name="TextBox 267">
            <a:extLst>
              <a:ext uri="{FF2B5EF4-FFF2-40B4-BE49-F238E27FC236}">
                <a16:creationId xmlns:a16="http://schemas.microsoft.com/office/drawing/2014/main" id="{A0359C3C-2580-315F-E54E-EC3B5EC77657}"/>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69" name="TextBox 268">
            <a:extLst>
              <a:ext uri="{FF2B5EF4-FFF2-40B4-BE49-F238E27FC236}">
                <a16:creationId xmlns:a16="http://schemas.microsoft.com/office/drawing/2014/main" id="{631BA55E-A2B2-DD31-B086-949DB5B96917}"/>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70" name="TextBox 269">
            <a:extLst>
              <a:ext uri="{FF2B5EF4-FFF2-40B4-BE49-F238E27FC236}">
                <a16:creationId xmlns:a16="http://schemas.microsoft.com/office/drawing/2014/main" id="{A338C532-EE16-5EC3-C945-FCE0C7A752D4}"/>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71" name="TextBox 270">
            <a:extLst>
              <a:ext uri="{FF2B5EF4-FFF2-40B4-BE49-F238E27FC236}">
                <a16:creationId xmlns:a16="http://schemas.microsoft.com/office/drawing/2014/main" id="{1AB85086-6AD2-A62B-36BB-4D809ED51CB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72" name="TextBox 271">
            <a:extLst>
              <a:ext uri="{FF2B5EF4-FFF2-40B4-BE49-F238E27FC236}">
                <a16:creationId xmlns:a16="http://schemas.microsoft.com/office/drawing/2014/main" id="{DFAF4878-6E59-A091-2EDD-37C490A0809B}"/>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73" name="TextBox 272">
            <a:extLst>
              <a:ext uri="{FF2B5EF4-FFF2-40B4-BE49-F238E27FC236}">
                <a16:creationId xmlns:a16="http://schemas.microsoft.com/office/drawing/2014/main" id="{D4F0B88F-1338-C28A-E0A1-948176065655}"/>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74" name="TextBox 273">
            <a:extLst>
              <a:ext uri="{FF2B5EF4-FFF2-40B4-BE49-F238E27FC236}">
                <a16:creationId xmlns:a16="http://schemas.microsoft.com/office/drawing/2014/main" id="{3BFC9509-B296-56EF-A337-C1E04FAB41D2}"/>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75" name="TextBox 274">
            <a:extLst>
              <a:ext uri="{FF2B5EF4-FFF2-40B4-BE49-F238E27FC236}">
                <a16:creationId xmlns:a16="http://schemas.microsoft.com/office/drawing/2014/main" id="{F4AE3A34-339E-80AE-EEE8-5CF6A1907158}"/>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76" name="Straight Connector 275">
            <a:extLst>
              <a:ext uri="{FF2B5EF4-FFF2-40B4-BE49-F238E27FC236}">
                <a16:creationId xmlns:a16="http://schemas.microsoft.com/office/drawing/2014/main" id="{115A6AD9-D6EB-5067-5C78-228D727D0EE5}"/>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77091784-7F6C-60E2-54AC-3526C8747B32}"/>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78" name="TextBox 277">
            <a:extLst>
              <a:ext uri="{FF2B5EF4-FFF2-40B4-BE49-F238E27FC236}">
                <a16:creationId xmlns:a16="http://schemas.microsoft.com/office/drawing/2014/main" id="{EF657131-6C0F-52D6-7C87-9CD651E37869}"/>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79" name="TextBox 278">
            <a:extLst>
              <a:ext uri="{FF2B5EF4-FFF2-40B4-BE49-F238E27FC236}">
                <a16:creationId xmlns:a16="http://schemas.microsoft.com/office/drawing/2014/main" id="{D4351F01-7E34-A8E4-B2E6-78C4C03CCD18}"/>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80" name="TextBox 279">
            <a:extLst>
              <a:ext uri="{FF2B5EF4-FFF2-40B4-BE49-F238E27FC236}">
                <a16:creationId xmlns:a16="http://schemas.microsoft.com/office/drawing/2014/main" id="{9FC01A19-7FFC-F5C2-BE7A-3169F01ABEDE}"/>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81" name="TextBox 280">
            <a:extLst>
              <a:ext uri="{FF2B5EF4-FFF2-40B4-BE49-F238E27FC236}">
                <a16:creationId xmlns:a16="http://schemas.microsoft.com/office/drawing/2014/main" id="{CD823A45-B7A9-6DC1-61BC-428A8BEB1AF1}"/>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82" name="TextBox 281">
            <a:extLst>
              <a:ext uri="{FF2B5EF4-FFF2-40B4-BE49-F238E27FC236}">
                <a16:creationId xmlns:a16="http://schemas.microsoft.com/office/drawing/2014/main" id="{751CF293-7BB2-B894-7C03-5EEA05620FFD}"/>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83" name="Straight Connector 282">
            <a:extLst>
              <a:ext uri="{FF2B5EF4-FFF2-40B4-BE49-F238E27FC236}">
                <a16:creationId xmlns:a16="http://schemas.microsoft.com/office/drawing/2014/main" id="{E64BA248-7893-3C73-0FAA-EBEA9EA6C89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21C528B-B481-6A51-8915-3176B28DEE39}"/>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3C47C7FB-7AEF-F89A-76CD-4D20CF49BFA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217D1D2-C5CE-6927-55CF-0FBCAB4337B7}"/>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F3214DC-8DDE-FEE8-D3F2-89EB9C07A833}"/>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5EBAE84D-8137-5362-0895-8B34F668040D}"/>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9" name="Rectangle: Rounded Corners 59">
            <a:extLst>
              <a:ext uri="{FF2B5EF4-FFF2-40B4-BE49-F238E27FC236}">
                <a16:creationId xmlns:a16="http://schemas.microsoft.com/office/drawing/2014/main" id="{EEABA371-D24D-B523-D478-0F54F61FD3A4}"/>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90" name="Rectangle: Rounded Corners 60">
            <a:extLst>
              <a:ext uri="{FF2B5EF4-FFF2-40B4-BE49-F238E27FC236}">
                <a16:creationId xmlns:a16="http://schemas.microsoft.com/office/drawing/2014/main" id="{1AE2D950-5DC7-1153-E8F8-1A03017F0D3A}"/>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91" name="Straight Connector 290">
            <a:extLst>
              <a:ext uri="{FF2B5EF4-FFF2-40B4-BE49-F238E27FC236}">
                <a16:creationId xmlns:a16="http://schemas.microsoft.com/office/drawing/2014/main" id="{8645B92D-5066-CEFA-E030-2793ECA832E8}"/>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617174F-8D4C-6FD1-0867-A1642AA7ED88}"/>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E06A0F58-1FD1-8F3D-360A-B1F3D9566F0F}"/>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56480BE-FDC1-C7E8-9C9E-1FABA6B7C70C}"/>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120E0F9B-77B8-FAF1-2E1A-6B032AFDBE4A}"/>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FE23EA2-4598-C70E-03CA-CCCA8E83EB58}"/>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83515C43-86F6-9DB5-5F5A-123362372DDA}"/>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2B1C071E-120D-ED4A-2849-284B71A255C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41F0B717-BB77-BACE-1F3E-D265C3576295}"/>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EF06707D-B8C5-16E7-CF68-4E70ECECB725}"/>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F1D941A2-E32D-9ACE-BCE7-180E700350F0}"/>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02" name="TextBox 301">
            <a:extLst>
              <a:ext uri="{FF2B5EF4-FFF2-40B4-BE49-F238E27FC236}">
                <a16:creationId xmlns:a16="http://schemas.microsoft.com/office/drawing/2014/main" id="{8065DAAF-212F-6C98-741F-3F235F5E0190}"/>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03" name="TextBox 302">
            <a:extLst>
              <a:ext uri="{FF2B5EF4-FFF2-40B4-BE49-F238E27FC236}">
                <a16:creationId xmlns:a16="http://schemas.microsoft.com/office/drawing/2014/main" id="{4F247149-3DDA-FAE4-58B0-8FD8165F6409}"/>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04" name="TextBox 303">
            <a:extLst>
              <a:ext uri="{FF2B5EF4-FFF2-40B4-BE49-F238E27FC236}">
                <a16:creationId xmlns:a16="http://schemas.microsoft.com/office/drawing/2014/main" id="{3F9E2C6C-A765-57BD-6AA3-0B80073C738A}"/>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05" name="TextBox 304">
            <a:extLst>
              <a:ext uri="{FF2B5EF4-FFF2-40B4-BE49-F238E27FC236}">
                <a16:creationId xmlns:a16="http://schemas.microsoft.com/office/drawing/2014/main" id="{5EFCD38A-B36A-1A06-D94D-27E26F03BDC4}"/>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06" name="TextBox 305">
            <a:extLst>
              <a:ext uri="{FF2B5EF4-FFF2-40B4-BE49-F238E27FC236}">
                <a16:creationId xmlns:a16="http://schemas.microsoft.com/office/drawing/2014/main" id="{A9646DE5-F931-5B5F-62F8-D873E0B3D173}"/>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307" name="TextBox 306">
            <a:extLst>
              <a:ext uri="{FF2B5EF4-FFF2-40B4-BE49-F238E27FC236}">
                <a16:creationId xmlns:a16="http://schemas.microsoft.com/office/drawing/2014/main" id="{D963703E-BC6B-78F3-501D-F4A65E439B42}"/>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08" name="TextBox 307">
            <a:extLst>
              <a:ext uri="{FF2B5EF4-FFF2-40B4-BE49-F238E27FC236}">
                <a16:creationId xmlns:a16="http://schemas.microsoft.com/office/drawing/2014/main" id="{3664AE65-0D24-872A-C26A-921720302AF6}"/>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09" name="TextBox 308">
            <a:extLst>
              <a:ext uri="{FF2B5EF4-FFF2-40B4-BE49-F238E27FC236}">
                <a16:creationId xmlns:a16="http://schemas.microsoft.com/office/drawing/2014/main" id="{3B0808EF-9A72-2F11-5E01-612BC311CE4E}"/>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10" name="TextBox 309">
            <a:extLst>
              <a:ext uri="{FF2B5EF4-FFF2-40B4-BE49-F238E27FC236}">
                <a16:creationId xmlns:a16="http://schemas.microsoft.com/office/drawing/2014/main" id="{93087E3A-D348-3E06-62D1-E587DE383F7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11" name="TextBox 310">
            <a:extLst>
              <a:ext uri="{FF2B5EF4-FFF2-40B4-BE49-F238E27FC236}">
                <a16:creationId xmlns:a16="http://schemas.microsoft.com/office/drawing/2014/main" id="{ED34EBDC-FAB2-1CAE-B8D3-AB60895570A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12" name="TextBox 311">
            <a:extLst>
              <a:ext uri="{FF2B5EF4-FFF2-40B4-BE49-F238E27FC236}">
                <a16:creationId xmlns:a16="http://schemas.microsoft.com/office/drawing/2014/main" id="{D36406BE-D4FC-E6CD-54AF-8D41BC3D9B2E}"/>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13" name="TextBox 312">
            <a:extLst>
              <a:ext uri="{FF2B5EF4-FFF2-40B4-BE49-F238E27FC236}">
                <a16:creationId xmlns:a16="http://schemas.microsoft.com/office/drawing/2014/main" id="{2AE8EF4F-6EDE-5B76-64C0-8E7A59705194}"/>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14" name="Straight Connector 313">
            <a:extLst>
              <a:ext uri="{FF2B5EF4-FFF2-40B4-BE49-F238E27FC236}">
                <a16:creationId xmlns:a16="http://schemas.microsoft.com/office/drawing/2014/main" id="{13DA60B9-E438-AB7D-7E32-5FF990EC658E}"/>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B9DA1958-0A90-FB01-2126-6D7F15776B90}"/>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16" name="TextBox 315">
            <a:extLst>
              <a:ext uri="{FF2B5EF4-FFF2-40B4-BE49-F238E27FC236}">
                <a16:creationId xmlns:a16="http://schemas.microsoft.com/office/drawing/2014/main" id="{49F7DBF0-1EEE-9838-CB4A-47136CEA6454}"/>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17" name="TextBox 316">
            <a:extLst>
              <a:ext uri="{FF2B5EF4-FFF2-40B4-BE49-F238E27FC236}">
                <a16:creationId xmlns:a16="http://schemas.microsoft.com/office/drawing/2014/main" id="{87D18398-0BEA-7980-9447-9ED3FA45D8B1}"/>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18" name="TextBox 317">
            <a:extLst>
              <a:ext uri="{FF2B5EF4-FFF2-40B4-BE49-F238E27FC236}">
                <a16:creationId xmlns:a16="http://schemas.microsoft.com/office/drawing/2014/main" id="{1C0A0A73-51D8-08E3-1811-756E35C4C206}"/>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19" name="TextBox 318">
            <a:extLst>
              <a:ext uri="{FF2B5EF4-FFF2-40B4-BE49-F238E27FC236}">
                <a16:creationId xmlns:a16="http://schemas.microsoft.com/office/drawing/2014/main" id="{124E1A53-127B-69FD-2307-368809C58EF0}"/>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20" name="TextBox 319">
            <a:extLst>
              <a:ext uri="{FF2B5EF4-FFF2-40B4-BE49-F238E27FC236}">
                <a16:creationId xmlns:a16="http://schemas.microsoft.com/office/drawing/2014/main" id="{CED6B3B2-A3A6-0948-4D2F-CCE3AD2A596A}"/>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321" name="Straight Connector 320">
            <a:extLst>
              <a:ext uri="{FF2B5EF4-FFF2-40B4-BE49-F238E27FC236}">
                <a16:creationId xmlns:a16="http://schemas.microsoft.com/office/drawing/2014/main" id="{52CB80DA-A55C-01FF-73E1-A759A88271A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06186A1B-B305-9BDC-B905-F6211D763600}"/>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FD46CA7D-3FF4-B237-C60F-D47359BF39E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BC1FF071-F5F5-1A31-E0F7-59AA4BCEC932}"/>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1E171C8-E282-A3B9-FC28-48AA10337080}"/>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E3EF4ED-3790-7A07-3A4F-EAEFEB8FC657}"/>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B422FB6-6815-AA28-1ED1-DCC4862AA129}"/>
              </a:ext>
            </a:extLst>
          </p:cNvPr>
          <p:cNvSpPr/>
          <p:nvPr/>
        </p:nvSpPr>
        <p:spPr>
          <a:xfrm>
            <a:off x="717738" y="669611"/>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18">
            <a:extLst>
              <a:ext uri="{FF2B5EF4-FFF2-40B4-BE49-F238E27FC236}">
                <a16:creationId xmlns:a16="http://schemas.microsoft.com/office/drawing/2014/main" id="{DF7CCE73-4DF6-75BE-5C6B-84B4E62D4EF5}"/>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000" b="1" dirty="0">
                <a:solidFill>
                  <a:schemeClr val="tx1">
                    <a:lumMod val="50000"/>
                    <a:lumOff val="50000"/>
                  </a:schemeClr>
                </a:solidFill>
                <a:latin typeface="Helvetica" panose="020B0604020202020204" pitchFamily="34" charset="0"/>
                <a:cs typeface="Helvetica" panose="020B0604020202020204" pitchFamily="34" charset="0"/>
              </a:rPr>
              <a:t>  </a:t>
            </a:r>
            <a:r>
              <a:rPr lang="en-US" sz="1000" b="1" u="sng" dirty="0">
                <a:solidFill>
                  <a:schemeClr val="tx1">
                    <a:lumMod val="50000"/>
                    <a:lumOff val="50000"/>
                  </a:schemeClr>
                </a:solidFill>
                <a:latin typeface="Helvetica" panose="020B0604020202020204" pitchFamily="34" charset="0"/>
                <a:cs typeface="Helvetica" panose="020B0604020202020204" pitchFamily="34" charset="0"/>
              </a:rPr>
              <a:t>Recce trips for research</a:t>
            </a:r>
            <a:r>
              <a:rPr lang="en-US" sz="1000" u="sng" dirty="0">
                <a:solidFill>
                  <a:schemeClr val="tx1">
                    <a:lumMod val="50000"/>
                    <a:lumOff val="50000"/>
                  </a:schemeClr>
                </a:solidFill>
                <a:latin typeface="Helvetica" panose="020B0604020202020204" pitchFamily="34" charset="0"/>
                <a:cs typeface="Helvetica" panose="020B0604020202020204" pitchFamily="34" charset="0"/>
              </a:rPr>
              <a:t>, </a:t>
            </a:r>
            <a:r>
              <a:rPr lang="en-SG" sz="10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62" name="TextBox 61">
            <a:extLst>
              <a:ext uri="{FF2B5EF4-FFF2-40B4-BE49-F238E27FC236}">
                <a16:creationId xmlns:a16="http://schemas.microsoft.com/office/drawing/2014/main" id="{6916CDFB-EEB0-04BA-C5E9-C0B555DC7752}"/>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29" name="Rectangle: Rounded Corners 220">
            <a:extLst>
              <a:ext uri="{FF2B5EF4-FFF2-40B4-BE49-F238E27FC236}">
                <a16:creationId xmlns:a16="http://schemas.microsoft.com/office/drawing/2014/main" id="{6B5158B3-A93A-ED7F-30EF-3349C27ADEB1}"/>
              </a:ext>
            </a:extLst>
          </p:cNvPr>
          <p:cNvSpPr/>
          <p:nvPr/>
        </p:nvSpPr>
        <p:spPr>
          <a:xfrm>
            <a:off x="5128067" y="3215987"/>
            <a:ext cx="2037881"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a:t>
            </a:r>
            <a:endParaRPr lang="en-SG" sz="1000" dirty="0">
              <a:solidFill>
                <a:schemeClr val="tx1">
                  <a:lumMod val="50000"/>
                  <a:lumOff val="50000"/>
                </a:schemeClr>
              </a:solidFill>
              <a:latin typeface="Helvetica" pitchFamily="2" charset="0"/>
            </a:endParaRPr>
          </a:p>
        </p:txBody>
      </p:sp>
      <p:sp>
        <p:nvSpPr>
          <p:cNvPr id="130" name="Rectangle: Rounded Corners 220">
            <a:extLst>
              <a:ext uri="{FF2B5EF4-FFF2-40B4-BE49-F238E27FC236}">
                <a16:creationId xmlns:a16="http://schemas.microsoft.com/office/drawing/2014/main" id="{6BD23476-4D21-D861-0520-585D2091FE22}"/>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31" name="Rectangle 130">
            <a:extLst>
              <a:ext uri="{FF2B5EF4-FFF2-40B4-BE49-F238E27FC236}">
                <a16:creationId xmlns:a16="http://schemas.microsoft.com/office/drawing/2014/main" id="{E0D65710-0C7C-0716-7F87-1130D22F9BA8}"/>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2" name="Graphic 131" descr="Play with solid fill">
            <a:extLst>
              <a:ext uri="{FF2B5EF4-FFF2-40B4-BE49-F238E27FC236}">
                <a16:creationId xmlns:a16="http://schemas.microsoft.com/office/drawing/2014/main" id="{4120B696-A79B-842C-3651-CC944F56F6DF}"/>
              </a:ext>
            </a:extLst>
          </p:cNvPr>
          <p:cNvPicPr>
            <a:picLocks noChangeAspect="1"/>
          </p:cNvPicPr>
          <p:nvPr/>
        </p:nvPicPr>
        <p:blipFill>
          <a:blip r:embed="rId7">
            <a:extLst>
              <a:ext uri="{96DAC541-7B7A-43D3-8B79-37D633B846F1}">
                <asvg:svgBlip xmlns:asvg="http://schemas.microsoft.com/office/drawing/2016/SVG/main" r:embed="rId18"/>
              </a:ext>
            </a:extLst>
          </a:blip>
          <a:stretch>
            <a:fillRect/>
          </a:stretch>
        </p:blipFill>
        <p:spPr>
          <a:xfrm rot="5400000">
            <a:off x="6186370" y="4380976"/>
            <a:ext cx="199103" cy="199103"/>
          </a:xfrm>
          <a:prstGeom prst="rect">
            <a:avLst/>
          </a:prstGeom>
        </p:spPr>
      </p:pic>
      <p:sp>
        <p:nvSpPr>
          <p:cNvPr id="133" name="Rectangle: Rounded Corners 220">
            <a:extLst>
              <a:ext uri="{FF2B5EF4-FFF2-40B4-BE49-F238E27FC236}">
                <a16:creationId xmlns:a16="http://schemas.microsoft.com/office/drawing/2014/main" id="{8199DBE1-A2A2-4524-F429-664566F1A66E}"/>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34" name="Rectangle: Rounded Corners 220">
            <a:extLst>
              <a:ext uri="{FF2B5EF4-FFF2-40B4-BE49-F238E27FC236}">
                <a16:creationId xmlns:a16="http://schemas.microsoft.com/office/drawing/2014/main" id="{A7C1FCEF-344B-EC2A-13DF-EEB96C1FD9EE}"/>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53" name="Rectangle: Rounded Corners 220">
            <a:extLst>
              <a:ext uri="{FF2B5EF4-FFF2-40B4-BE49-F238E27FC236}">
                <a16:creationId xmlns:a16="http://schemas.microsoft.com/office/drawing/2014/main" id="{C5D84AEF-A55A-8EF0-F9E4-AEF94ED0E190}"/>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54" name="Straight Arrow Connector 153">
            <a:extLst>
              <a:ext uri="{FF2B5EF4-FFF2-40B4-BE49-F238E27FC236}">
                <a16:creationId xmlns:a16="http://schemas.microsoft.com/office/drawing/2014/main" id="{B3F78117-0F84-25B7-8BAD-12D70E12E792}"/>
              </a:ext>
            </a:extLst>
          </p:cNvPr>
          <p:cNvCxnSpPr>
            <a:cxnSpLocks/>
            <a:stCxn id="133" idx="3"/>
            <a:endCxn id="13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B0CD3166-3915-A296-EB98-FA1A934F068B}"/>
              </a:ext>
            </a:extLst>
          </p:cNvPr>
          <p:cNvCxnSpPr>
            <a:stCxn id="134" idx="3"/>
            <a:endCxn id="153"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Rounded Corners 220">
            <a:extLst>
              <a:ext uri="{FF2B5EF4-FFF2-40B4-BE49-F238E27FC236}">
                <a16:creationId xmlns:a16="http://schemas.microsoft.com/office/drawing/2014/main" id="{BBB8168F-7122-D38E-AC5A-47DD2B93EA39}"/>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157" name="Rectangle: Rounded Corners 220">
            <a:extLst>
              <a:ext uri="{FF2B5EF4-FFF2-40B4-BE49-F238E27FC236}">
                <a16:creationId xmlns:a16="http://schemas.microsoft.com/office/drawing/2014/main" id="{BFBCDEDC-D5AA-FE27-866F-81695E1E521A}"/>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8" name="Rectangle: Rounded Corners 220">
            <a:extLst>
              <a:ext uri="{FF2B5EF4-FFF2-40B4-BE49-F238E27FC236}">
                <a16:creationId xmlns:a16="http://schemas.microsoft.com/office/drawing/2014/main" id="{1DEE594C-9DA7-635F-6FE0-23957CB27DB9}"/>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9" name="Rectangle: Rounded Corners 220">
            <a:extLst>
              <a:ext uri="{FF2B5EF4-FFF2-40B4-BE49-F238E27FC236}">
                <a16:creationId xmlns:a16="http://schemas.microsoft.com/office/drawing/2014/main" id="{BB65FEF8-DFD2-DF94-5008-749574D95E60}"/>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60" name="Rectangle: Rounded Corners 220">
            <a:extLst>
              <a:ext uri="{FF2B5EF4-FFF2-40B4-BE49-F238E27FC236}">
                <a16:creationId xmlns:a16="http://schemas.microsoft.com/office/drawing/2014/main" id="{D2153836-0527-014B-F060-A0305FA92BE4}"/>
              </a:ext>
            </a:extLst>
          </p:cNvPr>
          <p:cNvSpPr/>
          <p:nvPr/>
        </p:nvSpPr>
        <p:spPr>
          <a:xfrm>
            <a:off x="5128067" y="3616831"/>
            <a:ext cx="1765756"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61" name="Graphic 160" descr="Add with solid fill">
            <a:extLst>
              <a:ext uri="{FF2B5EF4-FFF2-40B4-BE49-F238E27FC236}">
                <a16:creationId xmlns:a16="http://schemas.microsoft.com/office/drawing/2014/main" id="{067AD565-A14D-D941-1F0C-8DB758CEE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1430" y="3672289"/>
            <a:ext cx="170856" cy="170856"/>
          </a:xfrm>
          <a:prstGeom prst="rect">
            <a:avLst/>
          </a:prstGeom>
        </p:spPr>
      </p:pic>
      <p:sp>
        <p:nvSpPr>
          <p:cNvPr id="162" name="Rectangle: Rounded Corners 220">
            <a:extLst>
              <a:ext uri="{FF2B5EF4-FFF2-40B4-BE49-F238E27FC236}">
                <a16:creationId xmlns:a16="http://schemas.microsoft.com/office/drawing/2014/main" id="{2E7DDDE9-06D3-B753-7869-0B2B9C8C5D57}"/>
              </a:ext>
            </a:extLst>
          </p:cNvPr>
          <p:cNvSpPr/>
          <p:nvPr/>
        </p:nvSpPr>
        <p:spPr>
          <a:xfrm>
            <a:off x="5128067" y="3971081"/>
            <a:ext cx="2037881"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gar</a:t>
            </a:r>
            <a:endParaRPr lang="en-SG" sz="1000" dirty="0">
              <a:solidFill>
                <a:schemeClr val="tx1">
                  <a:lumMod val="50000"/>
                  <a:lumOff val="50000"/>
                </a:schemeClr>
              </a:solidFill>
              <a:latin typeface="Helvetica" pitchFamily="2" charset="0"/>
            </a:endParaRPr>
          </a:p>
        </p:txBody>
      </p:sp>
      <p:pic>
        <p:nvPicPr>
          <p:cNvPr id="163" name="Graphic 162" descr="Cursor with solid fill">
            <a:extLst>
              <a:ext uri="{FF2B5EF4-FFF2-40B4-BE49-F238E27FC236}">
                <a16:creationId xmlns:a16="http://schemas.microsoft.com/office/drawing/2014/main" id="{7C7DC0C5-7F9C-B761-EC3B-79FD9AC2863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24614" y="4133135"/>
            <a:ext cx="312187" cy="312187"/>
          </a:xfrm>
          <a:prstGeom prst="rect">
            <a:avLst/>
          </a:prstGeom>
        </p:spPr>
      </p:pic>
      <p:sp>
        <p:nvSpPr>
          <p:cNvPr id="165" name="Rectangle: Rounded Corners 220">
            <a:extLst>
              <a:ext uri="{FF2B5EF4-FFF2-40B4-BE49-F238E27FC236}">
                <a16:creationId xmlns:a16="http://schemas.microsoft.com/office/drawing/2014/main" id="{D9CCEED4-BB8A-FC31-0C2C-DFF46CE7848E}"/>
              </a:ext>
            </a:extLst>
          </p:cNvPr>
          <p:cNvSpPr/>
          <p:nvPr/>
        </p:nvSpPr>
        <p:spPr>
          <a:xfrm>
            <a:off x="5128067" y="3215987"/>
            <a:ext cx="226803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 there</a:t>
            </a:r>
            <a:endParaRPr lang="en-SG" sz="1000" dirty="0">
              <a:solidFill>
                <a:schemeClr val="tx1">
                  <a:lumMod val="50000"/>
                  <a:lumOff val="50000"/>
                </a:schemeClr>
              </a:solidFill>
              <a:latin typeface="Helvetica" pitchFamily="2" charset="0"/>
            </a:endParaRPr>
          </a:p>
        </p:txBody>
      </p:sp>
      <p:sp>
        <p:nvSpPr>
          <p:cNvPr id="168" name="TextBox 167">
            <a:extLst>
              <a:ext uri="{FF2B5EF4-FFF2-40B4-BE49-F238E27FC236}">
                <a16:creationId xmlns:a16="http://schemas.microsoft.com/office/drawing/2014/main" id="{8BCA3285-7902-D6AE-C931-40970FFF8127}"/>
              </a:ext>
            </a:extLst>
          </p:cNvPr>
          <p:cNvSpPr txBox="1"/>
          <p:nvPr/>
        </p:nvSpPr>
        <p:spPr>
          <a:xfrm>
            <a:off x="3070860" y="4486815"/>
            <a:ext cx="3956673"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err="1">
                <a:solidFill>
                  <a:schemeClr val="tx1">
                    <a:lumMod val="50000"/>
                    <a:lumOff val="50000"/>
                  </a:schemeClr>
                </a:solidFill>
                <a:latin typeface="Helvetica" panose="020B0604020202020204" pitchFamily="34" charset="0"/>
                <a:cs typeface="Helvetica" panose="020B0604020202020204" pitchFamily="34" charset="0"/>
              </a:rPr>
              <a:t>Gardenvista</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 Dunearn Road, Singapore</a:t>
            </a:r>
          </a:p>
        </p:txBody>
      </p:sp>
      <p:sp>
        <p:nvSpPr>
          <p:cNvPr id="169" name="TextBox 168">
            <a:extLst>
              <a:ext uri="{FF2B5EF4-FFF2-40B4-BE49-F238E27FC236}">
                <a16:creationId xmlns:a16="http://schemas.microsoft.com/office/drawing/2014/main" id="{76DFBD50-05CD-9EE3-8A44-9EA3E1BA8706}"/>
              </a:ext>
            </a:extLst>
          </p:cNvPr>
          <p:cNvSpPr txBox="1"/>
          <p:nvPr/>
        </p:nvSpPr>
        <p:spPr>
          <a:xfrm>
            <a:off x="3066224" y="5201287"/>
            <a:ext cx="3954427"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Gary’s - Rochester Drive, Singapore</a:t>
            </a:r>
          </a:p>
        </p:txBody>
      </p:sp>
      <p:sp>
        <p:nvSpPr>
          <p:cNvPr id="171" name="TextBox 170">
            <a:extLst>
              <a:ext uri="{FF2B5EF4-FFF2-40B4-BE49-F238E27FC236}">
                <a16:creationId xmlns:a16="http://schemas.microsoft.com/office/drawing/2014/main" id="{A68F7CAC-2FD5-DD54-7C99-02FDB5CD4A01}"/>
              </a:ext>
            </a:extLst>
          </p:cNvPr>
          <p:cNvSpPr txBox="1"/>
          <p:nvPr/>
        </p:nvSpPr>
        <p:spPr>
          <a:xfrm>
            <a:off x="3071436" y="4731972"/>
            <a:ext cx="3956673"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err="1">
                <a:solidFill>
                  <a:schemeClr val="tx1">
                    <a:lumMod val="50000"/>
                    <a:lumOff val="50000"/>
                  </a:schemeClr>
                </a:solidFill>
                <a:latin typeface="Helvetica" panose="020B0604020202020204" pitchFamily="34" charset="0"/>
                <a:cs typeface="Helvetica" panose="020B0604020202020204" pitchFamily="34" charset="0"/>
              </a:rPr>
              <a:t>Garena</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Free Fire - Fusionopolis Place, Singapore</a:t>
            </a:r>
          </a:p>
        </p:txBody>
      </p:sp>
      <p:sp>
        <p:nvSpPr>
          <p:cNvPr id="172" name="TextBox 171">
            <a:extLst>
              <a:ext uri="{FF2B5EF4-FFF2-40B4-BE49-F238E27FC236}">
                <a16:creationId xmlns:a16="http://schemas.microsoft.com/office/drawing/2014/main" id="{9EE2C71F-ED9C-EB70-CC62-6D2E01DEB672}"/>
              </a:ext>
            </a:extLst>
          </p:cNvPr>
          <p:cNvSpPr txBox="1"/>
          <p:nvPr/>
        </p:nvSpPr>
        <p:spPr>
          <a:xfrm>
            <a:off x="3070881" y="4968156"/>
            <a:ext cx="3956673"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US" sz="1000" b="1" dirty="0">
                <a:solidFill>
                  <a:schemeClr val="tx1">
                    <a:lumMod val="50000"/>
                    <a:lumOff val="50000"/>
                  </a:schemeClr>
                </a:solidFill>
                <a:latin typeface="Helvetica" panose="020B0604020202020204" pitchFamily="34" charset="0"/>
                <a:cs typeface="Helvetica" panose="020B0604020202020204" pitchFamily="34" charset="0"/>
              </a:rPr>
              <a:t>G</a:t>
            </a:r>
            <a:r>
              <a:rPr lang="en-SG" sz="1000" b="1" dirty="0" err="1">
                <a:solidFill>
                  <a:schemeClr val="tx1">
                    <a:lumMod val="50000"/>
                    <a:lumOff val="50000"/>
                  </a:schemeClr>
                </a:solidFill>
                <a:latin typeface="Helvetica" panose="020B0604020202020204" pitchFamily="34" charset="0"/>
                <a:cs typeface="Helvetica" panose="020B0604020202020204" pitchFamily="34" charset="0"/>
              </a:rPr>
              <a:t>arlick</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Avenue</a:t>
            </a:r>
          </a:p>
        </p:txBody>
      </p:sp>
      <p:sp>
        <p:nvSpPr>
          <p:cNvPr id="173" name="TextBox 172">
            <a:extLst>
              <a:ext uri="{FF2B5EF4-FFF2-40B4-BE49-F238E27FC236}">
                <a16:creationId xmlns:a16="http://schemas.microsoft.com/office/drawing/2014/main" id="{51752251-1716-2B49-25AF-899001A72DE8}"/>
              </a:ext>
            </a:extLst>
          </p:cNvPr>
          <p:cNvSpPr txBox="1"/>
          <p:nvPr/>
        </p:nvSpPr>
        <p:spPr>
          <a:xfrm>
            <a:off x="3070860" y="4240594"/>
            <a:ext cx="3953754"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Gardens by the bay - Marina Gardens Drive, Singapore</a:t>
            </a:r>
          </a:p>
        </p:txBody>
      </p:sp>
      <p:sp>
        <p:nvSpPr>
          <p:cNvPr id="174" name="Rectangle 173">
            <a:extLst>
              <a:ext uri="{FF2B5EF4-FFF2-40B4-BE49-F238E27FC236}">
                <a16:creationId xmlns:a16="http://schemas.microsoft.com/office/drawing/2014/main" id="{EA117429-0E4D-FE3D-1653-AB5F1FF2D2CA}"/>
              </a:ext>
            </a:extLst>
          </p:cNvPr>
          <p:cNvSpPr/>
          <p:nvPr/>
        </p:nvSpPr>
        <p:spPr>
          <a:xfrm>
            <a:off x="6917612" y="4240593"/>
            <a:ext cx="121026" cy="1206915"/>
          </a:xfrm>
          <a:prstGeom prst="rect">
            <a:avLst/>
          </a:prstGeom>
          <a:solidFill>
            <a:srgbClr val="60D9A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5" name="Rectangle 174">
            <a:extLst>
              <a:ext uri="{FF2B5EF4-FFF2-40B4-BE49-F238E27FC236}">
                <a16:creationId xmlns:a16="http://schemas.microsoft.com/office/drawing/2014/main" id="{F07ECE83-F0F2-E94F-F181-B856D36102CA}"/>
              </a:ext>
            </a:extLst>
          </p:cNvPr>
          <p:cNvSpPr/>
          <p:nvPr/>
        </p:nvSpPr>
        <p:spPr>
          <a:xfrm>
            <a:off x="6939937" y="4275843"/>
            <a:ext cx="78335" cy="22881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27" name="Picture 326">
            <a:extLst>
              <a:ext uri="{FF2B5EF4-FFF2-40B4-BE49-F238E27FC236}">
                <a16:creationId xmlns:a16="http://schemas.microsoft.com/office/drawing/2014/main" id="{8F8D4093-3B4A-5997-1BDF-840F343D8C1D}"/>
              </a:ext>
            </a:extLst>
          </p:cNvPr>
          <p:cNvPicPr>
            <a:picLocks noChangeAspect="1"/>
          </p:cNvPicPr>
          <p:nvPr/>
        </p:nvPicPr>
        <p:blipFill>
          <a:blip r:embed="rId17"/>
          <a:stretch>
            <a:fillRect/>
          </a:stretch>
        </p:blipFill>
        <p:spPr>
          <a:xfrm>
            <a:off x="9010255" y="690171"/>
            <a:ext cx="2397805" cy="340865"/>
          </a:xfrm>
          <a:prstGeom prst="rect">
            <a:avLst/>
          </a:prstGeom>
        </p:spPr>
      </p:pic>
    </p:spTree>
    <p:extLst>
      <p:ext uri="{BB962C8B-B14F-4D97-AF65-F5344CB8AC3E}">
        <p14:creationId xmlns:p14="http://schemas.microsoft.com/office/powerpoint/2010/main" val="1291838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30">
            <a:extLst>
              <a:ext uri="{FF2B5EF4-FFF2-40B4-BE49-F238E27FC236}">
                <a16:creationId xmlns:a16="http://schemas.microsoft.com/office/drawing/2014/main" id="{77F4443D-C73E-D7E9-8F62-341079191851}"/>
              </a:ext>
            </a:extLst>
          </p:cNvPr>
          <p:cNvSpPr/>
          <p:nvPr/>
        </p:nvSpPr>
        <p:spPr>
          <a:xfrm>
            <a:off x="2659810"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33" name="TextBox 32">
            <a:extLst>
              <a:ext uri="{FF2B5EF4-FFF2-40B4-BE49-F238E27FC236}">
                <a16:creationId xmlns:a16="http://schemas.microsoft.com/office/drawing/2014/main" id="{DE8F77FC-3A5E-8F0E-AF58-FAE8A3F97F33}"/>
              </a:ext>
            </a:extLst>
          </p:cNvPr>
          <p:cNvSpPr txBox="1"/>
          <p:nvPr/>
        </p:nvSpPr>
        <p:spPr>
          <a:xfrm>
            <a:off x="2878721" y="3023680"/>
            <a:ext cx="800815" cy="338554"/>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Recce trips for research</a:t>
            </a:r>
            <a:endParaRPr lang="en-SG" sz="800" dirty="0">
              <a:solidFill>
                <a:schemeClr val="tx1">
                  <a:lumMod val="50000"/>
                  <a:lumOff val="50000"/>
                </a:schemeClr>
              </a:solidFill>
              <a:latin typeface="Helvetica" pitchFamily="2" charset="0"/>
            </a:endParaRPr>
          </a:p>
        </p:txBody>
      </p:sp>
      <p:grpSp>
        <p:nvGrpSpPr>
          <p:cNvPr id="37" name="Group 36">
            <a:extLst>
              <a:ext uri="{FF2B5EF4-FFF2-40B4-BE49-F238E27FC236}">
                <a16:creationId xmlns:a16="http://schemas.microsoft.com/office/drawing/2014/main" id="{69F234D2-7C87-AE86-B494-8826EAFBAF1D}"/>
              </a:ext>
            </a:extLst>
          </p:cNvPr>
          <p:cNvGrpSpPr/>
          <p:nvPr/>
        </p:nvGrpSpPr>
        <p:grpSpPr>
          <a:xfrm>
            <a:off x="2499565" y="3005356"/>
            <a:ext cx="435529" cy="406157"/>
            <a:chOff x="3082827" y="2589559"/>
            <a:chExt cx="291825" cy="291825"/>
          </a:xfrm>
        </p:grpSpPr>
        <p:grpSp>
          <p:nvGrpSpPr>
            <p:cNvPr id="39" name="Group 38">
              <a:extLst>
                <a:ext uri="{FF2B5EF4-FFF2-40B4-BE49-F238E27FC236}">
                  <a16:creationId xmlns:a16="http://schemas.microsoft.com/office/drawing/2014/main" id="{B4909745-53A4-F816-C5F0-ED6A4E95531F}"/>
                </a:ext>
              </a:extLst>
            </p:cNvPr>
            <p:cNvGrpSpPr/>
            <p:nvPr/>
          </p:nvGrpSpPr>
          <p:grpSpPr>
            <a:xfrm>
              <a:off x="3082827" y="2589559"/>
              <a:ext cx="291825" cy="291825"/>
              <a:chOff x="4624074" y="2498789"/>
              <a:chExt cx="483861" cy="483861"/>
            </a:xfrm>
          </p:grpSpPr>
          <p:sp>
            <p:nvSpPr>
              <p:cNvPr id="63" name="Flowchart: Connector 233">
                <a:extLst>
                  <a:ext uri="{FF2B5EF4-FFF2-40B4-BE49-F238E27FC236}">
                    <a16:creationId xmlns:a16="http://schemas.microsoft.com/office/drawing/2014/main" id="{9CE7FAE7-37E5-3E4C-1455-D00BE00541B3}"/>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4" name="Flowchart: Connector 234">
                <a:extLst>
                  <a:ext uri="{FF2B5EF4-FFF2-40B4-BE49-F238E27FC236}">
                    <a16:creationId xmlns:a16="http://schemas.microsoft.com/office/drawing/2014/main" id="{E1EBD32C-F29F-5614-2DD8-190FBF186C17}"/>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60" name="Picture 59" descr="A close up of a logo&#10;&#10;Description automatically generated">
              <a:extLst>
                <a:ext uri="{FF2B5EF4-FFF2-40B4-BE49-F238E27FC236}">
                  <a16:creationId xmlns:a16="http://schemas.microsoft.com/office/drawing/2014/main" id="{6AE6A60E-DFA1-B458-3E62-0430E226871E}"/>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3409950" y="76175"/>
            <a:ext cx="643976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Upon hovering over a location, more information to aid user will be provided as follows as well.</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C407BEB-062F-CC03-774F-0ADC44C7F11E}"/>
              </a:ext>
            </a:extLst>
          </p:cNvPr>
          <p:cNvPicPr>
            <a:picLocks noChangeAspect="1"/>
          </p:cNvPicPr>
          <p:nvPr/>
        </p:nvPicPr>
        <p:blipFill>
          <a:blip r:embed="rId17"/>
          <a:stretch>
            <a:fillRect/>
          </a:stretch>
        </p:blipFill>
        <p:spPr>
          <a:xfrm>
            <a:off x="9010256" y="690172"/>
            <a:ext cx="2397805" cy="340865"/>
          </a:xfrm>
          <a:prstGeom prst="rect">
            <a:avLst/>
          </a:prstGeom>
        </p:spPr>
      </p:pic>
      <p:sp>
        <p:nvSpPr>
          <p:cNvPr id="341" name="Rectangle: Rounded Corners 59">
            <a:extLst>
              <a:ext uri="{FF2B5EF4-FFF2-40B4-BE49-F238E27FC236}">
                <a16:creationId xmlns:a16="http://schemas.microsoft.com/office/drawing/2014/main" id="{E8A6F993-A5D1-EA09-E517-885C5BE5DF07}"/>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42" name="Rectangle: Rounded Corners 60">
            <a:extLst>
              <a:ext uri="{FF2B5EF4-FFF2-40B4-BE49-F238E27FC236}">
                <a16:creationId xmlns:a16="http://schemas.microsoft.com/office/drawing/2014/main" id="{496FF9A7-06FA-C489-E61F-B762C355584D}"/>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43" name="Straight Connector 342">
            <a:extLst>
              <a:ext uri="{FF2B5EF4-FFF2-40B4-BE49-F238E27FC236}">
                <a16:creationId xmlns:a16="http://schemas.microsoft.com/office/drawing/2014/main" id="{2DD6324F-A1E0-C6F0-15F5-B4ACB1F43504}"/>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815E5D7-0AD5-C7C9-E23B-FE0218178D3F}"/>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AB7CFF0A-9081-E092-CCE4-01ADAE164DD8}"/>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263173AB-C5FB-6A3A-3554-6E9E3590667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74AA6F9C-6EA2-2D11-96F5-FD16D291DD13}"/>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AF33EAA0-7F69-DBBA-3C36-B43C1F5DBE36}"/>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49AD5D0A-CFF8-9492-4E9A-CC44D314D946}"/>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69A064ED-B9E3-C763-BF72-5504C35D6FC5}"/>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6A66326E-7E02-89F0-409C-5469C9551E5E}"/>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3035D48D-DE05-0EBB-0B82-2B93D9F07CD6}"/>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D814E2EE-633B-A941-B674-92BEB136A065}"/>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54" name="TextBox 353">
            <a:extLst>
              <a:ext uri="{FF2B5EF4-FFF2-40B4-BE49-F238E27FC236}">
                <a16:creationId xmlns:a16="http://schemas.microsoft.com/office/drawing/2014/main" id="{AC70FFF6-8483-44D6-12BA-CD6A3D1487A5}"/>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55" name="TextBox 354">
            <a:extLst>
              <a:ext uri="{FF2B5EF4-FFF2-40B4-BE49-F238E27FC236}">
                <a16:creationId xmlns:a16="http://schemas.microsoft.com/office/drawing/2014/main" id="{F15865FF-28D6-2DBA-B166-4431F126539A}"/>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56" name="TextBox 355">
            <a:extLst>
              <a:ext uri="{FF2B5EF4-FFF2-40B4-BE49-F238E27FC236}">
                <a16:creationId xmlns:a16="http://schemas.microsoft.com/office/drawing/2014/main" id="{77133CB5-82E5-A7AF-AFED-9B94E6078B6F}"/>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57" name="TextBox 356">
            <a:extLst>
              <a:ext uri="{FF2B5EF4-FFF2-40B4-BE49-F238E27FC236}">
                <a16:creationId xmlns:a16="http://schemas.microsoft.com/office/drawing/2014/main" id="{BC7493C4-A3BF-21C6-BA39-E5ED16FF8718}"/>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8" name="TextBox 357">
            <a:extLst>
              <a:ext uri="{FF2B5EF4-FFF2-40B4-BE49-F238E27FC236}">
                <a16:creationId xmlns:a16="http://schemas.microsoft.com/office/drawing/2014/main" id="{ACA9068C-E240-DB3E-CB12-0546BD8600A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59" name="TextBox 358">
            <a:extLst>
              <a:ext uri="{FF2B5EF4-FFF2-40B4-BE49-F238E27FC236}">
                <a16:creationId xmlns:a16="http://schemas.microsoft.com/office/drawing/2014/main" id="{5D733E80-1F09-43A0-58B4-A726F986FEF1}"/>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60" name="TextBox 359">
            <a:extLst>
              <a:ext uri="{FF2B5EF4-FFF2-40B4-BE49-F238E27FC236}">
                <a16:creationId xmlns:a16="http://schemas.microsoft.com/office/drawing/2014/main" id="{8BD7FDCA-DEEA-AE2C-BC45-12D01D4154D9}"/>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61" name="TextBox 360">
            <a:extLst>
              <a:ext uri="{FF2B5EF4-FFF2-40B4-BE49-F238E27FC236}">
                <a16:creationId xmlns:a16="http://schemas.microsoft.com/office/drawing/2014/main" id="{A5C73F09-1320-08A7-4126-A93263446D58}"/>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62" name="TextBox 361">
            <a:extLst>
              <a:ext uri="{FF2B5EF4-FFF2-40B4-BE49-F238E27FC236}">
                <a16:creationId xmlns:a16="http://schemas.microsoft.com/office/drawing/2014/main" id="{6251C47E-2617-D858-AEA2-261F550200FC}"/>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63" name="TextBox 362">
            <a:extLst>
              <a:ext uri="{FF2B5EF4-FFF2-40B4-BE49-F238E27FC236}">
                <a16:creationId xmlns:a16="http://schemas.microsoft.com/office/drawing/2014/main" id="{1BF2291F-5C83-5C8E-08A8-6CA35D4EA460}"/>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64" name="TextBox 363">
            <a:extLst>
              <a:ext uri="{FF2B5EF4-FFF2-40B4-BE49-F238E27FC236}">
                <a16:creationId xmlns:a16="http://schemas.microsoft.com/office/drawing/2014/main" id="{ED30B6D2-100A-039C-5A0A-75A51F3FB76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65" name="TextBox 364">
            <a:extLst>
              <a:ext uri="{FF2B5EF4-FFF2-40B4-BE49-F238E27FC236}">
                <a16:creationId xmlns:a16="http://schemas.microsoft.com/office/drawing/2014/main" id="{040E96E0-60C9-4683-0024-0B6CCBB5100E}"/>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366" name="Straight Connector 365">
            <a:extLst>
              <a:ext uri="{FF2B5EF4-FFF2-40B4-BE49-F238E27FC236}">
                <a16:creationId xmlns:a16="http://schemas.microsoft.com/office/drawing/2014/main" id="{F86D2856-E8F1-D944-FA0B-E571B3BE520D}"/>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7" name="TextBox 366">
            <a:extLst>
              <a:ext uri="{FF2B5EF4-FFF2-40B4-BE49-F238E27FC236}">
                <a16:creationId xmlns:a16="http://schemas.microsoft.com/office/drawing/2014/main" id="{5F5848E6-365E-8176-A010-6751E2CBB1BA}"/>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68" name="TextBox 367">
            <a:extLst>
              <a:ext uri="{FF2B5EF4-FFF2-40B4-BE49-F238E27FC236}">
                <a16:creationId xmlns:a16="http://schemas.microsoft.com/office/drawing/2014/main" id="{D7DE4F68-17A9-5E15-C4C3-8E23B9E55160}"/>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69" name="TextBox 368">
            <a:extLst>
              <a:ext uri="{FF2B5EF4-FFF2-40B4-BE49-F238E27FC236}">
                <a16:creationId xmlns:a16="http://schemas.microsoft.com/office/drawing/2014/main" id="{62C1EC9B-82C4-7135-028B-BF26D63F05B1}"/>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70" name="TextBox 369">
            <a:extLst>
              <a:ext uri="{FF2B5EF4-FFF2-40B4-BE49-F238E27FC236}">
                <a16:creationId xmlns:a16="http://schemas.microsoft.com/office/drawing/2014/main" id="{72E2E22F-4FAE-BE52-49AA-C52B6F72F2CE}"/>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71" name="TextBox 370">
            <a:extLst>
              <a:ext uri="{FF2B5EF4-FFF2-40B4-BE49-F238E27FC236}">
                <a16:creationId xmlns:a16="http://schemas.microsoft.com/office/drawing/2014/main" id="{C49CE102-B750-FC28-0BC2-3F7C63A65F14}"/>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372" name="TextBox 371">
            <a:extLst>
              <a:ext uri="{FF2B5EF4-FFF2-40B4-BE49-F238E27FC236}">
                <a16:creationId xmlns:a16="http://schemas.microsoft.com/office/drawing/2014/main" id="{3FBD13DE-0660-0172-B9C8-1A422DB202DF}"/>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73" name="Straight Connector 372">
            <a:extLst>
              <a:ext uri="{FF2B5EF4-FFF2-40B4-BE49-F238E27FC236}">
                <a16:creationId xmlns:a16="http://schemas.microsoft.com/office/drawing/2014/main" id="{E8AC59EE-CD8E-0C4E-7E07-3C401B39DBF1}"/>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1196913B-87D9-19D3-0855-04A9135F0DBB}"/>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1725ED6C-C4E8-77D1-6471-B6366213873C}"/>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FF81FDD-4F67-4676-4EE0-B72339F06231}"/>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216646C5-173F-54FC-C395-40A08DC11085}"/>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6E478827-54CA-1B4A-A791-E5EFAFAB865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9" name="Rectangle: Rounded Corners 59">
            <a:extLst>
              <a:ext uri="{FF2B5EF4-FFF2-40B4-BE49-F238E27FC236}">
                <a16:creationId xmlns:a16="http://schemas.microsoft.com/office/drawing/2014/main" id="{66545CE9-9857-E95E-6D6D-F1EF1A76C15D}"/>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80" name="Rectangle: Rounded Corners 60">
            <a:extLst>
              <a:ext uri="{FF2B5EF4-FFF2-40B4-BE49-F238E27FC236}">
                <a16:creationId xmlns:a16="http://schemas.microsoft.com/office/drawing/2014/main" id="{23DF057D-D227-488C-6D9B-EBEB6A22048B}"/>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81" name="Straight Connector 380">
            <a:extLst>
              <a:ext uri="{FF2B5EF4-FFF2-40B4-BE49-F238E27FC236}">
                <a16:creationId xmlns:a16="http://schemas.microsoft.com/office/drawing/2014/main" id="{F3AE7EB8-EB2B-6451-143C-6112B83E3F65}"/>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B1250B09-77AD-87FE-19B6-B4ED15D7B8A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BD96E072-FC52-1105-0F94-1F8770FC352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637031E3-3FA2-821A-2718-820110061494}"/>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1F60AD28-F170-7375-6DCB-C9E9D1949A39}"/>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DD250D36-74EE-8158-8C23-88759E352783}"/>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2FBEF882-CEE3-C265-3430-0CD6CD3541D6}"/>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B73C4106-5DA1-5143-0575-42C91E48DD4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11514283-3970-01FC-6426-4A5F1518FA21}"/>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720D5452-DA9C-2EC6-D1D9-ADC3AB3AD84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91" name="TextBox 390">
            <a:extLst>
              <a:ext uri="{FF2B5EF4-FFF2-40B4-BE49-F238E27FC236}">
                <a16:creationId xmlns:a16="http://schemas.microsoft.com/office/drawing/2014/main" id="{1DD5B19D-CD41-B466-25AA-886EAA19AB48}"/>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92" name="TextBox 391">
            <a:extLst>
              <a:ext uri="{FF2B5EF4-FFF2-40B4-BE49-F238E27FC236}">
                <a16:creationId xmlns:a16="http://schemas.microsoft.com/office/drawing/2014/main" id="{F96341C1-760E-D315-6884-485F289FEB8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93" name="TextBox 392">
            <a:extLst>
              <a:ext uri="{FF2B5EF4-FFF2-40B4-BE49-F238E27FC236}">
                <a16:creationId xmlns:a16="http://schemas.microsoft.com/office/drawing/2014/main" id="{78F56AB6-FB40-3F91-5A1E-F61AF97228A6}"/>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94" name="TextBox 393">
            <a:extLst>
              <a:ext uri="{FF2B5EF4-FFF2-40B4-BE49-F238E27FC236}">
                <a16:creationId xmlns:a16="http://schemas.microsoft.com/office/drawing/2014/main" id="{14FD5929-436E-53B4-1262-D2D106D384B7}"/>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95" name="TextBox 394">
            <a:extLst>
              <a:ext uri="{FF2B5EF4-FFF2-40B4-BE49-F238E27FC236}">
                <a16:creationId xmlns:a16="http://schemas.microsoft.com/office/drawing/2014/main" id="{C2CEB115-3E84-C2ED-EBF5-71BAC5543BBA}"/>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96" name="TextBox 395">
            <a:extLst>
              <a:ext uri="{FF2B5EF4-FFF2-40B4-BE49-F238E27FC236}">
                <a16:creationId xmlns:a16="http://schemas.microsoft.com/office/drawing/2014/main" id="{35F0996E-9573-2B5E-84FF-B6457E5091B0}"/>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97" name="TextBox 396">
            <a:extLst>
              <a:ext uri="{FF2B5EF4-FFF2-40B4-BE49-F238E27FC236}">
                <a16:creationId xmlns:a16="http://schemas.microsoft.com/office/drawing/2014/main" id="{A1E61864-16E2-B33E-9AD7-66BC41922276}"/>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98" name="TextBox 397">
            <a:extLst>
              <a:ext uri="{FF2B5EF4-FFF2-40B4-BE49-F238E27FC236}">
                <a16:creationId xmlns:a16="http://schemas.microsoft.com/office/drawing/2014/main" id="{21931753-1EAD-B0F3-4A3D-EBDA9C5AC2E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99" name="TextBox 398">
            <a:extLst>
              <a:ext uri="{FF2B5EF4-FFF2-40B4-BE49-F238E27FC236}">
                <a16:creationId xmlns:a16="http://schemas.microsoft.com/office/drawing/2014/main" id="{6650E682-20FF-AAEE-0C9B-27E2309A8C1A}"/>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00" name="TextBox 399">
            <a:extLst>
              <a:ext uri="{FF2B5EF4-FFF2-40B4-BE49-F238E27FC236}">
                <a16:creationId xmlns:a16="http://schemas.microsoft.com/office/drawing/2014/main" id="{8ACE6EAA-9DBA-6CA2-2B66-3EA97F620856}"/>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01" name="TextBox 400">
            <a:extLst>
              <a:ext uri="{FF2B5EF4-FFF2-40B4-BE49-F238E27FC236}">
                <a16:creationId xmlns:a16="http://schemas.microsoft.com/office/drawing/2014/main" id="{18DA4ABE-A16D-8D70-A545-6719C34F716A}"/>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402" name="TextBox 401">
            <a:extLst>
              <a:ext uri="{FF2B5EF4-FFF2-40B4-BE49-F238E27FC236}">
                <a16:creationId xmlns:a16="http://schemas.microsoft.com/office/drawing/2014/main" id="{E1DAD121-F337-068C-51B8-9920A1477AE1}"/>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403" name="TextBox 402">
            <a:extLst>
              <a:ext uri="{FF2B5EF4-FFF2-40B4-BE49-F238E27FC236}">
                <a16:creationId xmlns:a16="http://schemas.microsoft.com/office/drawing/2014/main" id="{4A90203E-61D4-5E2B-63A9-A95294C0DC1B}"/>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404" name="Straight Connector 403">
            <a:extLst>
              <a:ext uri="{FF2B5EF4-FFF2-40B4-BE49-F238E27FC236}">
                <a16:creationId xmlns:a16="http://schemas.microsoft.com/office/drawing/2014/main" id="{CD35C143-CD78-2A72-89DB-1A8BD966F68E}"/>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05" name="TextBox 404">
            <a:extLst>
              <a:ext uri="{FF2B5EF4-FFF2-40B4-BE49-F238E27FC236}">
                <a16:creationId xmlns:a16="http://schemas.microsoft.com/office/drawing/2014/main" id="{74E481A8-DADB-1417-51A7-0FE140FE8484}"/>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06" name="TextBox 405">
            <a:extLst>
              <a:ext uri="{FF2B5EF4-FFF2-40B4-BE49-F238E27FC236}">
                <a16:creationId xmlns:a16="http://schemas.microsoft.com/office/drawing/2014/main" id="{64A43133-F84D-E92F-D2BC-01573448DCE5}"/>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407" name="TextBox 406">
            <a:extLst>
              <a:ext uri="{FF2B5EF4-FFF2-40B4-BE49-F238E27FC236}">
                <a16:creationId xmlns:a16="http://schemas.microsoft.com/office/drawing/2014/main" id="{A8608DC3-AC1F-15A9-D040-63E09B6EAA96}"/>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408" name="TextBox 407">
            <a:extLst>
              <a:ext uri="{FF2B5EF4-FFF2-40B4-BE49-F238E27FC236}">
                <a16:creationId xmlns:a16="http://schemas.microsoft.com/office/drawing/2014/main" id="{C643571C-187A-F238-2060-803BDAB0D162}"/>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409" name="TextBox 408">
            <a:extLst>
              <a:ext uri="{FF2B5EF4-FFF2-40B4-BE49-F238E27FC236}">
                <a16:creationId xmlns:a16="http://schemas.microsoft.com/office/drawing/2014/main" id="{6FF450DE-902C-105B-1528-91120D82E609}"/>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410" name="TextBox 409">
            <a:extLst>
              <a:ext uri="{FF2B5EF4-FFF2-40B4-BE49-F238E27FC236}">
                <a16:creationId xmlns:a16="http://schemas.microsoft.com/office/drawing/2014/main" id="{777706B5-2A8B-3717-563B-56DB688CE46F}"/>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411" name="Straight Connector 410">
            <a:extLst>
              <a:ext uri="{FF2B5EF4-FFF2-40B4-BE49-F238E27FC236}">
                <a16:creationId xmlns:a16="http://schemas.microsoft.com/office/drawing/2014/main" id="{4B35180D-F442-485A-5A2E-DE505DE962DF}"/>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A381D1D-C20E-E623-890D-E897CC897DBA}"/>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A278065B-FCCC-C922-14B5-4FE27FCEF9E8}"/>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2C03DC3E-6BFE-057D-3924-D5DFCA01AECC}"/>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A8F6DF9B-361F-F147-12E2-E97FC802F9E9}"/>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1531DE8E-0B96-1688-67EA-7D0EBBA0A866}"/>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17" name="Rectangle: Rounded Corners 59">
            <a:extLst>
              <a:ext uri="{FF2B5EF4-FFF2-40B4-BE49-F238E27FC236}">
                <a16:creationId xmlns:a16="http://schemas.microsoft.com/office/drawing/2014/main" id="{2E5AE6B5-E198-8F16-2B65-B616FF573FC4}"/>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8" name="Rectangle: Rounded Corners 60">
            <a:extLst>
              <a:ext uri="{FF2B5EF4-FFF2-40B4-BE49-F238E27FC236}">
                <a16:creationId xmlns:a16="http://schemas.microsoft.com/office/drawing/2014/main" id="{0ED4C771-E643-2270-E782-500FA88FE5FD}"/>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419" name="Straight Connector 418">
            <a:extLst>
              <a:ext uri="{FF2B5EF4-FFF2-40B4-BE49-F238E27FC236}">
                <a16:creationId xmlns:a16="http://schemas.microsoft.com/office/drawing/2014/main" id="{33C53533-D42D-79D2-3F13-ABBED1997790}"/>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6CFC1D72-F399-E8CD-FB78-198630C1C6D6}"/>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A4B1958B-9C0C-3174-6D33-229017ED7188}"/>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FBFF952D-062A-13A3-2E53-5909BF4FFA4C}"/>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CFB2AE00-6F36-3FF6-8E15-5E2C63A12102}"/>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FB7AF1CA-33A6-AB5E-4CA4-1A4E3289958A}"/>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07C887CC-1A5B-6F0F-8981-7EE9CB373A8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57C2B919-A39E-F208-FE72-BF0048344C3E}"/>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8C070F8D-6217-727F-FA8B-A75F14F0B984}"/>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63584F0F-6A0A-D423-ED3A-60D3DA2E1E77}"/>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9" name="TextBox 428">
            <a:extLst>
              <a:ext uri="{FF2B5EF4-FFF2-40B4-BE49-F238E27FC236}">
                <a16:creationId xmlns:a16="http://schemas.microsoft.com/office/drawing/2014/main" id="{FC84663B-7A8F-5AF4-532D-AD25842B3914}"/>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430" name="TextBox 429">
            <a:extLst>
              <a:ext uri="{FF2B5EF4-FFF2-40B4-BE49-F238E27FC236}">
                <a16:creationId xmlns:a16="http://schemas.microsoft.com/office/drawing/2014/main" id="{E6C83EC1-093B-496B-3FAF-445EE17B00FF}"/>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431" name="TextBox 430">
            <a:extLst>
              <a:ext uri="{FF2B5EF4-FFF2-40B4-BE49-F238E27FC236}">
                <a16:creationId xmlns:a16="http://schemas.microsoft.com/office/drawing/2014/main" id="{D9E26945-06DC-A191-8726-A6AA25DED0C3}"/>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432" name="TextBox 431">
            <a:extLst>
              <a:ext uri="{FF2B5EF4-FFF2-40B4-BE49-F238E27FC236}">
                <a16:creationId xmlns:a16="http://schemas.microsoft.com/office/drawing/2014/main" id="{460817AB-2264-6CB4-6703-99FA1C99C7B3}"/>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433" name="TextBox 432">
            <a:extLst>
              <a:ext uri="{FF2B5EF4-FFF2-40B4-BE49-F238E27FC236}">
                <a16:creationId xmlns:a16="http://schemas.microsoft.com/office/drawing/2014/main" id="{9D6E1F2D-C8F5-94BF-7367-2E86A692CE59}"/>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434" name="TextBox 433">
            <a:extLst>
              <a:ext uri="{FF2B5EF4-FFF2-40B4-BE49-F238E27FC236}">
                <a16:creationId xmlns:a16="http://schemas.microsoft.com/office/drawing/2014/main" id="{6A9E7B3A-0FB0-779E-644B-E6E4022829EA}"/>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435" name="TextBox 434">
            <a:extLst>
              <a:ext uri="{FF2B5EF4-FFF2-40B4-BE49-F238E27FC236}">
                <a16:creationId xmlns:a16="http://schemas.microsoft.com/office/drawing/2014/main" id="{5E688DA5-4662-963F-8D5C-380350076BD5}"/>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36" name="TextBox 435">
            <a:extLst>
              <a:ext uri="{FF2B5EF4-FFF2-40B4-BE49-F238E27FC236}">
                <a16:creationId xmlns:a16="http://schemas.microsoft.com/office/drawing/2014/main" id="{8B2543D2-4D0D-3A77-B077-96F4E45B7123}"/>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37" name="TextBox 436">
            <a:extLst>
              <a:ext uri="{FF2B5EF4-FFF2-40B4-BE49-F238E27FC236}">
                <a16:creationId xmlns:a16="http://schemas.microsoft.com/office/drawing/2014/main" id="{F22046A2-9B15-890A-5991-F53DB676CD42}"/>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38" name="TextBox 437">
            <a:extLst>
              <a:ext uri="{FF2B5EF4-FFF2-40B4-BE49-F238E27FC236}">
                <a16:creationId xmlns:a16="http://schemas.microsoft.com/office/drawing/2014/main" id="{35983DDC-461E-D98F-591A-4A9CA6054A95}"/>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39" name="TextBox 438">
            <a:extLst>
              <a:ext uri="{FF2B5EF4-FFF2-40B4-BE49-F238E27FC236}">
                <a16:creationId xmlns:a16="http://schemas.microsoft.com/office/drawing/2014/main" id="{9A2F7DB1-59C8-5E36-86E0-970219797EC9}"/>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440" name="TextBox 439">
            <a:extLst>
              <a:ext uri="{FF2B5EF4-FFF2-40B4-BE49-F238E27FC236}">
                <a16:creationId xmlns:a16="http://schemas.microsoft.com/office/drawing/2014/main" id="{998F78A5-7EB3-F473-4720-2FBF1BFD9BC1}"/>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441" name="TextBox 440">
            <a:extLst>
              <a:ext uri="{FF2B5EF4-FFF2-40B4-BE49-F238E27FC236}">
                <a16:creationId xmlns:a16="http://schemas.microsoft.com/office/drawing/2014/main" id="{098F6F88-A7AB-4003-F938-89250915CCE6}"/>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442" name="Straight Connector 441">
            <a:extLst>
              <a:ext uri="{FF2B5EF4-FFF2-40B4-BE49-F238E27FC236}">
                <a16:creationId xmlns:a16="http://schemas.microsoft.com/office/drawing/2014/main" id="{61030620-20F4-6983-734C-013E930BC284}"/>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3" name="TextBox 442">
            <a:extLst>
              <a:ext uri="{FF2B5EF4-FFF2-40B4-BE49-F238E27FC236}">
                <a16:creationId xmlns:a16="http://schemas.microsoft.com/office/drawing/2014/main" id="{54DEB0B1-28E2-9B3F-C93E-5A5DF89BED26}"/>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44" name="TextBox 443">
            <a:extLst>
              <a:ext uri="{FF2B5EF4-FFF2-40B4-BE49-F238E27FC236}">
                <a16:creationId xmlns:a16="http://schemas.microsoft.com/office/drawing/2014/main" id="{C311D57D-2BD9-69F0-16DE-C10EB1D33078}"/>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445" name="TextBox 444">
            <a:extLst>
              <a:ext uri="{FF2B5EF4-FFF2-40B4-BE49-F238E27FC236}">
                <a16:creationId xmlns:a16="http://schemas.microsoft.com/office/drawing/2014/main" id="{EF32C4E5-1B68-5FF4-E0AB-464BBB7FC780}"/>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446" name="TextBox 445">
            <a:extLst>
              <a:ext uri="{FF2B5EF4-FFF2-40B4-BE49-F238E27FC236}">
                <a16:creationId xmlns:a16="http://schemas.microsoft.com/office/drawing/2014/main" id="{2B3CF141-84D2-0B1A-E10E-046BC6209510}"/>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447" name="TextBox 446">
            <a:extLst>
              <a:ext uri="{FF2B5EF4-FFF2-40B4-BE49-F238E27FC236}">
                <a16:creationId xmlns:a16="http://schemas.microsoft.com/office/drawing/2014/main" id="{600EDE1D-4CC1-C5B5-DC55-2098F6573D5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448" name="TextBox 447">
            <a:extLst>
              <a:ext uri="{FF2B5EF4-FFF2-40B4-BE49-F238E27FC236}">
                <a16:creationId xmlns:a16="http://schemas.microsoft.com/office/drawing/2014/main" id="{6747880E-B94A-E961-F7DC-0F756B2FCB00}"/>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449" name="Straight Connector 448">
            <a:extLst>
              <a:ext uri="{FF2B5EF4-FFF2-40B4-BE49-F238E27FC236}">
                <a16:creationId xmlns:a16="http://schemas.microsoft.com/office/drawing/2014/main" id="{02E2BDB3-0441-50D6-5696-FDECD055054E}"/>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B42F9C2D-40E7-45FE-0F7B-BEB0B889D3D9}"/>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39CF360E-6242-03C5-060E-A52B073E9EB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51AADF3D-8D43-3173-6197-F8EB3EAE1DF1}"/>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250D49C9-AA01-D41C-05E3-FA559C9FB7E1}"/>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E5948AE0-72FE-F32B-BC42-1778B5759CD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55" name="Rectangle: Rounded Corners 59">
            <a:extLst>
              <a:ext uri="{FF2B5EF4-FFF2-40B4-BE49-F238E27FC236}">
                <a16:creationId xmlns:a16="http://schemas.microsoft.com/office/drawing/2014/main" id="{3432E51B-436C-6D7D-FD3D-BE7703CBFDC0}"/>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56" name="Rectangle: Rounded Corners 60">
            <a:extLst>
              <a:ext uri="{FF2B5EF4-FFF2-40B4-BE49-F238E27FC236}">
                <a16:creationId xmlns:a16="http://schemas.microsoft.com/office/drawing/2014/main" id="{F491E65D-C1A1-3EF5-D192-AA803786C886}"/>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457" name="Straight Connector 456">
            <a:extLst>
              <a:ext uri="{FF2B5EF4-FFF2-40B4-BE49-F238E27FC236}">
                <a16:creationId xmlns:a16="http://schemas.microsoft.com/office/drawing/2014/main" id="{E1259D5D-9006-1148-A147-DF4F2B5A0BFA}"/>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A1369435-0310-CB2A-3364-169E0912B78A}"/>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35B55BD0-58CA-4471-13F8-0323A83CF782}"/>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82D092BC-819E-1172-4CC1-7C705A1FC74D}"/>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34D4857D-C609-5E7C-3E8F-5729C0B0038F}"/>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90FC57E4-F838-9A69-53AC-FEDB124BFC3E}"/>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06359A0C-2D51-A337-3905-E94669E165C7}"/>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CE238B28-6169-5A2C-F178-4C8E054D1480}"/>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F6BF990F-0E9E-ED5C-F8BF-B6B7095EC47E}"/>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324B6B7E-3181-79B8-B1DF-1F713FB2B07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67" name="TextBox 466">
            <a:extLst>
              <a:ext uri="{FF2B5EF4-FFF2-40B4-BE49-F238E27FC236}">
                <a16:creationId xmlns:a16="http://schemas.microsoft.com/office/drawing/2014/main" id="{786F976D-C227-D12E-D282-F3B33ACF2564}"/>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468" name="TextBox 467">
            <a:extLst>
              <a:ext uri="{FF2B5EF4-FFF2-40B4-BE49-F238E27FC236}">
                <a16:creationId xmlns:a16="http://schemas.microsoft.com/office/drawing/2014/main" id="{8A79A1F3-38EE-1091-9488-470DD5572F8A}"/>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469" name="TextBox 468">
            <a:extLst>
              <a:ext uri="{FF2B5EF4-FFF2-40B4-BE49-F238E27FC236}">
                <a16:creationId xmlns:a16="http://schemas.microsoft.com/office/drawing/2014/main" id="{8A8A25E3-DF7F-EAA4-7A98-2D886278C505}"/>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470" name="TextBox 469">
            <a:extLst>
              <a:ext uri="{FF2B5EF4-FFF2-40B4-BE49-F238E27FC236}">
                <a16:creationId xmlns:a16="http://schemas.microsoft.com/office/drawing/2014/main" id="{6AD891D3-A21C-D618-BF28-11DE4EEAEE2B}"/>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471" name="TextBox 470">
            <a:extLst>
              <a:ext uri="{FF2B5EF4-FFF2-40B4-BE49-F238E27FC236}">
                <a16:creationId xmlns:a16="http://schemas.microsoft.com/office/drawing/2014/main" id="{9D5C8BA7-04E2-4238-A6DE-9B0597F3355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472" name="TextBox 471">
            <a:extLst>
              <a:ext uri="{FF2B5EF4-FFF2-40B4-BE49-F238E27FC236}">
                <a16:creationId xmlns:a16="http://schemas.microsoft.com/office/drawing/2014/main" id="{B2C3C312-D623-9465-50F7-C866BA67575C}"/>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473" name="TextBox 472">
            <a:extLst>
              <a:ext uri="{FF2B5EF4-FFF2-40B4-BE49-F238E27FC236}">
                <a16:creationId xmlns:a16="http://schemas.microsoft.com/office/drawing/2014/main" id="{FA43B419-86C6-6270-333F-B64EFD7030A6}"/>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474" name="TextBox 473">
            <a:extLst>
              <a:ext uri="{FF2B5EF4-FFF2-40B4-BE49-F238E27FC236}">
                <a16:creationId xmlns:a16="http://schemas.microsoft.com/office/drawing/2014/main" id="{7BE2DFA2-9BE6-9F4E-B8AB-6B096DB2A600}"/>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75" name="TextBox 474">
            <a:extLst>
              <a:ext uri="{FF2B5EF4-FFF2-40B4-BE49-F238E27FC236}">
                <a16:creationId xmlns:a16="http://schemas.microsoft.com/office/drawing/2014/main" id="{DBFCEEF6-B4D5-2FF2-04CA-4DB49B8E4451}"/>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76" name="TextBox 475">
            <a:extLst>
              <a:ext uri="{FF2B5EF4-FFF2-40B4-BE49-F238E27FC236}">
                <a16:creationId xmlns:a16="http://schemas.microsoft.com/office/drawing/2014/main" id="{011014FB-DF88-2342-954B-F847B17572D3}"/>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7" name="TextBox 476">
            <a:extLst>
              <a:ext uri="{FF2B5EF4-FFF2-40B4-BE49-F238E27FC236}">
                <a16:creationId xmlns:a16="http://schemas.microsoft.com/office/drawing/2014/main" id="{6CDA8635-F21F-2375-1AF8-F2317EB5EDB2}"/>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78" name="TextBox 477">
            <a:extLst>
              <a:ext uri="{FF2B5EF4-FFF2-40B4-BE49-F238E27FC236}">
                <a16:creationId xmlns:a16="http://schemas.microsoft.com/office/drawing/2014/main" id="{FE73C6E6-BE90-7278-1048-182F40F5ED42}"/>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479" name="TextBox 478">
            <a:extLst>
              <a:ext uri="{FF2B5EF4-FFF2-40B4-BE49-F238E27FC236}">
                <a16:creationId xmlns:a16="http://schemas.microsoft.com/office/drawing/2014/main" id="{3D491E17-911A-A1EF-1EF6-E20A67848D15}"/>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480" name="Straight Connector 479">
            <a:extLst>
              <a:ext uri="{FF2B5EF4-FFF2-40B4-BE49-F238E27FC236}">
                <a16:creationId xmlns:a16="http://schemas.microsoft.com/office/drawing/2014/main" id="{4D8CB258-9D94-CF88-D457-D6A481A61457}"/>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81" name="TextBox 480">
            <a:extLst>
              <a:ext uri="{FF2B5EF4-FFF2-40B4-BE49-F238E27FC236}">
                <a16:creationId xmlns:a16="http://schemas.microsoft.com/office/drawing/2014/main" id="{DC80B623-91D1-B318-FB5E-9089DABAACBF}"/>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482" name="TextBox 481">
            <a:extLst>
              <a:ext uri="{FF2B5EF4-FFF2-40B4-BE49-F238E27FC236}">
                <a16:creationId xmlns:a16="http://schemas.microsoft.com/office/drawing/2014/main" id="{1E6EFEF6-D570-E7E0-4F40-CB126148E5E9}"/>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83" name="TextBox 482">
            <a:extLst>
              <a:ext uri="{FF2B5EF4-FFF2-40B4-BE49-F238E27FC236}">
                <a16:creationId xmlns:a16="http://schemas.microsoft.com/office/drawing/2014/main" id="{37C28D5D-6D00-C08A-3ABD-125E4405F0A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484" name="TextBox 483">
            <a:extLst>
              <a:ext uri="{FF2B5EF4-FFF2-40B4-BE49-F238E27FC236}">
                <a16:creationId xmlns:a16="http://schemas.microsoft.com/office/drawing/2014/main" id="{E5E48108-2FF2-7F73-E6E0-6408772F8F0D}"/>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485" name="TextBox 484">
            <a:extLst>
              <a:ext uri="{FF2B5EF4-FFF2-40B4-BE49-F238E27FC236}">
                <a16:creationId xmlns:a16="http://schemas.microsoft.com/office/drawing/2014/main" id="{CD343800-BE02-87EA-388A-23BA79D9EB8A}"/>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486" name="TextBox 485">
            <a:extLst>
              <a:ext uri="{FF2B5EF4-FFF2-40B4-BE49-F238E27FC236}">
                <a16:creationId xmlns:a16="http://schemas.microsoft.com/office/drawing/2014/main" id="{C04D8682-10E8-88CB-5965-3A61AC7256FC}"/>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487" name="Straight Connector 486">
            <a:extLst>
              <a:ext uri="{FF2B5EF4-FFF2-40B4-BE49-F238E27FC236}">
                <a16:creationId xmlns:a16="http://schemas.microsoft.com/office/drawing/2014/main" id="{B755F953-EAB3-D3FC-99FC-3C0C2A186F52}"/>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B8CBC529-DC2F-80B9-8EFA-D26E92584B23}"/>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7F40B9E-EFB3-643A-3137-450B0A36CC8A}"/>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A558ED92-6E84-42D4-0B33-CE1A49A2F5AC}"/>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D11C2ED5-80CA-3608-DBD7-920888477E22}"/>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A4B5BF91-C879-74E1-B611-2BEC363E63A9}"/>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B422FB6-6815-AA28-1ED1-DCC4862AA129}"/>
              </a:ext>
            </a:extLst>
          </p:cNvPr>
          <p:cNvSpPr/>
          <p:nvPr/>
        </p:nvSpPr>
        <p:spPr>
          <a:xfrm>
            <a:off x="717738" y="669611"/>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18">
            <a:extLst>
              <a:ext uri="{FF2B5EF4-FFF2-40B4-BE49-F238E27FC236}">
                <a16:creationId xmlns:a16="http://schemas.microsoft.com/office/drawing/2014/main" id="{DF7CCE73-4DF6-75BE-5C6B-84B4E62D4EF5}"/>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000" b="1" dirty="0">
                <a:solidFill>
                  <a:schemeClr val="tx1">
                    <a:lumMod val="50000"/>
                    <a:lumOff val="50000"/>
                  </a:schemeClr>
                </a:solidFill>
                <a:latin typeface="Helvetica" panose="020B0604020202020204" pitchFamily="34" charset="0"/>
                <a:cs typeface="Helvetica" panose="020B0604020202020204" pitchFamily="34" charset="0"/>
              </a:rPr>
              <a:t>  </a:t>
            </a:r>
            <a:r>
              <a:rPr lang="en-US" sz="1000" b="1" u="sng" dirty="0">
                <a:solidFill>
                  <a:schemeClr val="tx1">
                    <a:lumMod val="50000"/>
                    <a:lumOff val="50000"/>
                  </a:schemeClr>
                </a:solidFill>
                <a:latin typeface="Helvetica" panose="020B0604020202020204" pitchFamily="34" charset="0"/>
                <a:cs typeface="Helvetica" panose="020B0604020202020204" pitchFamily="34" charset="0"/>
              </a:rPr>
              <a:t>Recce trips for research</a:t>
            </a:r>
            <a:r>
              <a:rPr lang="en-US" sz="1000" u="sng" dirty="0">
                <a:solidFill>
                  <a:schemeClr val="tx1">
                    <a:lumMod val="50000"/>
                    <a:lumOff val="50000"/>
                  </a:schemeClr>
                </a:solidFill>
                <a:latin typeface="Helvetica" panose="020B0604020202020204" pitchFamily="34" charset="0"/>
                <a:cs typeface="Helvetica" panose="020B0604020202020204" pitchFamily="34" charset="0"/>
              </a:rPr>
              <a:t>, </a:t>
            </a:r>
            <a:r>
              <a:rPr lang="en-SG" sz="10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62" name="TextBox 61">
            <a:extLst>
              <a:ext uri="{FF2B5EF4-FFF2-40B4-BE49-F238E27FC236}">
                <a16:creationId xmlns:a16="http://schemas.microsoft.com/office/drawing/2014/main" id="{6916CDFB-EEB0-04BA-C5E9-C0B555DC7752}"/>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29" name="Rectangle: Rounded Corners 220">
            <a:extLst>
              <a:ext uri="{FF2B5EF4-FFF2-40B4-BE49-F238E27FC236}">
                <a16:creationId xmlns:a16="http://schemas.microsoft.com/office/drawing/2014/main" id="{6B5158B3-A93A-ED7F-30EF-3349C27ADEB1}"/>
              </a:ext>
            </a:extLst>
          </p:cNvPr>
          <p:cNvSpPr/>
          <p:nvPr/>
        </p:nvSpPr>
        <p:spPr>
          <a:xfrm>
            <a:off x="5128067" y="3215987"/>
            <a:ext cx="2037881"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a:t>
            </a:r>
            <a:endParaRPr lang="en-SG" sz="1000" dirty="0">
              <a:solidFill>
                <a:schemeClr val="tx1">
                  <a:lumMod val="50000"/>
                  <a:lumOff val="50000"/>
                </a:schemeClr>
              </a:solidFill>
              <a:latin typeface="Helvetica" pitchFamily="2" charset="0"/>
            </a:endParaRPr>
          </a:p>
        </p:txBody>
      </p:sp>
      <p:sp>
        <p:nvSpPr>
          <p:cNvPr id="130" name="Rectangle: Rounded Corners 220">
            <a:extLst>
              <a:ext uri="{FF2B5EF4-FFF2-40B4-BE49-F238E27FC236}">
                <a16:creationId xmlns:a16="http://schemas.microsoft.com/office/drawing/2014/main" id="{6BD23476-4D21-D861-0520-585D2091FE22}"/>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31" name="Rectangle 130">
            <a:extLst>
              <a:ext uri="{FF2B5EF4-FFF2-40B4-BE49-F238E27FC236}">
                <a16:creationId xmlns:a16="http://schemas.microsoft.com/office/drawing/2014/main" id="{E0D65710-0C7C-0716-7F87-1130D22F9BA8}"/>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2" name="Graphic 131" descr="Play with solid fill">
            <a:extLst>
              <a:ext uri="{FF2B5EF4-FFF2-40B4-BE49-F238E27FC236}">
                <a16:creationId xmlns:a16="http://schemas.microsoft.com/office/drawing/2014/main" id="{4120B696-A79B-842C-3651-CC944F56F6DF}"/>
              </a:ext>
            </a:extLst>
          </p:cNvPr>
          <p:cNvPicPr>
            <a:picLocks noChangeAspect="1"/>
          </p:cNvPicPr>
          <p:nvPr/>
        </p:nvPicPr>
        <p:blipFill>
          <a:blip r:embed="rId7">
            <a:extLst>
              <a:ext uri="{96DAC541-7B7A-43D3-8B79-37D633B846F1}">
                <asvg:svgBlip xmlns:asvg="http://schemas.microsoft.com/office/drawing/2016/SVG/main" r:embed="rId18"/>
              </a:ext>
            </a:extLst>
          </a:blip>
          <a:stretch>
            <a:fillRect/>
          </a:stretch>
        </p:blipFill>
        <p:spPr>
          <a:xfrm rot="5400000">
            <a:off x="6186370" y="4380976"/>
            <a:ext cx="199103" cy="199103"/>
          </a:xfrm>
          <a:prstGeom prst="rect">
            <a:avLst/>
          </a:prstGeom>
        </p:spPr>
      </p:pic>
      <p:sp>
        <p:nvSpPr>
          <p:cNvPr id="133" name="Rectangle: Rounded Corners 220">
            <a:extLst>
              <a:ext uri="{FF2B5EF4-FFF2-40B4-BE49-F238E27FC236}">
                <a16:creationId xmlns:a16="http://schemas.microsoft.com/office/drawing/2014/main" id="{8199DBE1-A2A2-4524-F429-664566F1A66E}"/>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34" name="Rectangle: Rounded Corners 220">
            <a:extLst>
              <a:ext uri="{FF2B5EF4-FFF2-40B4-BE49-F238E27FC236}">
                <a16:creationId xmlns:a16="http://schemas.microsoft.com/office/drawing/2014/main" id="{A7C1FCEF-344B-EC2A-13DF-EEB96C1FD9EE}"/>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53" name="Rectangle: Rounded Corners 220">
            <a:extLst>
              <a:ext uri="{FF2B5EF4-FFF2-40B4-BE49-F238E27FC236}">
                <a16:creationId xmlns:a16="http://schemas.microsoft.com/office/drawing/2014/main" id="{C5D84AEF-A55A-8EF0-F9E4-AEF94ED0E190}"/>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54" name="Straight Arrow Connector 153">
            <a:extLst>
              <a:ext uri="{FF2B5EF4-FFF2-40B4-BE49-F238E27FC236}">
                <a16:creationId xmlns:a16="http://schemas.microsoft.com/office/drawing/2014/main" id="{B3F78117-0F84-25B7-8BAD-12D70E12E792}"/>
              </a:ext>
            </a:extLst>
          </p:cNvPr>
          <p:cNvCxnSpPr>
            <a:cxnSpLocks/>
            <a:stCxn id="133" idx="3"/>
            <a:endCxn id="13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B0CD3166-3915-A296-EB98-FA1A934F068B}"/>
              </a:ext>
            </a:extLst>
          </p:cNvPr>
          <p:cNvCxnSpPr>
            <a:stCxn id="134" idx="3"/>
            <a:endCxn id="153"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Rounded Corners 220">
            <a:extLst>
              <a:ext uri="{FF2B5EF4-FFF2-40B4-BE49-F238E27FC236}">
                <a16:creationId xmlns:a16="http://schemas.microsoft.com/office/drawing/2014/main" id="{BBB8168F-7122-D38E-AC5A-47DD2B93EA39}"/>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157" name="Rectangle: Rounded Corners 220">
            <a:extLst>
              <a:ext uri="{FF2B5EF4-FFF2-40B4-BE49-F238E27FC236}">
                <a16:creationId xmlns:a16="http://schemas.microsoft.com/office/drawing/2014/main" id="{BFBCDEDC-D5AA-FE27-866F-81695E1E521A}"/>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8" name="Rectangle: Rounded Corners 220">
            <a:extLst>
              <a:ext uri="{FF2B5EF4-FFF2-40B4-BE49-F238E27FC236}">
                <a16:creationId xmlns:a16="http://schemas.microsoft.com/office/drawing/2014/main" id="{1DEE594C-9DA7-635F-6FE0-23957CB27DB9}"/>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9" name="Rectangle: Rounded Corners 220">
            <a:extLst>
              <a:ext uri="{FF2B5EF4-FFF2-40B4-BE49-F238E27FC236}">
                <a16:creationId xmlns:a16="http://schemas.microsoft.com/office/drawing/2014/main" id="{BB65FEF8-DFD2-DF94-5008-749574D95E60}"/>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60" name="Rectangle: Rounded Corners 220">
            <a:extLst>
              <a:ext uri="{FF2B5EF4-FFF2-40B4-BE49-F238E27FC236}">
                <a16:creationId xmlns:a16="http://schemas.microsoft.com/office/drawing/2014/main" id="{D2153836-0527-014B-F060-A0305FA92BE4}"/>
              </a:ext>
            </a:extLst>
          </p:cNvPr>
          <p:cNvSpPr/>
          <p:nvPr/>
        </p:nvSpPr>
        <p:spPr>
          <a:xfrm>
            <a:off x="5128067" y="3616831"/>
            <a:ext cx="1765756"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61" name="Graphic 160" descr="Add with solid fill">
            <a:extLst>
              <a:ext uri="{FF2B5EF4-FFF2-40B4-BE49-F238E27FC236}">
                <a16:creationId xmlns:a16="http://schemas.microsoft.com/office/drawing/2014/main" id="{067AD565-A14D-D941-1F0C-8DB758CEE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1430" y="3672289"/>
            <a:ext cx="170856" cy="170856"/>
          </a:xfrm>
          <a:prstGeom prst="rect">
            <a:avLst/>
          </a:prstGeom>
        </p:spPr>
      </p:pic>
      <p:sp>
        <p:nvSpPr>
          <p:cNvPr id="162" name="Rectangle: Rounded Corners 220">
            <a:extLst>
              <a:ext uri="{FF2B5EF4-FFF2-40B4-BE49-F238E27FC236}">
                <a16:creationId xmlns:a16="http://schemas.microsoft.com/office/drawing/2014/main" id="{2E7DDDE9-06D3-B753-7869-0B2B9C8C5D57}"/>
              </a:ext>
            </a:extLst>
          </p:cNvPr>
          <p:cNvSpPr/>
          <p:nvPr/>
        </p:nvSpPr>
        <p:spPr>
          <a:xfrm>
            <a:off x="5128067" y="3971081"/>
            <a:ext cx="2037881"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gar</a:t>
            </a:r>
            <a:endParaRPr lang="en-SG" sz="1000" dirty="0">
              <a:solidFill>
                <a:schemeClr val="tx1">
                  <a:lumMod val="50000"/>
                  <a:lumOff val="50000"/>
                </a:schemeClr>
              </a:solidFill>
              <a:latin typeface="Helvetica" pitchFamily="2" charset="0"/>
            </a:endParaRPr>
          </a:p>
        </p:txBody>
      </p:sp>
      <p:sp>
        <p:nvSpPr>
          <p:cNvPr id="165" name="Rectangle: Rounded Corners 220">
            <a:extLst>
              <a:ext uri="{FF2B5EF4-FFF2-40B4-BE49-F238E27FC236}">
                <a16:creationId xmlns:a16="http://schemas.microsoft.com/office/drawing/2014/main" id="{D9CCEED4-BB8A-FC31-0C2C-DFF46CE7848E}"/>
              </a:ext>
            </a:extLst>
          </p:cNvPr>
          <p:cNvSpPr/>
          <p:nvPr/>
        </p:nvSpPr>
        <p:spPr>
          <a:xfrm>
            <a:off x="5128067" y="3215987"/>
            <a:ext cx="226803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 there</a:t>
            </a:r>
            <a:endParaRPr lang="en-SG" sz="1000" dirty="0">
              <a:solidFill>
                <a:schemeClr val="tx1">
                  <a:lumMod val="50000"/>
                  <a:lumOff val="50000"/>
                </a:schemeClr>
              </a:solidFill>
              <a:latin typeface="Helvetica" pitchFamily="2" charset="0"/>
            </a:endParaRPr>
          </a:p>
        </p:txBody>
      </p:sp>
      <p:sp>
        <p:nvSpPr>
          <p:cNvPr id="168" name="TextBox 167">
            <a:extLst>
              <a:ext uri="{FF2B5EF4-FFF2-40B4-BE49-F238E27FC236}">
                <a16:creationId xmlns:a16="http://schemas.microsoft.com/office/drawing/2014/main" id="{8BCA3285-7902-D6AE-C931-40970FFF8127}"/>
              </a:ext>
            </a:extLst>
          </p:cNvPr>
          <p:cNvSpPr txBox="1"/>
          <p:nvPr/>
        </p:nvSpPr>
        <p:spPr>
          <a:xfrm>
            <a:off x="3070860" y="4486815"/>
            <a:ext cx="3956673"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err="1">
                <a:solidFill>
                  <a:schemeClr val="tx1">
                    <a:lumMod val="50000"/>
                    <a:lumOff val="50000"/>
                  </a:schemeClr>
                </a:solidFill>
                <a:latin typeface="Helvetica" panose="020B0604020202020204" pitchFamily="34" charset="0"/>
                <a:cs typeface="Helvetica" panose="020B0604020202020204" pitchFamily="34" charset="0"/>
              </a:rPr>
              <a:t>Gardenvista</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 Dunearn Road, Singapore</a:t>
            </a:r>
          </a:p>
        </p:txBody>
      </p:sp>
      <p:sp>
        <p:nvSpPr>
          <p:cNvPr id="169" name="TextBox 168">
            <a:extLst>
              <a:ext uri="{FF2B5EF4-FFF2-40B4-BE49-F238E27FC236}">
                <a16:creationId xmlns:a16="http://schemas.microsoft.com/office/drawing/2014/main" id="{76DFBD50-05CD-9EE3-8A44-9EA3E1BA8706}"/>
              </a:ext>
            </a:extLst>
          </p:cNvPr>
          <p:cNvSpPr txBox="1"/>
          <p:nvPr/>
        </p:nvSpPr>
        <p:spPr>
          <a:xfrm>
            <a:off x="3066224" y="5201287"/>
            <a:ext cx="3954427"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Gary’s - Rochester Drive, Singapore</a:t>
            </a:r>
          </a:p>
        </p:txBody>
      </p:sp>
      <p:sp>
        <p:nvSpPr>
          <p:cNvPr id="171" name="TextBox 170">
            <a:extLst>
              <a:ext uri="{FF2B5EF4-FFF2-40B4-BE49-F238E27FC236}">
                <a16:creationId xmlns:a16="http://schemas.microsoft.com/office/drawing/2014/main" id="{A68F7CAC-2FD5-DD54-7C99-02FDB5CD4A01}"/>
              </a:ext>
            </a:extLst>
          </p:cNvPr>
          <p:cNvSpPr txBox="1"/>
          <p:nvPr/>
        </p:nvSpPr>
        <p:spPr>
          <a:xfrm>
            <a:off x="3071436" y="4731972"/>
            <a:ext cx="3956673"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err="1">
                <a:solidFill>
                  <a:schemeClr val="tx1">
                    <a:lumMod val="50000"/>
                    <a:lumOff val="50000"/>
                  </a:schemeClr>
                </a:solidFill>
                <a:latin typeface="Helvetica" panose="020B0604020202020204" pitchFamily="34" charset="0"/>
                <a:cs typeface="Helvetica" panose="020B0604020202020204" pitchFamily="34" charset="0"/>
              </a:rPr>
              <a:t>Garena</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Free Fire - Fusionopolis Place, Singapore</a:t>
            </a:r>
          </a:p>
        </p:txBody>
      </p:sp>
      <p:sp>
        <p:nvSpPr>
          <p:cNvPr id="172" name="TextBox 171">
            <a:extLst>
              <a:ext uri="{FF2B5EF4-FFF2-40B4-BE49-F238E27FC236}">
                <a16:creationId xmlns:a16="http://schemas.microsoft.com/office/drawing/2014/main" id="{9EE2C71F-ED9C-EB70-CC62-6D2E01DEB672}"/>
              </a:ext>
            </a:extLst>
          </p:cNvPr>
          <p:cNvSpPr txBox="1"/>
          <p:nvPr/>
        </p:nvSpPr>
        <p:spPr>
          <a:xfrm>
            <a:off x="3070881" y="4968156"/>
            <a:ext cx="3956673"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US" sz="1000" b="1" dirty="0">
                <a:solidFill>
                  <a:schemeClr val="tx1">
                    <a:lumMod val="50000"/>
                    <a:lumOff val="50000"/>
                  </a:schemeClr>
                </a:solidFill>
                <a:latin typeface="Helvetica" panose="020B0604020202020204" pitchFamily="34" charset="0"/>
                <a:cs typeface="Helvetica" panose="020B0604020202020204" pitchFamily="34" charset="0"/>
              </a:rPr>
              <a:t>G</a:t>
            </a:r>
            <a:r>
              <a:rPr lang="en-SG" sz="1000" b="1" dirty="0" err="1">
                <a:solidFill>
                  <a:schemeClr val="tx1">
                    <a:lumMod val="50000"/>
                    <a:lumOff val="50000"/>
                  </a:schemeClr>
                </a:solidFill>
                <a:latin typeface="Helvetica" panose="020B0604020202020204" pitchFamily="34" charset="0"/>
                <a:cs typeface="Helvetica" panose="020B0604020202020204" pitchFamily="34" charset="0"/>
              </a:rPr>
              <a:t>arlick</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Avenue</a:t>
            </a:r>
          </a:p>
        </p:txBody>
      </p:sp>
      <p:sp>
        <p:nvSpPr>
          <p:cNvPr id="173" name="TextBox 172">
            <a:extLst>
              <a:ext uri="{FF2B5EF4-FFF2-40B4-BE49-F238E27FC236}">
                <a16:creationId xmlns:a16="http://schemas.microsoft.com/office/drawing/2014/main" id="{51752251-1716-2B49-25AF-899001A72DE8}"/>
              </a:ext>
            </a:extLst>
          </p:cNvPr>
          <p:cNvSpPr txBox="1"/>
          <p:nvPr/>
        </p:nvSpPr>
        <p:spPr>
          <a:xfrm>
            <a:off x="3070860" y="4240594"/>
            <a:ext cx="3953754" cy="246221"/>
          </a:xfrm>
          <a:prstGeom prst="rect">
            <a:avLst/>
          </a:prstGeom>
          <a:solidFill>
            <a:srgbClr val="FFFFFF"/>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Gardens by the bay - Marina Gardens Drive, Singapore</a:t>
            </a:r>
          </a:p>
        </p:txBody>
      </p:sp>
      <p:sp>
        <p:nvSpPr>
          <p:cNvPr id="174" name="Rectangle 173">
            <a:extLst>
              <a:ext uri="{FF2B5EF4-FFF2-40B4-BE49-F238E27FC236}">
                <a16:creationId xmlns:a16="http://schemas.microsoft.com/office/drawing/2014/main" id="{EA117429-0E4D-FE3D-1653-AB5F1FF2D2CA}"/>
              </a:ext>
            </a:extLst>
          </p:cNvPr>
          <p:cNvSpPr/>
          <p:nvPr/>
        </p:nvSpPr>
        <p:spPr>
          <a:xfrm>
            <a:off x="6917612" y="4240593"/>
            <a:ext cx="121026" cy="1206915"/>
          </a:xfrm>
          <a:prstGeom prst="rect">
            <a:avLst/>
          </a:prstGeom>
          <a:solidFill>
            <a:srgbClr val="60D9A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5" name="Rectangle 174">
            <a:extLst>
              <a:ext uri="{FF2B5EF4-FFF2-40B4-BE49-F238E27FC236}">
                <a16:creationId xmlns:a16="http://schemas.microsoft.com/office/drawing/2014/main" id="{F07ECE83-F0F2-E94F-F181-B856D36102CA}"/>
              </a:ext>
            </a:extLst>
          </p:cNvPr>
          <p:cNvSpPr/>
          <p:nvPr/>
        </p:nvSpPr>
        <p:spPr>
          <a:xfrm>
            <a:off x="6939937" y="4275843"/>
            <a:ext cx="78335" cy="22881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3" name="Graphic 162" descr="Cursor with solid fill">
            <a:extLst>
              <a:ext uri="{FF2B5EF4-FFF2-40B4-BE49-F238E27FC236}">
                <a16:creationId xmlns:a16="http://schemas.microsoft.com/office/drawing/2014/main" id="{7C7DC0C5-7F9C-B761-EC3B-79FD9AC2863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65938" y="4356128"/>
            <a:ext cx="312187" cy="312187"/>
          </a:xfrm>
          <a:prstGeom prst="rect">
            <a:avLst/>
          </a:prstGeom>
        </p:spPr>
      </p:pic>
      <p:grpSp>
        <p:nvGrpSpPr>
          <p:cNvPr id="494" name="Group 493">
            <a:extLst>
              <a:ext uri="{FF2B5EF4-FFF2-40B4-BE49-F238E27FC236}">
                <a16:creationId xmlns:a16="http://schemas.microsoft.com/office/drawing/2014/main" id="{9BE988D7-43CE-C3AA-290E-9517272A4005}"/>
              </a:ext>
            </a:extLst>
          </p:cNvPr>
          <p:cNvGrpSpPr/>
          <p:nvPr/>
        </p:nvGrpSpPr>
        <p:grpSpPr>
          <a:xfrm>
            <a:off x="8045673" y="1395842"/>
            <a:ext cx="3389001" cy="4251583"/>
            <a:chOff x="8045673" y="1395842"/>
            <a:chExt cx="3389001" cy="4251583"/>
          </a:xfrm>
        </p:grpSpPr>
        <p:grpSp>
          <p:nvGrpSpPr>
            <p:cNvPr id="340" name="Group 339">
              <a:extLst>
                <a:ext uri="{FF2B5EF4-FFF2-40B4-BE49-F238E27FC236}">
                  <a16:creationId xmlns:a16="http://schemas.microsoft.com/office/drawing/2014/main" id="{CAC5D1E2-8EF3-49D1-9C6E-11799B96C1DF}"/>
                </a:ext>
              </a:extLst>
            </p:cNvPr>
            <p:cNvGrpSpPr/>
            <p:nvPr/>
          </p:nvGrpSpPr>
          <p:grpSpPr>
            <a:xfrm>
              <a:off x="8045673" y="1395842"/>
              <a:ext cx="3389001" cy="4251583"/>
              <a:chOff x="8045673" y="1395842"/>
              <a:chExt cx="3389001" cy="4251583"/>
            </a:xfrm>
          </p:grpSpPr>
          <p:sp>
            <p:nvSpPr>
              <p:cNvPr id="166" name="Rectangle: Rounded Corners 18">
                <a:extLst>
                  <a:ext uri="{FF2B5EF4-FFF2-40B4-BE49-F238E27FC236}">
                    <a16:creationId xmlns:a16="http://schemas.microsoft.com/office/drawing/2014/main" id="{9BA27116-0F82-CDD3-6AAA-B8E14A35A89F}"/>
                  </a:ext>
                </a:extLst>
              </p:cNvPr>
              <p:cNvSpPr/>
              <p:nvPr/>
            </p:nvSpPr>
            <p:spPr>
              <a:xfrm>
                <a:off x="8045673" y="1631942"/>
                <a:ext cx="3324224" cy="1984890"/>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nSpc>
                    <a:spcPct val="150000"/>
                  </a:lnSpc>
                </a:pPr>
                <a:r>
                  <a:rPr lang="en-US" sz="1050" dirty="0">
                    <a:solidFill>
                      <a:schemeClr val="tx1">
                        <a:lumMod val="50000"/>
                        <a:lumOff val="50000"/>
                      </a:schemeClr>
                    </a:solidFill>
                    <a:latin typeface="Helvetica" panose="020B0604020202020204" pitchFamily="34" charset="0"/>
                    <a:cs typeface="Helvetica" panose="020B0604020202020204" pitchFamily="34" charset="0"/>
                  </a:rPr>
                  <a:t>Name: Gardens By the Bay</a:t>
                </a:r>
              </a:p>
              <a:p>
                <a:pPr>
                  <a:lnSpc>
                    <a:spcPct val="150000"/>
                  </a:lnSpc>
                </a:pPr>
                <a:r>
                  <a:rPr lang="en-US" sz="1050" dirty="0">
                    <a:solidFill>
                      <a:schemeClr val="tx1">
                        <a:lumMod val="50000"/>
                        <a:lumOff val="50000"/>
                      </a:schemeClr>
                    </a:solidFill>
                    <a:latin typeface="Helvetica" panose="020B0604020202020204" pitchFamily="34" charset="0"/>
                    <a:cs typeface="Helvetica" panose="020B0604020202020204" pitchFamily="34" charset="0"/>
                  </a:rPr>
                  <a:t>Description: Tourist Attraction in Singapore</a:t>
                </a:r>
              </a:p>
              <a:p>
                <a:pPr>
                  <a:lnSpc>
                    <a:spcPct val="150000"/>
                  </a:lnSpc>
                </a:pPr>
                <a:r>
                  <a:rPr lang="en-US" sz="1050" dirty="0">
                    <a:solidFill>
                      <a:schemeClr val="tx1">
                        <a:lumMod val="50000"/>
                        <a:lumOff val="50000"/>
                      </a:schemeClr>
                    </a:solidFill>
                    <a:latin typeface="Helvetica" panose="020B0604020202020204" pitchFamily="34" charset="0"/>
                    <a:cs typeface="Helvetica" panose="020B0604020202020204" pitchFamily="34" charset="0"/>
                  </a:rPr>
                  <a:t>Address: </a:t>
                </a:r>
                <a:r>
                  <a:rPr lang="sv-SE" sz="1050" dirty="0">
                    <a:solidFill>
                      <a:schemeClr val="tx1">
                        <a:lumMod val="50000"/>
                        <a:lumOff val="50000"/>
                      </a:schemeClr>
                    </a:solidFill>
                    <a:latin typeface="Helvetica" panose="020B0604020202020204" pitchFamily="34" charset="0"/>
                    <a:cs typeface="Helvetica" panose="020B0604020202020204" pitchFamily="34" charset="0"/>
                  </a:rPr>
                  <a:t>18 Marina Gardens Dr, Singapore 018953</a:t>
                </a:r>
              </a:p>
              <a:p>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78" name="TextBox 177">
                <a:extLst>
                  <a:ext uri="{FF2B5EF4-FFF2-40B4-BE49-F238E27FC236}">
                    <a16:creationId xmlns:a16="http://schemas.microsoft.com/office/drawing/2014/main" id="{252C2479-0AA0-EB2F-1798-7B0C1A844D25}"/>
                  </a:ext>
                </a:extLst>
              </p:cNvPr>
              <p:cNvSpPr txBox="1"/>
              <p:nvPr/>
            </p:nvSpPr>
            <p:spPr>
              <a:xfrm>
                <a:off x="8045673" y="1395842"/>
                <a:ext cx="3324223"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chemeClr val="bg1"/>
                    </a:solidFill>
                    <a:latin typeface="Helvetica" panose="020B0604020202020204" pitchFamily="34" charset="0"/>
                    <a:cs typeface="Helvetica" panose="020B0604020202020204" pitchFamily="34" charset="0"/>
                  </a:rPr>
                  <a:t>Location information</a:t>
                </a:r>
              </a:p>
            </p:txBody>
          </p:sp>
          <p:sp>
            <p:nvSpPr>
              <p:cNvPr id="182" name="Rectangle: Rounded Corners 220">
                <a:extLst>
                  <a:ext uri="{FF2B5EF4-FFF2-40B4-BE49-F238E27FC236}">
                    <a16:creationId xmlns:a16="http://schemas.microsoft.com/office/drawing/2014/main" id="{179AADBA-9AAB-4112-8AD3-BE42469CAD2D}"/>
                  </a:ext>
                </a:extLst>
              </p:cNvPr>
              <p:cNvSpPr/>
              <p:nvPr/>
            </p:nvSpPr>
            <p:spPr>
              <a:xfrm>
                <a:off x="9667632" y="1766741"/>
                <a:ext cx="1664252" cy="328837"/>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u="sng" dirty="0">
                    <a:solidFill>
                      <a:schemeClr val="tx1">
                        <a:lumMod val="50000"/>
                        <a:lumOff val="50000"/>
                      </a:schemeClr>
                    </a:solidFill>
                    <a:latin typeface="Helvetica" pitchFamily="2" charset="0"/>
                  </a:rPr>
                  <a:t>Visit website</a:t>
                </a:r>
                <a:endParaRPr lang="en-SG" sz="1000" b="1" u="sng" dirty="0">
                  <a:solidFill>
                    <a:schemeClr val="tx1">
                      <a:lumMod val="50000"/>
                      <a:lumOff val="50000"/>
                    </a:schemeClr>
                  </a:solidFill>
                  <a:latin typeface="Helvetica" pitchFamily="2" charset="0"/>
                </a:endParaRPr>
              </a:p>
            </p:txBody>
          </p:sp>
          <p:pic>
            <p:nvPicPr>
              <p:cNvPr id="184" name="Picture 183">
                <a:extLst>
                  <a:ext uri="{FF2B5EF4-FFF2-40B4-BE49-F238E27FC236}">
                    <a16:creationId xmlns:a16="http://schemas.microsoft.com/office/drawing/2014/main" id="{080FDCF3-4BFE-1229-43BA-9656480AB339}"/>
                  </a:ext>
                </a:extLst>
              </p:cNvPr>
              <p:cNvPicPr>
                <a:picLocks noChangeAspect="1"/>
              </p:cNvPicPr>
              <p:nvPr/>
            </p:nvPicPr>
            <p:blipFill>
              <a:blip r:embed="rId21"/>
              <a:stretch>
                <a:fillRect/>
              </a:stretch>
            </p:blipFill>
            <p:spPr>
              <a:xfrm>
                <a:off x="8137166" y="1783414"/>
                <a:ext cx="1474361" cy="868249"/>
              </a:xfrm>
              <a:prstGeom prst="rect">
                <a:avLst/>
              </a:prstGeom>
              <a:ln w="19050">
                <a:solidFill>
                  <a:srgbClr val="595959"/>
                </a:solidFill>
              </a:ln>
            </p:spPr>
          </p:pic>
          <p:pic>
            <p:nvPicPr>
              <p:cNvPr id="186" name="Graphic 185" descr="Star with solid fill">
                <a:extLst>
                  <a:ext uri="{FF2B5EF4-FFF2-40B4-BE49-F238E27FC236}">
                    <a16:creationId xmlns:a16="http://schemas.microsoft.com/office/drawing/2014/main" id="{A1E3CD31-8830-3FC9-A906-83BA4D3B062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61413" y="2149728"/>
                <a:ext cx="248570" cy="248570"/>
              </a:xfrm>
              <a:prstGeom prst="rect">
                <a:avLst/>
              </a:prstGeom>
            </p:spPr>
          </p:pic>
          <p:pic>
            <p:nvPicPr>
              <p:cNvPr id="187" name="Graphic 186" descr="Star with solid fill">
                <a:extLst>
                  <a:ext uri="{FF2B5EF4-FFF2-40B4-BE49-F238E27FC236}">
                    <a16:creationId xmlns:a16="http://schemas.microsoft.com/office/drawing/2014/main" id="{159C0520-254B-D0E8-9863-FEDACC3CC50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00610" y="2149668"/>
                <a:ext cx="243126" cy="243126"/>
              </a:xfrm>
              <a:prstGeom prst="rect">
                <a:avLst/>
              </a:prstGeom>
            </p:spPr>
          </p:pic>
          <p:pic>
            <p:nvPicPr>
              <p:cNvPr id="188" name="Graphic 187" descr="Star with solid fill">
                <a:extLst>
                  <a:ext uri="{FF2B5EF4-FFF2-40B4-BE49-F238E27FC236}">
                    <a16:creationId xmlns:a16="http://schemas.microsoft.com/office/drawing/2014/main" id="{69A1EA00-FEE9-9E5B-CD33-F4D369AB60D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345224" y="2146534"/>
                <a:ext cx="243126" cy="243126"/>
              </a:xfrm>
              <a:prstGeom prst="rect">
                <a:avLst/>
              </a:prstGeom>
            </p:spPr>
          </p:pic>
          <p:pic>
            <p:nvPicPr>
              <p:cNvPr id="189" name="Graphic 188" descr="Star with solid fill">
                <a:extLst>
                  <a:ext uri="{FF2B5EF4-FFF2-40B4-BE49-F238E27FC236}">
                    <a16:creationId xmlns:a16="http://schemas.microsoft.com/office/drawing/2014/main" id="{21E6E879-B195-9F62-B8AB-31BB5CB2514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86562" y="2145781"/>
                <a:ext cx="243126" cy="243126"/>
              </a:xfrm>
              <a:prstGeom prst="rect">
                <a:avLst/>
              </a:prstGeom>
            </p:spPr>
          </p:pic>
          <p:pic>
            <p:nvPicPr>
              <p:cNvPr id="190" name="Graphic 189" descr="Star with solid fill">
                <a:extLst>
                  <a:ext uri="{FF2B5EF4-FFF2-40B4-BE49-F238E27FC236}">
                    <a16:creationId xmlns:a16="http://schemas.microsoft.com/office/drawing/2014/main" id="{3E0956B5-9545-0D61-93B7-37F7FC665E2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829688" y="2145028"/>
                <a:ext cx="243126" cy="243126"/>
              </a:xfrm>
              <a:prstGeom prst="rect">
                <a:avLst/>
              </a:prstGeom>
            </p:spPr>
          </p:pic>
          <p:sp>
            <p:nvSpPr>
              <p:cNvPr id="193" name="TextBox 192">
                <a:extLst>
                  <a:ext uri="{FF2B5EF4-FFF2-40B4-BE49-F238E27FC236}">
                    <a16:creationId xmlns:a16="http://schemas.microsoft.com/office/drawing/2014/main" id="{6CBE79B3-7256-5E62-C94D-4E8D4A4C0C87}"/>
                  </a:ext>
                </a:extLst>
              </p:cNvPr>
              <p:cNvSpPr txBox="1"/>
              <p:nvPr/>
            </p:nvSpPr>
            <p:spPr>
              <a:xfrm>
                <a:off x="9628621" y="2380391"/>
                <a:ext cx="1806053"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Helvetica" panose="020B0604020202020204" pitchFamily="34" charset="0"/>
                    <a:ea typeface="+mn-ea"/>
                    <a:cs typeface="Helvetica" panose="020B0604020202020204" pitchFamily="34" charset="0"/>
                  </a:rPr>
                  <a:t>4 Stars on Google Reviews</a:t>
                </a:r>
              </a:p>
            </p:txBody>
          </p:sp>
          <p:pic>
            <p:nvPicPr>
              <p:cNvPr id="194" name="Picture 193">
                <a:extLst>
                  <a:ext uri="{FF2B5EF4-FFF2-40B4-BE49-F238E27FC236}">
                    <a16:creationId xmlns:a16="http://schemas.microsoft.com/office/drawing/2014/main" id="{28ED93F4-0C74-0408-CC55-A26BC12968A8}"/>
                  </a:ext>
                </a:extLst>
              </p:cNvPr>
              <p:cNvPicPr>
                <a:picLocks noChangeAspect="1"/>
              </p:cNvPicPr>
              <p:nvPr/>
            </p:nvPicPr>
            <p:blipFill rotWithShape="1">
              <a:blip r:embed="rId26"/>
              <a:srcRect l="22741" t="16676" r="14851"/>
              <a:stretch/>
            </p:blipFill>
            <p:spPr>
              <a:xfrm>
                <a:off x="8057186" y="3744046"/>
                <a:ext cx="3312710" cy="1903379"/>
              </a:xfrm>
              <a:prstGeom prst="rect">
                <a:avLst/>
              </a:prstGeom>
              <a:ln w="19050">
                <a:solidFill>
                  <a:schemeClr val="tx1">
                    <a:lumMod val="50000"/>
                    <a:lumOff val="50000"/>
                  </a:schemeClr>
                </a:solidFill>
              </a:ln>
            </p:spPr>
          </p:pic>
        </p:grpSp>
        <p:pic>
          <p:nvPicPr>
            <p:cNvPr id="195" name="Graphic 194" descr="Marker with solid fill">
              <a:extLst>
                <a:ext uri="{FF2B5EF4-FFF2-40B4-BE49-F238E27FC236}">
                  <a16:creationId xmlns:a16="http://schemas.microsoft.com/office/drawing/2014/main" id="{20B7AC9A-B3AD-E18A-F44D-26D8379E34A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670301" y="4857880"/>
              <a:ext cx="358830" cy="358830"/>
            </a:xfrm>
            <a:prstGeom prst="rect">
              <a:avLst/>
            </a:prstGeom>
          </p:spPr>
        </p:pic>
      </p:grpSp>
      <p:pic>
        <p:nvPicPr>
          <p:cNvPr id="493" name="Picture 492">
            <a:extLst>
              <a:ext uri="{FF2B5EF4-FFF2-40B4-BE49-F238E27FC236}">
                <a16:creationId xmlns:a16="http://schemas.microsoft.com/office/drawing/2014/main" id="{AAB7523D-F936-5EB1-A545-E502C31AF4C2}"/>
              </a:ext>
            </a:extLst>
          </p:cNvPr>
          <p:cNvPicPr>
            <a:picLocks noChangeAspect="1"/>
          </p:cNvPicPr>
          <p:nvPr/>
        </p:nvPicPr>
        <p:blipFill>
          <a:blip r:embed="rId17"/>
          <a:stretch>
            <a:fillRect/>
          </a:stretch>
        </p:blipFill>
        <p:spPr>
          <a:xfrm>
            <a:off x="9010255" y="690171"/>
            <a:ext cx="2397805" cy="340865"/>
          </a:xfrm>
          <a:prstGeom prst="rect">
            <a:avLst/>
          </a:prstGeom>
        </p:spPr>
      </p:pic>
      <p:sp>
        <p:nvSpPr>
          <p:cNvPr id="495" name="TextBox 494">
            <a:extLst>
              <a:ext uri="{FF2B5EF4-FFF2-40B4-BE49-F238E27FC236}">
                <a16:creationId xmlns:a16="http://schemas.microsoft.com/office/drawing/2014/main" id="{2B61520B-B374-4DC7-84A0-53BEBE687E69}"/>
              </a:ext>
            </a:extLst>
          </p:cNvPr>
          <p:cNvSpPr txBox="1"/>
          <p:nvPr/>
        </p:nvSpPr>
        <p:spPr>
          <a:xfrm>
            <a:off x="1704596" y="6300645"/>
            <a:ext cx="9408124"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Helvetica" panose="020B0604020202020204" pitchFamily="34" charset="0"/>
                <a:ea typeface="+mn-ea"/>
                <a:cs typeface="Helvetica" panose="020B0604020202020204" pitchFamily="34" charset="0"/>
              </a:rPr>
              <a:t>Images sources from Google Maps</a:t>
            </a:r>
          </a:p>
        </p:txBody>
      </p:sp>
    </p:spTree>
    <p:extLst>
      <p:ext uri="{BB962C8B-B14F-4D97-AF65-F5344CB8AC3E}">
        <p14:creationId xmlns:p14="http://schemas.microsoft.com/office/powerpoint/2010/main" val="35434150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30">
            <a:extLst>
              <a:ext uri="{FF2B5EF4-FFF2-40B4-BE49-F238E27FC236}">
                <a16:creationId xmlns:a16="http://schemas.microsoft.com/office/drawing/2014/main" id="{77F4443D-C73E-D7E9-8F62-341079191851}"/>
              </a:ext>
            </a:extLst>
          </p:cNvPr>
          <p:cNvSpPr/>
          <p:nvPr/>
        </p:nvSpPr>
        <p:spPr>
          <a:xfrm>
            <a:off x="2659810"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33" name="TextBox 32">
            <a:extLst>
              <a:ext uri="{FF2B5EF4-FFF2-40B4-BE49-F238E27FC236}">
                <a16:creationId xmlns:a16="http://schemas.microsoft.com/office/drawing/2014/main" id="{DE8F77FC-3A5E-8F0E-AF58-FAE8A3F97F33}"/>
              </a:ext>
            </a:extLst>
          </p:cNvPr>
          <p:cNvSpPr txBox="1"/>
          <p:nvPr/>
        </p:nvSpPr>
        <p:spPr>
          <a:xfrm>
            <a:off x="2878721" y="3023680"/>
            <a:ext cx="800815" cy="338554"/>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Recce trips for research</a:t>
            </a:r>
            <a:endParaRPr lang="en-SG" sz="800" dirty="0">
              <a:solidFill>
                <a:schemeClr val="tx1">
                  <a:lumMod val="50000"/>
                  <a:lumOff val="50000"/>
                </a:schemeClr>
              </a:solidFill>
              <a:latin typeface="Helvetica" pitchFamily="2" charset="0"/>
            </a:endParaRPr>
          </a:p>
        </p:txBody>
      </p:sp>
      <p:grpSp>
        <p:nvGrpSpPr>
          <p:cNvPr id="37" name="Group 36">
            <a:extLst>
              <a:ext uri="{FF2B5EF4-FFF2-40B4-BE49-F238E27FC236}">
                <a16:creationId xmlns:a16="http://schemas.microsoft.com/office/drawing/2014/main" id="{69F234D2-7C87-AE86-B494-8826EAFBAF1D}"/>
              </a:ext>
            </a:extLst>
          </p:cNvPr>
          <p:cNvGrpSpPr/>
          <p:nvPr/>
        </p:nvGrpSpPr>
        <p:grpSpPr>
          <a:xfrm>
            <a:off x="2499565" y="3005356"/>
            <a:ext cx="435529" cy="406157"/>
            <a:chOff x="3082827" y="2589559"/>
            <a:chExt cx="291825" cy="291825"/>
          </a:xfrm>
        </p:grpSpPr>
        <p:grpSp>
          <p:nvGrpSpPr>
            <p:cNvPr id="39" name="Group 38">
              <a:extLst>
                <a:ext uri="{FF2B5EF4-FFF2-40B4-BE49-F238E27FC236}">
                  <a16:creationId xmlns:a16="http://schemas.microsoft.com/office/drawing/2014/main" id="{B4909745-53A4-F816-C5F0-ED6A4E95531F}"/>
                </a:ext>
              </a:extLst>
            </p:cNvPr>
            <p:cNvGrpSpPr/>
            <p:nvPr/>
          </p:nvGrpSpPr>
          <p:grpSpPr>
            <a:xfrm>
              <a:off x="3082827" y="2589559"/>
              <a:ext cx="291825" cy="291825"/>
              <a:chOff x="4624074" y="2498789"/>
              <a:chExt cx="483861" cy="483861"/>
            </a:xfrm>
          </p:grpSpPr>
          <p:sp>
            <p:nvSpPr>
              <p:cNvPr id="63" name="Flowchart: Connector 233">
                <a:extLst>
                  <a:ext uri="{FF2B5EF4-FFF2-40B4-BE49-F238E27FC236}">
                    <a16:creationId xmlns:a16="http://schemas.microsoft.com/office/drawing/2014/main" id="{9CE7FAE7-37E5-3E4C-1455-D00BE00541B3}"/>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4" name="Flowchart: Connector 234">
                <a:extLst>
                  <a:ext uri="{FF2B5EF4-FFF2-40B4-BE49-F238E27FC236}">
                    <a16:creationId xmlns:a16="http://schemas.microsoft.com/office/drawing/2014/main" id="{E1EBD32C-F29F-5614-2DD8-190FBF186C17}"/>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60" name="Picture 59" descr="A close up of a logo&#10;&#10;Description automatically generated">
              <a:extLst>
                <a:ext uri="{FF2B5EF4-FFF2-40B4-BE49-F238E27FC236}">
                  <a16:creationId xmlns:a16="http://schemas.microsoft.com/office/drawing/2014/main" id="{6AE6A60E-DFA1-B458-3E62-0430E226871E}"/>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3409950" y="76175"/>
            <a:ext cx="643976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After hovering over a selection, the user can also move the mouse away to interact with the windows that is providing more information.</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Rounded Corners 18">
            <a:extLst>
              <a:ext uri="{FF2B5EF4-FFF2-40B4-BE49-F238E27FC236}">
                <a16:creationId xmlns:a16="http://schemas.microsoft.com/office/drawing/2014/main" id="{9BA27116-0F82-CDD3-6AAA-B8E14A35A89F}"/>
              </a:ext>
            </a:extLst>
          </p:cNvPr>
          <p:cNvSpPr/>
          <p:nvPr/>
        </p:nvSpPr>
        <p:spPr>
          <a:xfrm>
            <a:off x="8045673" y="1631942"/>
            <a:ext cx="3324224" cy="1984890"/>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nSpc>
                <a:spcPct val="150000"/>
              </a:lnSpc>
            </a:pPr>
            <a:r>
              <a:rPr lang="en-US" sz="1050" dirty="0">
                <a:solidFill>
                  <a:schemeClr val="tx1">
                    <a:lumMod val="50000"/>
                    <a:lumOff val="50000"/>
                  </a:schemeClr>
                </a:solidFill>
                <a:latin typeface="Helvetica" panose="020B0604020202020204" pitchFamily="34" charset="0"/>
                <a:cs typeface="Helvetica" panose="020B0604020202020204" pitchFamily="34" charset="0"/>
              </a:rPr>
              <a:t>Name: Gardens By the Bay</a:t>
            </a:r>
          </a:p>
          <a:p>
            <a:pPr>
              <a:lnSpc>
                <a:spcPct val="150000"/>
              </a:lnSpc>
            </a:pPr>
            <a:r>
              <a:rPr lang="en-US" sz="1050" dirty="0">
                <a:solidFill>
                  <a:schemeClr val="tx1">
                    <a:lumMod val="50000"/>
                    <a:lumOff val="50000"/>
                  </a:schemeClr>
                </a:solidFill>
                <a:latin typeface="Helvetica" panose="020B0604020202020204" pitchFamily="34" charset="0"/>
                <a:cs typeface="Helvetica" panose="020B0604020202020204" pitchFamily="34" charset="0"/>
              </a:rPr>
              <a:t>Description: Tourist Attraction in Singapore</a:t>
            </a:r>
          </a:p>
          <a:p>
            <a:pPr>
              <a:lnSpc>
                <a:spcPct val="150000"/>
              </a:lnSpc>
            </a:pPr>
            <a:r>
              <a:rPr lang="en-US" sz="1050" dirty="0">
                <a:solidFill>
                  <a:schemeClr val="tx1">
                    <a:lumMod val="50000"/>
                    <a:lumOff val="50000"/>
                  </a:schemeClr>
                </a:solidFill>
                <a:latin typeface="Helvetica" panose="020B0604020202020204" pitchFamily="34" charset="0"/>
                <a:cs typeface="Helvetica" panose="020B0604020202020204" pitchFamily="34" charset="0"/>
              </a:rPr>
              <a:t>Address: </a:t>
            </a:r>
            <a:r>
              <a:rPr lang="sv-SE" sz="1050" dirty="0">
                <a:solidFill>
                  <a:schemeClr val="tx1">
                    <a:lumMod val="50000"/>
                    <a:lumOff val="50000"/>
                  </a:schemeClr>
                </a:solidFill>
                <a:latin typeface="Helvetica" panose="020B0604020202020204" pitchFamily="34" charset="0"/>
                <a:cs typeface="Helvetica" panose="020B0604020202020204" pitchFamily="34" charset="0"/>
              </a:rPr>
              <a:t>18 Marina Gardens Dr, Singapore 018953</a:t>
            </a:r>
          </a:p>
          <a:p>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78" name="TextBox 177">
            <a:extLst>
              <a:ext uri="{FF2B5EF4-FFF2-40B4-BE49-F238E27FC236}">
                <a16:creationId xmlns:a16="http://schemas.microsoft.com/office/drawing/2014/main" id="{252C2479-0AA0-EB2F-1798-7B0C1A844D25}"/>
              </a:ext>
            </a:extLst>
          </p:cNvPr>
          <p:cNvSpPr txBox="1"/>
          <p:nvPr/>
        </p:nvSpPr>
        <p:spPr>
          <a:xfrm>
            <a:off x="8045673" y="1395842"/>
            <a:ext cx="3324223"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chemeClr val="bg1"/>
                </a:solidFill>
                <a:latin typeface="Helvetica" panose="020B0604020202020204" pitchFamily="34" charset="0"/>
                <a:cs typeface="Helvetica" panose="020B0604020202020204" pitchFamily="34" charset="0"/>
              </a:rPr>
              <a:t>Location information</a:t>
            </a:r>
          </a:p>
        </p:txBody>
      </p:sp>
      <p:sp>
        <p:nvSpPr>
          <p:cNvPr id="182" name="Rectangle: Rounded Corners 220">
            <a:extLst>
              <a:ext uri="{FF2B5EF4-FFF2-40B4-BE49-F238E27FC236}">
                <a16:creationId xmlns:a16="http://schemas.microsoft.com/office/drawing/2014/main" id="{179AADBA-9AAB-4112-8AD3-BE42469CAD2D}"/>
              </a:ext>
            </a:extLst>
          </p:cNvPr>
          <p:cNvSpPr/>
          <p:nvPr/>
        </p:nvSpPr>
        <p:spPr>
          <a:xfrm>
            <a:off x="9667632" y="1766741"/>
            <a:ext cx="1664252" cy="328837"/>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u="sng" dirty="0">
                <a:solidFill>
                  <a:schemeClr val="tx1">
                    <a:lumMod val="50000"/>
                    <a:lumOff val="50000"/>
                  </a:schemeClr>
                </a:solidFill>
                <a:latin typeface="Helvetica" pitchFamily="2" charset="0"/>
              </a:rPr>
              <a:t>Visit website</a:t>
            </a:r>
            <a:endParaRPr lang="en-SG" sz="1000" b="1" u="sng" dirty="0">
              <a:solidFill>
                <a:schemeClr val="tx1">
                  <a:lumMod val="50000"/>
                  <a:lumOff val="50000"/>
                </a:schemeClr>
              </a:solidFill>
              <a:latin typeface="Helvetica" pitchFamily="2" charset="0"/>
            </a:endParaRPr>
          </a:p>
        </p:txBody>
      </p:sp>
      <p:pic>
        <p:nvPicPr>
          <p:cNvPr id="184" name="Picture 183">
            <a:extLst>
              <a:ext uri="{FF2B5EF4-FFF2-40B4-BE49-F238E27FC236}">
                <a16:creationId xmlns:a16="http://schemas.microsoft.com/office/drawing/2014/main" id="{080FDCF3-4BFE-1229-43BA-9656480AB339}"/>
              </a:ext>
            </a:extLst>
          </p:cNvPr>
          <p:cNvPicPr>
            <a:picLocks noChangeAspect="1"/>
          </p:cNvPicPr>
          <p:nvPr/>
        </p:nvPicPr>
        <p:blipFill>
          <a:blip r:embed="rId17"/>
          <a:stretch>
            <a:fillRect/>
          </a:stretch>
        </p:blipFill>
        <p:spPr>
          <a:xfrm>
            <a:off x="8137166" y="1783414"/>
            <a:ext cx="1474361" cy="868249"/>
          </a:xfrm>
          <a:prstGeom prst="rect">
            <a:avLst/>
          </a:prstGeom>
          <a:ln w="19050">
            <a:solidFill>
              <a:srgbClr val="595959"/>
            </a:solidFill>
          </a:ln>
        </p:spPr>
      </p:pic>
      <p:pic>
        <p:nvPicPr>
          <p:cNvPr id="163" name="Graphic 162" descr="Cursor with solid fill">
            <a:extLst>
              <a:ext uri="{FF2B5EF4-FFF2-40B4-BE49-F238E27FC236}">
                <a16:creationId xmlns:a16="http://schemas.microsoft.com/office/drawing/2014/main" id="{7C7DC0C5-7F9C-B761-EC3B-79FD9AC2863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115509" y="1941942"/>
            <a:ext cx="312187" cy="312187"/>
          </a:xfrm>
          <a:prstGeom prst="rect">
            <a:avLst/>
          </a:prstGeom>
        </p:spPr>
      </p:pic>
      <p:sp>
        <p:nvSpPr>
          <p:cNvPr id="213" name="Rectangle: Rounded Corners 59">
            <a:extLst>
              <a:ext uri="{FF2B5EF4-FFF2-40B4-BE49-F238E27FC236}">
                <a16:creationId xmlns:a16="http://schemas.microsoft.com/office/drawing/2014/main" id="{7765ADF7-07BC-C6E8-6746-D3D867FB7E48}"/>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4" name="Rectangle: Rounded Corners 60">
            <a:extLst>
              <a:ext uri="{FF2B5EF4-FFF2-40B4-BE49-F238E27FC236}">
                <a16:creationId xmlns:a16="http://schemas.microsoft.com/office/drawing/2014/main" id="{D9C2E18C-BAC3-2786-946E-C73CBB68256A}"/>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15" name="Straight Connector 214">
            <a:extLst>
              <a:ext uri="{FF2B5EF4-FFF2-40B4-BE49-F238E27FC236}">
                <a16:creationId xmlns:a16="http://schemas.microsoft.com/office/drawing/2014/main" id="{C8BC5A13-F639-B2B2-597D-0F6C8645C935}"/>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A2C99BAD-72E3-5F8F-5860-442EF47EEBD3}"/>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DDA732FD-481C-5F72-0F6B-0549406D711F}"/>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D1EE606-2E1D-DA35-C8E3-3A361C052B68}"/>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7E83E5D-3C35-D722-08F8-BAAF51510884}"/>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5DE85A73-67D3-7ACB-74C1-289362F8F6C0}"/>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9A99230-4B6A-F3E1-8C56-5EBD7927C478}"/>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7F76E663-A9C4-FCE5-64D7-43E418EB5FCD}"/>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88AE267E-5E60-E2B3-E4E3-42B1945497BE}"/>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70AA0C8-17B9-AF8D-AB4E-B42ED8785E0A}"/>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2AE1EE19-5E5D-105E-FBAC-C71BD00F45A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26" name="TextBox 225">
            <a:extLst>
              <a:ext uri="{FF2B5EF4-FFF2-40B4-BE49-F238E27FC236}">
                <a16:creationId xmlns:a16="http://schemas.microsoft.com/office/drawing/2014/main" id="{E4BD5F7A-9CAF-5C20-6C1F-19235067152F}"/>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27" name="TextBox 226">
            <a:extLst>
              <a:ext uri="{FF2B5EF4-FFF2-40B4-BE49-F238E27FC236}">
                <a16:creationId xmlns:a16="http://schemas.microsoft.com/office/drawing/2014/main" id="{60662073-8ACF-506A-2B7B-639ADB66392D}"/>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28" name="TextBox 227">
            <a:extLst>
              <a:ext uri="{FF2B5EF4-FFF2-40B4-BE49-F238E27FC236}">
                <a16:creationId xmlns:a16="http://schemas.microsoft.com/office/drawing/2014/main" id="{335E638E-6859-4C8F-9775-EA0CE2CDF160}"/>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29" name="TextBox 228">
            <a:extLst>
              <a:ext uri="{FF2B5EF4-FFF2-40B4-BE49-F238E27FC236}">
                <a16:creationId xmlns:a16="http://schemas.microsoft.com/office/drawing/2014/main" id="{93C2EC8C-4EF7-E98E-8C01-2DDA855FAFBC}"/>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30" name="TextBox 229">
            <a:extLst>
              <a:ext uri="{FF2B5EF4-FFF2-40B4-BE49-F238E27FC236}">
                <a16:creationId xmlns:a16="http://schemas.microsoft.com/office/drawing/2014/main" id="{23322870-4AF5-6BB2-15CF-57216F463D3B}"/>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31" name="TextBox 230">
            <a:extLst>
              <a:ext uri="{FF2B5EF4-FFF2-40B4-BE49-F238E27FC236}">
                <a16:creationId xmlns:a16="http://schemas.microsoft.com/office/drawing/2014/main" id="{A3F5D523-7E36-7C96-8CFA-4C7219F9B66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32" name="TextBox 231">
            <a:extLst>
              <a:ext uri="{FF2B5EF4-FFF2-40B4-BE49-F238E27FC236}">
                <a16:creationId xmlns:a16="http://schemas.microsoft.com/office/drawing/2014/main" id="{190565FD-4DF1-8AFE-3B31-79C7E927C2F3}"/>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33" name="TextBox 232">
            <a:extLst>
              <a:ext uri="{FF2B5EF4-FFF2-40B4-BE49-F238E27FC236}">
                <a16:creationId xmlns:a16="http://schemas.microsoft.com/office/drawing/2014/main" id="{41C6ED62-C679-36D8-6BCE-DF185646A123}"/>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34" name="TextBox 233">
            <a:extLst>
              <a:ext uri="{FF2B5EF4-FFF2-40B4-BE49-F238E27FC236}">
                <a16:creationId xmlns:a16="http://schemas.microsoft.com/office/drawing/2014/main" id="{CE0FB961-1010-17EA-E8DB-53CC8F6D591C}"/>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35" name="TextBox 234">
            <a:extLst>
              <a:ext uri="{FF2B5EF4-FFF2-40B4-BE49-F238E27FC236}">
                <a16:creationId xmlns:a16="http://schemas.microsoft.com/office/drawing/2014/main" id="{68C8F6CC-C2E5-21C6-6A61-7C6A4A89798B}"/>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36" name="TextBox 235">
            <a:extLst>
              <a:ext uri="{FF2B5EF4-FFF2-40B4-BE49-F238E27FC236}">
                <a16:creationId xmlns:a16="http://schemas.microsoft.com/office/drawing/2014/main" id="{EB7FD399-0651-3E77-D90C-C8F5186935BA}"/>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37" name="TextBox 236">
            <a:extLst>
              <a:ext uri="{FF2B5EF4-FFF2-40B4-BE49-F238E27FC236}">
                <a16:creationId xmlns:a16="http://schemas.microsoft.com/office/drawing/2014/main" id="{0571D680-764E-864F-2FAC-26B51B599BED}"/>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38" name="Straight Connector 237">
            <a:extLst>
              <a:ext uri="{FF2B5EF4-FFF2-40B4-BE49-F238E27FC236}">
                <a16:creationId xmlns:a16="http://schemas.microsoft.com/office/drawing/2014/main" id="{2D5D81BC-EC7F-5878-ED36-73BE17CE2C37}"/>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CE5A3676-08C9-9A2D-4EF5-0F7785395C8F}"/>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40" name="TextBox 239">
            <a:extLst>
              <a:ext uri="{FF2B5EF4-FFF2-40B4-BE49-F238E27FC236}">
                <a16:creationId xmlns:a16="http://schemas.microsoft.com/office/drawing/2014/main" id="{6E32AA19-8421-8626-2FA4-4D05AD28AE34}"/>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41" name="TextBox 240">
            <a:extLst>
              <a:ext uri="{FF2B5EF4-FFF2-40B4-BE49-F238E27FC236}">
                <a16:creationId xmlns:a16="http://schemas.microsoft.com/office/drawing/2014/main" id="{2030AC24-C499-A8A0-F945-7DF6CA34BC66}"/>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42" name="TextBox 241">
            <a:extLst>
              <a:ext uri="{FF2B5EF4-FFF2-40B4-BE49-F238E27FC236}">
                <a16:creationId xmlns:a16="http://schemas.microsoft.com/office/drawing/2014/main" id="{EE846318-7E4A-0C42-6B86-E78486923650}"/>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43" name="TextBox 242">
            <a:extLst>
              <a:ext uri="{FF2B5EF4-FFF2-40B4-BE49-F238E27FC236}">
                <a16:creationId xmlns:a16="http://schemas.microsoft.com/office/drawing/2014/main" id="{E350BC54-9EB1-1AC4-71C3-4F0E918D0481}"/>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44" name="TextBox 243">
            <a:extLst>
              <a:ext uri="{FF2B5EF4-FFF2-40B4-BE49-F238E27FC236}">
                <a16:creationId xmlns:a16="http://schemas.microsoft.com/office/drawing/2014/main" id="{2E5359DB-BACD-949D-9D13-88A23DEEC03C}"/>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45" name="Straight Connector 244">
            <a:extLst>
              <a:ext uri="{FF2B5EF4-FFF2-40B4-BE49-F238E27FC236}">
                <a16:creationId xmlns:a16="http://schemas.microsoft.com/office/drawing/2014/main" id="{688DC0B1-75A1-B72A-0DB4-8550856B4801}"/>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573F1DD-ACD4-F93B-8DB8-CD97284AAACA}"/>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05F6B5D-64AA-0690-A759-394A35D583CE}"/>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4DC09A55-D306-4389-15F3-1C3298F61731}"/>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3AF5F1C8-B197-00E7-EFDD-13A3CB5A5E3E}"/>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9E21936-4268-2320-ECC3-B886ACFF2EB9}"/>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1" name="Rectangle: Rounded Corners 59">
            <a:extLst>
              <a:ext uri="{FF2B5EF4-FFF2-40B4-BE49-F238E27FC236}">
                <a16:creationId xmlns:a16="http://schemas.microsoft.com/office/drawing/2014/main" id="{56CF1AFE-1DE3-63E0-936A-845AEF6A5E2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52" name="Rectangle: Rounded Corners 60">
            <a:extLst>
              <a:ext uri="{FF2B5EF4-FFF2-40B4-BE49-F238E27FC236}">
                <a16:creationId xmlns:a16="http://schemas.microsoft.com/office/drawing/2014/main" id="{8D4CCEAD-EF30-85DD-4BD1-1E44CDD4E3C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53" name="Straight Connector 252">
            <a:extLst>
              <a:ext uri="{FF2B5EF4-FFF2-40B4-BE49-F238E27FC236}">
                <a16:creationId xmlns:a16="http://schemas.microsoft.com/office/drawing/2014/main" id="{95465679-2612-70C3-577D-C8E491FF31EF}"/>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0CA27B3D-9541-67BE-53CD-A365DFE8B9BC}"/>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0ED21E5-051E-9CF7-ED54-A3D5617B840E}"/>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D64E69EB-8F25-F851-286D-55A6F17A8BDD}"/>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0224EB20-0BF3-89BE-F601-884DAB41A6A5}"/>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25F6B97D-5F17-6F4E-B949-ACD64C02A420}"/>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0F6BB8B-4787-34A7-EA45-30192D2F50DE}"/>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18BD690-3C91-B2AD-E80E-C4CEE9B94EE4}"/>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B8D86819-B108-794A-70E4-47898EE0F4D3}"/>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4D33BEF0-17C2-DC1D-09F1-E3C5051D0014}"/>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3" name="TextBox 262">
            <a:extLst>
              <a:ext uri="{FF2B5EF4-FFF2-40B4-BE49-F238E27FC236}">
                <a16:creationId xmlns:a16="http://schemas.microsoft.com/office/drawing/2014/main" id="{10BF1198-151E-FF69-E976-6EE24EDE9394}"/>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4" name="TextBox 263">
            <a:extLst>
              <a:ext uri="{FF2B5EF4-FFF2-40B4-BE49-F238E27FC236}">
                <a16:creationId xmlns:a16="http://schemas.microsoft.com/office/drawing/2014/main" id="{EE98E4CB-7577-A922-E11F-05B68BFF3AB2}"/>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65" name="TextBox 264">
            <a:extLst>
              <a:ext uri="{FF2B5EF4-FFF2-40B4-BE49-F238E27FC236}">
                <a16:creationId xmlns:a16="http://schemas.microsoft.com/office/drawing/2014/main" id="{D4B9CCA2-B863-8683-F437-B87724F59C99}"/>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66" name="TextBox 265">
            <a:extLst>
              <a:ext uri="{FF2B5EF4-FFF2-40B4-BE49-F238E27FC236}">
                <a16:creationId xmlns:a16="http://schemas.microsoft.com/office/drawing/2014/main" id="{A6E4B2B3-EF9F-333E-CFEB-01DF348BFB18}"/>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67" name="TextBox 266">
            <a:extLst>
              <a:ext uri="{FF2B5EF4-FFF2-40B4-BE49-F238E27FC236}">
                <a16:creationId xmlns:a16="http://schemas.microsoft.com/office/drawing/2014/main" id="{31F1518E-FEB2-2515-7049-94A2A89C1415}"/>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68" name="TextBox 267">
            <a:extLst>
              <a:ext uri="{FF2B5EF4-FFF2-40B4-BE49-F238E27FC236}">
                <a16:creationId xmlns:a16="http://schemas.microsoft.com/office/drawing/2014/main" id="{AFEF36DC-09E5-CFBE-AA85-AB09C511CC8F}"/>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69" name="TextBox 268">
            <a:extLst>
              <a:ext uri="{FF2B5EF4-FFF2-40B4-BE49-F238E27FC236}">
                <a16:creationId xmlns:a16="http://schemas.microsoft.com/office/drawing/2014/main" id="{9317F786-0516-5FAD-0C5B-EBFE4D9E1F84}"/>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70" name="TextBox 269">
            <a:extLst>
              <a:ext uri="{FF2B5EF4-FFF2-40B4-BE49-F238E27FC236}">
                <a16:creationId xmlns:a16="http://schemas.microsoft.com/office/drawing/2014/main" id="{0E554165-2142-D5BB-6E64-5A023720D8EF}"/>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71" name="TextBox 270">
            <a:extLst>
              <a:ext uri="{FF2B5EF4-FFF2-40B4-BE49-F238E27FC236}">
                <a16:creationId xmlns:a16="http://schemas.microsoft.com/office/drawing/2014/main" id="{D2D56056-AE40-1670-BF50-3CDF6D5E4BE7}"/>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72" name="TextBox 271">
            <a:extLst>
              <a:ext uri="{FF2B5EF4-FFF2-40B4-BE49-F238E27FC236}">
                <a16:creationId xmlns:a16="http://schemas.microsoft.com/office/drawing/2014/main" id="{7EAC3C71-F34F-81D8-3E39-DC56F5830199}"/>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73" name="TextBox 272">
            <a:extLst>
              <a:ext uri="{FF2B5EF4-FFF2-40B4-BE49-F238E27FC236}">
                <a16:creationId xmlns:a16="http://schemas.microsoft.com/office/drawing/2014/main" id="{7E8C625F-7480-144D-55AF-A1B18249A21F}"/>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74" name="TextBox 273">
            <a:extLst>
              <a:ext uri="{FF2B5EF4-FFF2-40B4-BE49-F238E27FC236}">
                <a16:creationId xmlns:a16="http://schemas.microsoft.com/office/drawing/2014/main" id="{3F391AE2-6C59-8653-D3B0-92ABD888E807}"/>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75" name="TextBox 274">
            <a:extLst>
              <a:ext uri="{FF2B5EF4-FFF2-40B4-BE49-F238E27FC236}">
                <a16:creationId xmlns:a16="http://schemas.microsoft.com/office/drawing/2014/main" id="{73D16799-4E9F-5377-242E-5DD493BE31D6}"/>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76" name="Straight Connector 275">
            <a:extLst>
              <a:ext uri="{FF2B5EF4-FFF2-40B4-BE49-F238E27FC236}">
                <a16:creationId xmlns:a16="http://schemas.microsoft.com/office/drawing/2014/main" id="{2B64AE1F-C6EA-EE40-CE76-1D2A59F527F8}"/>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DAA70A67-86BF-B510-0992-EB36FB352C3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78" name="TextBox 277">
            <a:extLst>
              <a:ext uri="{FF2B5EF4-FFF2-40B4-BE49-F238E27FC236}">
                <a16:creationId xmlns:a16="http://schemas.microsoft.com/office/drawing/2014/main" id="{B3E8DCDD-58BD-3576-8C8A-B3032D09C3B0}"/>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79" name="TextBox 278">
            <a:extLst>
              <a:ext uri="{FF2B5EF4-FFF2-40B4-BE49-F238E27FC236}">
                <a16:creationId xmlns:a16="http://schemas.microsoft.com/office/drawing/2014/main" id="{BE769105-5648-4B6A-4DE4-6A2B44F7FA67}"/>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80" name="TextBox 279">
            <a:extLst>
              <a:ext uri="{FF2B5EF4-FFF2-40B4-BE49-F238E27FC236}">
                <a16:creationId xmlns:a16="http://schemas.microsoft.com/office/drawing/2014/main" id="{E673888B-096F-E8F6-919E-CDEC2DF953EE}"/>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81" name="TextBox 280">
            <a:extLst>
              <a:ext uri="{FF2B5EF4-FFF2-40B4-BE49-F238E27FC236}">
                <a16:creationId xmlns:a16="http://schemas.microsoft.com/office/drawing/2014/main" id="{457761DA-035C-298A-1053-9CE5198AFBC1}"/>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82" name="TextBox 281">
            <a:extLst>
              <a:ext uri="{FF2B5EF4-FFF2-40B4-BE49-F238E27FC236}">
                <a16:creationId xmlns:a16="http://schemas.microsoft.com/office/drawing/2014/main" id="{19F47248-9DFA-0AAF-3B8F-41273A6463E8}"/>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83" name="Straight Connector 282">
            <a:extLst>
              <a:ext uri="{FF2B5EF4-FFF2-40B4-BE49-F238E27FC236}">
                <a16:creationId xmlns:a16="http://schemas.microsoft.com/office/drawing/2014/main" id="{7247F57D-9BDD-8FE8-E655-0EF0673D964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EC28B733-8372-199A-2914-61C2D695D73E}"/>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F16FC23-2741-42B9-D9B0-C8B550D0BF15}"/>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753CA949-712A-DCA3-11E8-178A609519C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50AA6D0F-C510-C7E3-BAF0-A1A55B8359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4CECA98-5C44-9C35-C8C8-FC42702144BF}"/>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9" name="Rectangle: Rounded Corners 59">
            <a:extLst>
              <a:ext uri="{FF2B5EF4-FFF2-40B4-BE49-F238E27FC236}">
                <a16:creationId xmlns:a16="http://schemas.microsoft.com/office/drawing/2014/main" id="{38997575-D9AA-7E2B-A063-CAD823F2AB3F}"/>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90" name="Rectangle: Rounded Corners 60">
            <a:extLst>
              <a:ext uri="{FF2B5EF4-FFF2-40B4-BE49-F238E27FC236}">
                <a16:creationId xmlns:a16="http://schemas.microsoft.com/office/drawing/2014/main" id="{D729AE1B-7E65-879E-7A07-FE78E394DBD1}"/>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91" name="Straight Connector 290">
            <a:extLst>
              <a:ext uri="{FF2B5EF4-FFF2-40B4-BE49-F238E27FC236}">
                <a16:creationId xmlns:a16="http://schemas.microsoft.com/office/drawing/2014/main" id="{40F0BD45-0C2F-8A22-822A-B97FDB04966D}"/>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3EEA7B49-BC63-3557-04B9-AFF683521244}"/>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C66C7091-CACA-B4F8-C6C9-8ED09A14DC2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34A015E8-64D2-7C84-CD3C-CD4FDE5C2584}"/>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345FA4A-3334-2BE3-0C43-5C2D949644B0}"/>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7D1F3487-E129-BDAE-67C5-94AC9CC387E5}"/>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CD089CE-023B-2139-0653-60EBE6C5133B}"/>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FDBA3FD8-BC07-B67A-D67C-CE99FFDE453D}"/>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89E500A1-ED46-99E5-18BF-959060830EDF}"/>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D02C224C-688D-485F-0512-A3E09AD155F7}"/>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4102848C-313E-8B51-A38E-3A0DF1430547}"/>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02" name="TextBox 301">
            <a:extLst>
              <a:ext uri="{FF2B5EF4-FFF2-40B4-BE49-F238E27FC236}">
                <a16:creationId xmlns:a16="http://schemas.microsoft.com/office/drawing/2014/main" id="{94E4C45E-670B-D35D-5E46-8C26F0694B2F}"/>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03" name="TextBox 302">
            <a:extLst>
              <a:ext uri="{FF2B5EF4-FFF2-40B4-BE49-F238E27FC236}">
                <a16:creationId xmlns:a16="http://schemas.microsoft.com/office/drawing/2014/main" id="{3393BF75-E1F3-138C-9A02-ACF4A80F3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04" name="TextBox 303">
            <a:extLst>
              <a:ext uri="{FF2B5EF4-FFF2-40B4-BE49-F238E27FC236}">
                <a16:creationId xmlns:a16="http://schemas.microsoft.com/office/drawing/2014/main" id="{AA8C23AB-2C2B-0EFA-59CE-B83CECF130FE}"/>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05" name="TextBox 304">
            <a:extLst>
              <a:ext uri="{FF2B5EF4-FFF2-40B4-BE49-F238E27FC236}">
                <a16:creationId xmlns:a16="http://schemas.microsoft.com/office/drawing/2014/main" id="{4ED766D5-2D50-B711-F57E-7BBDEE2CCCC2}"/>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06" name="TextBox 305">
            <a:extLst>
              <a:ext uri="{FF2B5EF4-FFF2-40B4-BE49-F238E27FC236}">
                <a16:creationId xmlns:a16="http://schemas.microsoft.com/office/drawing/2014/main" id="{58474A22-4274-A353-DFEB-39BEAD147A29}"/>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07" name="TextBox 306">
            <a:extLst>
              <a:ext uri="{FF2B5EF4-FFF2-40B4-BE49-F238E27FC236}">
                <a16:creationId xmlns:a16="http://schemas.microsoft.com/office/drawing/2014/main" id="{593C9EC3-BEA7-70E3-FDBA-9DBF4F8A8A9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08" name="TextBox 307">
            <a:extLst>
              <a:ext uri="{FF2B5EF4-FFF2-40B4-BE49-F238E27FC236}">
                <a16:creationId xmlns:a16="http://schemas.microsoft.com/office/drawing/2014/main" id="{15DEFD48-4FF2-50A5-1033-731DB63882E2}"/>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09" name="TextBox 308">
            <a:extLst>
              <a:ext uri="{FF2B5EF4-FFF2-40B4-BE49-F238E27FC236}">
                <a16:creationId xmlns:a16="http://schemas.microsoft.com/office/drawing/2014/main" id="{6F1F1073-E844-61AC-30C7-F80D54C30FDA}"/>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10" name="TextBox 309">
            <a:extLst>
              <a:ext uri="{FF2B5EF4-FFF2-40B4-BE49-F238E27FC236}">
                <a16:creationId xmlns:a16="http://schemas.microsoft.com/office/drawing/2014/main" id="{3CFBB7D9-D4BD-1117-3022-FB5BFEC8B063}"/>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11" name="TextBox 310">
            <a:extLst>
              <a:ext uri="{FF2B5EF4-FFF2-40B4-BE49-F238E27FC236}">
                <a16:creationId xmlns:a16="http://schemas.microsoft.com/office/drawing/2014/main" id="{AB38EBB8-E203-B1FF-4354-B14804633BD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12" name="TextBox 311">
            <a:extLst>
              <a:ext uri="{FF2B5EF4-FFF2-40B4-BE49-F238E27FC236}">
                <a16:creationId xmlns:a16="http://schemas.microsoft.com/office/drawing/2014/main" id="{04A9C6FB-A923-9708-E643-DEF89FB13DFA}"/>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13" name="TextBox 312">
            <a:extLst>
              <a:ext uri="{FF2B5EF4-FFF2-40B4-BE49-F238E27FC236}">
                <a16:creationId xmlns:a16="http://schemas.microsoft.com/office/drawing/2014/main" id="{2263F4B2-883C-568D-1D02-79C27D2F6E0A}"/>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314" name="Straight Connector 313">
            <a:extLst>
              <a:ext uri="{FF2B5EF4-FFF2-40B4-BE49-F238E27FC236}">
                <a16:creationId xmlns:a16="http://schemas.microsoft.com/office/drawing/2014/main" id="{05C95CDC-D781-98B1-44BA-A65F13F348CC}"/>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AE12D94A-3007-A4EB-994F-8DB6169719D8}"/>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16" name="TextBox 315">
            <a:extLst>
              <a:ext uri="{FF2B5EF4-FFF2-40B4-BE49-F238E27FC236}">
                <a16:creationId xmlns:a16="http://schemas.microsoft.com/office/drawing/2014/main" id="{1A169B3E-C746-FC50-931C-01BB44536822}"/>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17" name="TextBox 316">
            <a:extLst>
              <a:ext uri="{FF2B5EF4-FFF2-40B4-BE49-F238E27FC236}">
                <a16:creationId xmlns:a16="http://schemas.microsoft.com/office/drawing/2014/main" id="{8DAD3517-AB01-CCA7-0D1B-0048C048E3EA}"/>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18" name="TextBox 317">
            <a:extLst>
              <a:ext uri="{FF2B5EF4-FFF2-40B4-BE49-F238E27FC236}">
                <a16:creationId xmlns:a16="http://schemas.microsoft.com/office/drawing/2014/main" id="{EFBB0878-34E1-9943-D80C-3FFF898D8AD3}"/>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19" name="TextBox 318">
            <a:extLst>
              <a:ext uri="{FF2B5EF4-FFF2-40B4-BE49-F238E27FC236}">
                <a16:creationId xmlns:a16="http://schemas.microsoft.com/office/drawing/2014/main" id="{FB187510-FD6A-BFE8-E386-07FB1D09B364}"/>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320" name="TextBox 319">
            <a:extLst>
              <a:ext uri="{FF2B5EF4-FFF2-40B4-BE49-F238E27FC236}">
                <a16:creationId xmlns:a16="http://schemas.microsoft.com/office/drawing/2014/main" id="{B1A5B591-F45A-9305-7E3E-E0739E777F5A}"/>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21" name="Straight Connector 320">
            <a:extLst>
              <a:ext uri="{FF2B5EF4-FFF2-40B4-BE49-F238E27FC236}">
                <a16:creationId xmlns:a16="http://schemas.microsoft.com/office/drawing/2014/main" id="{B300FB3C-46B9-9E26-B82E-7234F8141748}"/>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7E1D1A5C-1104-4186-3069-A0C12A85146A}"/>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5E0AB370-9E77-8B15-75EC-4D9A3C0F9A8D}"/>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ECA04E56-8AED-FFBC-E763-DEA7DC1242D0}"/>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3EBB713-6E3E-C090-F31E-CF1D378ECB43}"/>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2C46DE86-E6F5-59C3-AFA4-919093B9B3DB}"/>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27" name="Rectangle: Rounded Corners 59">
            <a:extLst>
              <a:ext uri="{FF2B5EF4-FFF2-40B4-BE49-F238E27FC236}">
                <a16:creationId xmlns:a16="http://schemas.microsoft.com/office/drawing/2014/main" id="{07DF0F3E-EA4E-9E75-4D8E-A247288A1052}"/>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28" name="Rectangle: Rounded Corners 60">
            <a:extLst>
              <a:ext uri="{FF2B5EF4-FFF2-40B4-BE49-F238E27FC236}">
                <a16:creationId xmlns:a16="http://schemas.microsoft.com/office/drawing/2014/main" id="{36B4CED9-19E7-A711-45D3-C0B426CFF9BE}"/>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29" name="Straight Connector 328">
            <a:extLst>
              <a:ext uri="{FF2B5EF4-FFF2-40B4-BE49-F238E27FC236}">
                <a16:creationId xmlns:a16="http://schemas.microsoft.com/office/drawing/2014/main" id="{45BC7D43-2849-523B-10BF-8842804B8289}"/>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2BD4628F-AC5D-DB93-7955-8D2591E8AF25}"/>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048B1271-14B3-2544-4118-D55034F5182C}"/>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DD6B4922-65A8-937F-FB35-F39646CE7063}"/>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194A311D-46ED-5257-D53C-77DD1F00FEC7}"/>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335E37E-8BDA-A018-7405-759692D848F1}"/>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09A86D84-923E-FF38-6FBA-C25EE0F81919}"/>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DE7445-008C-B4AD-339F-6041216E3F83}"/>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9144247A-6707-D58F-2CE8-633B84BF6D00}"/>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99441653-2383-40B2-2322-8B184997FE46}"/>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39" name="TextBox 338">
            <a:extLst>
              <a:ext uri="{FF2B5EF4-FFF2-40B4-BE49-F238E27FC236}">
                <a16:creationId xmlns:a16="http://schemas.microsoft.com/office/drawing/2014/main" id="{78104F3C-FC98-C352-15B7-32C14E9E0FB6}"/>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40" name="TextBox 339">
            <a:extLst>
              <a:ext uri="{FF2B5EF4-FFF2-40B4-BE49-F238E27FC236}">
                <a16:creationId xmlns:a16="http://schemas.microsoft.com/office/drawing/2014/main" id="{9214951A-568C-1C5F-1113-258B23FDEC79}"/>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41" name="TextBox 340">
            <a:extLst>
              <a:ext uri="{FF2B5EF4-FFF2-40B4-BE49-F238E27FC236}">
                <a16:creationId xmlns:a16="http://schemas.microsoft.com/office/drawing/2014/main" id="{144A8DCD-962D-97C5-1742-5339A2821B13}"/>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42" name="TextBox 341">
            <a:extLst>
              <a:ext uri="{FF2B5EF4-FFF2-40B4-BE49-F238E27FC236}">
                <a16:creationId xmlns:a16="http://schemas.microsoft.com/office/drawing/2014/main" id="{E98C342A-D6C8-E15C-529D-B7F6B6ACE1EF}"/>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43" name="TextBox 342">
            <a:extLst>
              <a:ext uri="{FF2B5EF4-FFF2-40B4-BE49-F238E27FC236}">
                <a16:creationId xmlns:a16="http://schemas.microsoft.com/office/drawing/2014/main" id="{E05ECE40-62FA-5DA4-9DAB-6761E40CE5C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44" name="TextBox 343">
            <a:extLst>
              <a:ext uri="{FF2B5EF4-FFF2-40B4-BE49-F238E27FC236}">
                <a16:creationId xmlns:a16="http://schemas.microsoft.com/office/drawing/2014/main" id="{A7D7596C-1A39-7637-89C3-F1E05527FC03}"/>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45" name="TextBox 344">
            <a:extLst>
              <a:ext uri="{FF2B5EF4-FFF2-40B4-BE49-F238E27FC236}">
                <a16:creationId xmlns:a16="http://schemas.microsoft.com/office/drawing/2014/main" id="{39FB0FD4-DC88-4A5A-5F5A-97140B958DD8}"/>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46" name="TextBox 345">
            <a:extLst>
              <a:ext uri="{FF2B5EF4-FFF2-40B4-BE49-F238E27FC236}">
                <a16:creationId xmlns:a16="http://schemas.microsoft.com/office/drawing/2014/main" id="{063FAAF8-857C-6AE6-7C53-554BAACE0E2D}"/>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47" name="TextBox 346">
            <a:extLst>
              <a:ext uri="{FF2B5EF4-FFF2-40B4-BE49-F238E27FC236}">
                <a16:creationId xmlns:a16="http://schemas.microsoft.com/office/drawing/2014/main" id="{D14FF074-E293-B280-E0F3-A647C4DB5A81}"/>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48" name="TextBox 347">
            <a:extLst>
              <a:ext uri="{FF2B5EF4-FFF2-40B4-BE49-F238E27FC236}">
                <a16:creationId xmlns:a16="http://schemas.microsoft.com/office/drawing/2014/main" id="{71E10374-EE8C-6192-7476-3E8B57BD7B5A}"/>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49" name="TextBox 348">
            <a:extLst>
              <a:ext uri="{FF2B5EF4-FFF2-40B4-BE49-F238E27FC236}">
                <a16:creationId xmlns:a16="http://schemas.microsoft.com/office/drawing/2014/main" id="{4260DE98-6D17-0BAD-EAD4-4A5DD55ADE01}"/>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50" name="TextBox 349">
            <a:extLst>
              <a:ext uri="{FF2B5EF4-FFF2-40B4-BE49-F238E27FC236}">
                <a16:creationId xmlns:a16="http://schemas.microsoft.com/office/drawing/2014/main" id="{96CB3C39-DAFA-64C0-2F96-3ABF0F2D0D2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51" name="TextBox 350">
            <a:extLst>
              <a:ext uri="{FF2B5EF4-FFF2-40B4-BE49-F238E27FC236}">
                <a16:creationId xmlns:a16="http://schemas.microsoft.com/office/drawing/2014/main" id="{108B26E5-E16B-15AD-5474-80A4F5ED2664}"/>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352" name="Straight Connector 351">
            <a:extLst>
              <a:ext uri="{FF2B5EF4-FFF2-40B4-BE49-F238E27FC236}">
                <a16:creationId xmlns:a16="http://schemas.microsoft.com/office/drawing/2014/main" id="{C22346EF-8D44-1FCF-743A-FFB16F8E4A52}"/>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7456AE3B-370C-0728-6E52-DEEA898F8921}"/>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54" name="TextBox 353">
            <a:extLst>
              <a:ext uri="{FF2B5EF4-FFF2-40B4-BE49-F238E27FC236}">
                <a16:creationId xmlns:a16="http://schemas.microsoft.com/office/drawing/2014/main" id="{77CF3B2D-E9AB-2EB6-9D2A-29956B5FEE20}"/>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55" name="TextBox 354">
            <a:extLst>
              <a:ext uri="{FF2B5EF4-FFF2-40B4-BE49-F238E27FC236}">
                <a16:creationId xmlns:a16="http://schemas.microsoft.com/office/drawing/2014/main" id="{5576C19D-5CEC-74D0-2142-899A221E2098}"/>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56" name="TextBox 355">
            <a:extLst>
              <a:ext uri="{FF2B5EF4-FFF2-40B4-BE49-F238E27FC236}">
                <a16:creationId xmlns:a16="http://schemas.microsoft.com/office/drawing/2014/main" id="{ECECB539-55A4-6AA9-633A-99101F198BBD}"/>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57" name="TextBox 356">
            <a:extLst>
              <a:ext uri="{FF2B5EF4-FFF2-40B4-BE49-F238E27FC236}">
                <a16:creationId xmlns:a16="http://schemas.microsoft.com/office/drawing/2014/main" id="{9EE87A6E-C215-F230-3EC5-F11FBC93A925}"/>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358" name="TextBox 357">
            <a:extLst>
              <a:ext uri="{FF2B5EF4-FFF2-40B4-BE49-F238E27FC236}">
                <a16:creationId xmlns:a16="http://schemas.microsoft.com/office/drawing/2014/main" id="{8851CB87-C17F-A3FA-B2B0-2D786F8C096E}"/>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59" name="Straight Connector 358">
            <a:extLst>
              <a:ext uri="{FF2B5EF4-FFF2-40B4-BE49-F238E27FC236}">
                <a16:creationId xmlns:a16="http://schemas.microsoft.com/office/drawing/2014/main" id="{1D19584F-92F4-4D7C-A1A3-76C6741A2F1A}"/>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5D4816B1-9967-AFAD-E0D6-F1C15D400C5A}"/>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539184C3-D9C7-2606-7C28-67E44CB2217D}"/>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3C23A713-B761-04BF-FFAD-F77B854044D6}"/>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0D6917F2-A6EF-DFAC-7DA2-DEC75F4EDBE9}"/>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A489B187-2061-509F-3DE9-1EC363D868AB}"/>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5" name="Rectangle: Rounded Corners 59">
            <a:extLst>
              <a:ext uri="{FF2B5EF4-FFF2-40B4-BE49-F238E27FC236}">
                <a16:creationId xmlns:a16="http://schemas.microsoft.com/office/drawing/2014/main" id="{38726C3B-C393-7F68-4F15-061181B40B3A}"/>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66" name="Rectangle: Rounded Corners 60">
            <a:extLst>
              <a:ext uri="{FF2B5EF4-FFF2-40B4-BE49-F238E27FC236}">
                <a16:creationId xmlns:a16="http://schemas.microsoft.com/office/drawing/2014/main" id="{15D0C6D5-343A-FD76-9C42-1D15EE16C6EF}"/>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67" name="Straight Connector 366">
            <a:extLst>
              <a:ext uri="{FF2B5EF4-FFF2-40B4-BE49-F238E27FC236}">
                <a16:creationId xmlns:a16="http://schemas.microsoft.com/office/drawing/2014/main" id="{662E1CD8-ADCA-F7FC-D927-C5F4B00F1F62}"/>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657E663C-DFBE-6A07-09A9-A89F9E0A64D6}"/>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95054A3A-9013-4016-8F67-DF39AC276661}"/>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9B29A42F-3F95-3688-B537-4A378042F2F7}"/>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2FDF8453-0208-0F25-6908-9F001B4945C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E552ABD0-E7D4-2E13-45B4-BA7907D57A80}"/>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8AF430D5-CFDE-7D37-4EF8-DDFF2EC7E3A1}"/>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A0963ABB-A571-0F55-2A7C-A8A58EC551C9}"/>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AA6AB1F3-326D-01EF-44AA-01300B588467}"/>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BD49977A-F764-D64B-4D9A-28038426DCAD}"/>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7" name="TextBox 376">
            <a:extLst>
              <a:ext uri="{FF2B5EF4-FFF2-40B4-BE49-F238E27FC236}">
                <a16:creationId xmlns:a16="http://schemas.microsoft.com/office/drawing/2014/main" id="{13E86712-83B8-3438-CBA8-E8EB011179AC}"/>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78" name="TextBox 377">
            <a:extLst>
              <a:ext uri="{FF2B5EF4-FFF2-40B4-BE49-F238E27FC236}">
                <a16:creationId xmlns:a16="http://schemas.microsoft.com/office/drawing/2014/main" id="{2D102538-B7FF-47B7-82A6-DA55753CB857}"/>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79" name="TextBox 378">
            <a:extLst>
              <a:ext uri="{FF2B5EF4-FFF2-40B4-BE49-F238E27FC236}">
                <a16:creationId xmlns:a16="http://schemas.microsoft.com/office/drawing/2014/main" id="{D375D0CA-47B4-9DED-4530-F0135B436AA6}"/>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80" name="TextBox 379">
            <a:extLst>
              <a:ext uri="{FF2B5EF4-FFF2-40B4-BE49-F238E27FC236}">
                <a16:creationId xmlns:a16="http://schemas.microsoft.com/office/drawing/2014/main" id="{E822AB2D-E97D-67CD-2001-4C17E7CC7A88}"/>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81" name="TextBox 380">
            <a:extLst>
              <a:ext uri="{FF2B5EF4-FFF2-40B4-BE49-F238E27FC236}">
                <a16:creationId xmlns:a16="http://schemas.microsoft.com/office/drawing/2014/main" id="{1ACA0522-FB41-C72F-59F5-D12F2B7BF19B}"/>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82" name="TextBox 381">
            <a:extLst>
              <a:ext uri="{FF2B5EF4-FFF2-40B4-BE49-F238E27FC236}">
                <a16:creationId xmlns:a16="http://schemas.microsoft.com/office/drawing/2014/main" id="{10981302-AE03-C5E1-6230-A20AECC63848}"/>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383" name="TextBox 382">
            <a:extLst>
              <a:ext uri="{FF2B5EF4-FFF2-40B4-BE49-F238E27FC236}">
                <a16:creationId xmlns:a16="http://schemas.microsoft.com/office/drawing/2014/main" id="{B03C9709-3E69-397B-D42C-6CE92DEDB6B3}"/>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84" name="TextBox 383">
            <a:extLst>
              <a:ext uri="{FF2B5EF4-FFF2-40B4-BE49-F238E27FC236}">
                <a16:creationId xmlns:a16="http://schemas.microsoft.com/office/drawing/2014/main" id="{E33A4A55-B305-868B-9AA3-AFC221487F5D}"/>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85" name="TextBox 384">
            <a:extLst>
              <a:ext uri="{FF2B5EF4-FFF2-40B4-BE49-F238E27FC236}">
                <a16:creationId xmlns:a16="http://schemas.microsoft.com/office/drawing/2014/main" id="{D81444E0-97D1-563C-9F1D-0B3AEC9D5AFA}"/>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86" name="TextBox 385">
            <a:extLst>
              <a:ext uri="{FF2B5EF4-FFF2-40B4-BE49-F238E27FC236}">
                <a16:creationId xmlns:a16="http://schemas.microsoft.com/office/drawing/2014/main" id="{89B411E8-879B-8830-681A-EFF64D438907}"/>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87" name="TextBox 386">
            <a:extLst>
              <a:ext uri="{FF2B5EF4-FFF2-40B4-BE49-F238E27FC236}">
                <a16:creationId xmlns:a16="http://schemas.microsoft.com/office/drawing/2014/main" id="{6F5D792A-1904-192A-3C03-54C57CACC815}"/>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88" name="TextBox 387">
            <a:extLst>
              <a:ext uri="{FF2B5EF4-FFF2-40B4-BE49-F238E27FC236}">
                <a16:creationId xmlns:a16="http://schemas.microsoft.com/office/drawing/2014/main" id="{63CB2781-FCC0-C4ED-AB20-238BDFAD4A61}"/>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89" name="TextBox 388">
            <a:extLst>
              <a:ext uri="{FF2B5EF4-FFF2-40B4-BE49-F238E27FC236}">
                <a16:creationId xmlns:a16="http://schemas.microsoft.com/office/drawing/2014/main" id="{9F562C29-4933-A9D6-322F-40B522268B18}"/>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90" name="Straight Connector 389">
            <a:extLst>
              <a:ext uri="{FF2B5EF4-FFF2-40B4-BE49-F238E27FC236}">
                <a16:creationId xmlns:a16="http://schemas.microsoft.com/office/drawing/2014/main" id="{3EA94ECF-7BAF-41AC-2740-6C10CC902315}"/>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91" name="TextBox 390">
            <a:extLst>
              <a:ext uri="{FF2B5EF4-FFF2-40B4-BE49-F238E27FC236}">
                <a16:creationId xmlns:a16="http://schemas.microsoft.com/office/drawing/2014/main" id="{20032CE3-82A0-EB12-A6CC-99FB547E67A3}"/>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92" name="TextBox 391">
            <a:extLst>
              <a:ext uri="{FF2B5EF4-FFF2-40B4-BE49-F238E27FC236}">
                <a16:creationId xmlns:a16="http://schemas.microsoft.com/office/drawing/2014/main" id="{19683C05-207F-6000-CCEB-838EBE7E1CEC}"/>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93" name="TextBox 392">
            <a:extLst>
              <a:ext uri="{FF2B5EF4-FFF2-40B4-BE49-F238E27FC236}">
                <a16:creationId xmlns:a16="http://schemas.microsoft.com/office/drawing/2014/main" id="{27702E1E-BB96-F3BE-0463-8A03E5C91D77}"/>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94" name="TextBox 393">
            <a:extLst>
              <a:ext uri="{FF2B5EF4-FFF2-40B4-BE49-F238E27FC236}">
                <a16:creationId xmlns:a16="http://schemas.microsoft.com/office/drawing/2014/main" id="{195DBA55-64C7-2540-C3BE-AA703DB48C51}"/>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95" name="TextBox 394">
            <a:extLst>
              <a:ext uri="{FF2B5EF4-FFF2-40B4-BE49-F238E27FC236}">
                <a16:creationId xmlns:a16="http://schemas.microsoft.com/office/drawing/2014/main" id="{0A592335-EE3D-5572-3357-E4A078EE1826}"/>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96" name="TextBox 395">
            <a:extLst>
              <a:ext uri="{FF2B5EF4-FFF2-40B4-BE49-F238E27FC236}">
                <a16:creationId xmlns:a16="http://schemas.microsoft.com/office/drawing/2014/main" id="{4A46CF73-34C1-3833-6FF9-9E3CDB5B57FE}"/>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397" name="Straight Connector 396">
            <a:extLst>
              <a:ext uri="{FF2B5EF4-FFF2-40B4-BE49-F238E27FC236}">
                <a16:creationId xmlns:a16="http://schemas.microsoft.com/office/drawing/2014/main" id="{4E11A019-7965-85E6-3B97-31917F8F8B9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E59F94A-79EF-1FB0-0E90-773616F5B290}"/>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70CB8D92-A6F5-0ED6-1803-C4F1B5762C69}"/>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6B62A7A9-060D-225F-836B-D7DAC3C40419}"/>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48A71323-1E1C-FAAE-2BC8-88950EBAE3D9}"/>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17A67E3A-C2D3-1B43-FFBE-83B993A85EE5}"/>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B422FB6-6815-AA28-1ED1-DCC4862AA129}"/>
              </a:ext>
            </a:extLst>
          </p:cNvPr>
          <p:cNvSpPr/>
          <p:nvPr/>
        </p:nvSpPr>
        <p:spPr>
          <a:xfrm>
            <a:off x="717738" y="669611"/>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18">
            <a:extLst>
              <a:ext uri="{FF2B5EF4-FFF2-40B4-BE49-F238E27FC236}">
                <a16:creationId xmlns:a16="http://schemas.microsoft.com/office/drawing/2014/main" id="{DF7CCE73-4DF6-75BE-5C6B-84B4E62D4EF5}"/>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000" b="1" dirty="0">
                <a:solidFill>
                  <a:schemeClr val="tx1">
                    <a:lumMod val="50000"/>
                    <a:lumOff val="50000"/>
                  </a:schemeClr>
                </a:solidFill>
                <a:latin typeface="Helvetica" panose="020B0604020202020204" pitchFamily="34" charset="0"/>
                <a:cs typeface="Helvetica" panose="020B0604020202020204" pitchFamily="34" charset="0"/>
              </a:rPr>
              <a:t>  </a:t>
            </a:r>
            <a:r>
              <a:rPr lang="en-US" sz="1000" b="1" u="sng" dirty="0">
                <a:solidFill>
                  <a:schemeClr val="tx1">
                    <a:lumMod val="50000"/>
                    <a:lumOff val="50000"/>
                  </a:schemeClr>
                </a:solidFill>
                <a:latin typeface="Helvetica" panose="020B0604020202020204" pitchFamily="34" charset="0"/>
                <a:cs typeface="Helvetica" panose="020B0604020202020204" pitchFamily="34" charset="0"/>
              </a:rPr>
              <a:t>Recce trips for research</a:t>
            </a:r>
            <a:r>
              <a:rPr lang="en-US" sz="1000" u="sng" dirty="0">
                <a:solidFill>
                  <a:schemeClr val="tx1">
                    <a:lumMod val="50000"/>
                    <a:lumOff val="50000"/>
                  </a:schemeClr>
                </a:solidFill>
                <a:latin typeface="Helvetica" panose="020B0604020202020204" pitchFamily="34" charset="0"/>
                <a:cs typeface="Helvetica" panose="020B0604020202020204" pitchFamily="34" charset="0"/>
              </a:rPr>
              <a:t>, </a:t>
            </a:r>
            <a:r>
              <a:rPr lang="en-SG" sz="10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62" name="TextBox 61">
            <a:extLst>
              <a:ext uri="{FF2B5EF4-FFF2-40B4-BE49-F238E27FC236}">
                <a16:creationId xmlns:a16="http://schemas.microsoft.com/office/drawing/2014/main" id="{6916CDFB-EEB0-04BA-C5E9-C0B555DC7752}"/>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29" name="Rectangle: Rounded Corners 220">
            <a:extLst>
              <a:ext uri="{FF2B5EF4-FFF2-40B4-BE49-F238E27FC236}">
                <a16:creationId xmlns:a16="http://schemas.microsoft.com/office/drawing/2014/main" id="{6B5158B3-A93A-ED7F-30EF-3349C27ADEB1}"/>
              </a:ext>
            </a:extLst>
          </p:cNvPr>
          <p:cNvSpPr/>
          <p:nvPr/>
        </p:nvSpPr>
        <p:spPr>
          <a:xfrm>
            <a:off x="5128067" y="3215987"/>
            <a:ext cx="2037881"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a:t>
            </a:r>
            <a:endParaRPr lang="en-SG" sz="1000" dirty="0">
              <a:solidFill>
                <a:schemeClr val="tx1">
                  <a:lumMod val="50000"/>
                  <a:lumOff val="50000"/>
                </a:schemeClr>
              </a:solidFill>
              <a:latin typeface="Helvetica" pitchFamily="2" charset="0"/>
            </a:endParaRPr>
          </a:p>
        </p:txBody>
      </p:sp>
      <p:sp>
        <p:nvSpPr>
          <p:cNvPr id="130" name="Rectangle: Rounded Corners 220">
            <a:extLst>
              <a:ext uri="{FF2B5EF4-FFF2-40B4-BE49-F238E27FC236}">
                <a16:creationId xmlns:a16="http://schemas.microsoft.com/office/drawing/2014/main" id="{6BD23476-4D21-D861-0520-585D2091FE22}"/>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31" name="Rectangle 130">
            <a:extLst>
              <a:ext uri="{FF2B5EF4-FFF2-40B4-BE49-F238E27FC236}">
                <a16:creationId xmlns:a16="http://schemas.microsoft.com/office/drawing/2014/main" id="{E0D65710-0C7C-0716-7F87-1130D22F9BA8}"/>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2" name="Graphic 131" descr="Play with solid fill">
            <a:extLst>
              <a:ext uri="{FF2B5EF4-FFF2-40B4-BE49-F238E27FC236}">
                <a16:creationId xmlns:a16="http://schemas.microsoft.com/office/drawing/2014/main" id="{4120B696-A79B-842C-3651-CC944F56F6DF}"/>
              </a:ext>
            </a:extLst>
          </p:cNvPr>
          <p:cNvPicPr>
            <a:picLocks noChangeAspect="1"/>
          </p:cNvPicPr>
          <p:nvPr/>
        </p:nvPicPr>
        <p:blipFill>
          <a:blip r:embed="rId7">
            <a:extLst>
              <a:ext uri="{96DAC541-7B7A-43D3-8B79-37D633B846F1}">
                <asvg:svgBlip xmlns:asvg="http://schemas.microsoft.com/office/drawing/2016/SVG/main" r:embed="rId20"/>
              </a:ext>
            </a:extLst>
          </a:blip>
          <a:stretch>
            <a:fillRect/>
          </a:stretch>
        </p:blipFill>
        <p:spPr>
          <a:xfrm rot="5400000">
            <a:off x="6186370" y="4380976"/>
            <a:ext cx="199103" cy="199103"/>
          </a:xfrm>
          <a:prstGeom prst="rect">
            <a:avLst/>
          </a:prstGeom>
        </p:spPr>
      </p:pic>
      <p:sp>
        <p:nvSpPr>
          <p:cNvPr id="133" name="Rectangle: Rounded Corners 220">
            <a:extLst>
              <a:ext uri="{FF2B5EF4-FFF2-40B4-BE49-F238E27FC236}">
                <a16:creationId xmlns:a16="http://schemas.microsoft.com/office/drawing/2014/main" id="{8199DBE1-A2A2-4524-F429-664566F1A66E}"/>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34" name="Rectangle: Rounded Corners 220">
            <a:extLst>
              <a:ext uri="{FF2B5EF4-FFF2-40B4-BE49-F238E27FC236}">
                <a16:creationId xmlns:a16="http://schemas.microsoft.com/office/drawing/2014/main" id="{A7C1FCEF-344B-EC2A-13DF-EEB96C1FD9EE}"/>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53" name="Rectangle: Rounded Corners 220">
            <a:extLst>
              <a:ext uri="{FF2B5EF4-FFF2-40B4-BE49-F238E27FC236}">
                <a16:creationId xmlns:a16="http://schemas.microsoft.com/office/drawing/2014/main" id="{C5D84AEF-A55A-8EF0-F9E4-AEF94ED0E190}"/>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54" name="Straight Arrow Connector 153">
            <a:extLst>
              <a:ext uri="{FF2B5EF4-FFF2-40B4-BE49-F238E27FC236}">
                <a16:creationId xmlns:a16="http://schemas.microsoft.com/office/drawing/2014/main" id="{B3F78117-0F84-25B7-8BAD-12D70E12E792}"/>
              </a:ext>
            </a:extLst>
          </p:cNvPr>
          <p:cNvCxnSpPr>
            <a:cxnSpLocks/>
            <a:stCxn id="133" idx="3"/>
            <a:endCxn id="13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B0CD3166-3915-A296-EB98-FA1A934F068B}"/>
              </a:ext>
            </a:extLst>
          </p:cNvPr>
          <p:cNvCxnSpPr>
            <a:stCxn id="134" idx="3"/>
            <a:endCxn id="153"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Rounded Corners 220">
            <a:extLst>
              <a:ext uri="{FF2B5EF4-FFF2-40B4-BE49-F238E27FC236}">
                <a16:creationId xmlns:a16="http://schemas.microsoft.com/office/drawing/2014/main" id="{BBB8168F-7122-D38E-AC5A-47DD2B93EA39}"/>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157" name="Rectangle: Rounded Corners 220">
            <a:extLst>
              <a:ext uri="{FF2B5EF4-FFF2-40B4-BE49-F238E27FC236}">
                <a16:creationId xmlns:a16="http://schemas.microsoft.com/office/drawing/2014/main" id="{BFBCDEDC-D5AA-FE27-866F-81695E1E521A}"/>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8" name="Rectangle: Rounded Corners 220">
            <a:extLst>
              <a:ext uri="{FF2B5EF4-FFF2-40B4-BE49-F238E27FC236}">
                <a16:creationId xmlns:a16="http://schemas.microsoft.com/office/drawing/2014/main" id="{1DEE594C-9DA7-635F-6FE0-23957CB27DB9}"/>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9" name="Rectangle: Rounded Corners 220">
            <a:extLst>
              <a:ext uri="{FF2B5EF4-FFF2-40B4-BE49-F238E27FC236}">
                <a16:creationId xmlns:a16="http://schemas.microsoft.com/office/drawing/2014/main" id="{BB65FEF8-DFD2-DF94-5008-749574D95E60}"/>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60" name="Rectangle: Rounded Corners 220">
            <a:extLst>
              <a:ext uri="{FF2B5EF4-FFF2-40B4-BE49-F238E27FC236}">
                <a16:creationId xmlns:a16="http://schemas.microsoft.com/office/drawing/2014/main" id="{D2153836-0527-014B-F060-A0305FA92BE4}"/>
              </a:ext>
            </a:extLst>
          </p:cNvPr>
          <p:cNvSpPr/>
          <p:nvPr/>
        </p:nvSpPr>
        <p:spPr>
          <a:xfrm>
            <a:off x="5128067" y="3616831"/>
            <a:ext cx="1765756"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61" name="Graphic 160" descr="Add with solid fill">
            <a:extLst>
              <a:ext uri="{FF2B5EF4-FFF2-40B4-BE49-F238E27FC236}">
                <a16:creationId xmlns:a16="http://schemas.microsoft.com/office/drawing/2014/main" id="{067AD565-A14D-D941-1F0C-8DB758CEE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1430" y="3672289"/>
            <a:ext cx="170856" cy="170856"/>
          </a:xfrm>
          <a:prstGeom prst="rect">
            <a:avLst/>
          </a:prstGeom>
        </p:spPr>
      </p:pic>
      <p:sp>
        <p:nvSpPr>
          <p:cNvPr id="162" name="Rectangle: Rounded Corners 220">
            <a:extLst>
              <a:ext uri="{FF2B5EF4-FFF2-40B4-BE49-F238E27FC236}">
                <a16:creationId xmlns:a16="http://schemas.microsoft.com/office/drawing/2014/main" id="{2E7DDDE9-06D3-B753-7869-0B2B9C8C5D57}"/>
              </a:ext>
            </a:extLst>
          </p:cNvPr>
          <p:cNvSpPr/>
          <p:nvPr/>
        </p:nvSpPr>
        <p:spPr>
          <a:xfrm>
            <a:off x="5128067" y="3971081"/>
            <a:ext cx="2037881"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gar</a:t>
            </a:r>
            <a:endParaRPr lang="en-SG" sz="1000" dirty="0">
              <a:solidFill>
                <a:schemeClr val="tx1">
                  <a:lumMod val="50000"/>
                  <a:lumOff val="50000"/>
                </a:schemeClr>
              </a:solidFill>
              <a:latin typeface="Helvetica" pitchFamily="2" charset="0"/>
            </a:endParaRPr>
          </a:p>
        </p:txBody>
      </p:sp>
      <p:pic>
        <p:nvPicPr>
          <p:cNvPr id="19" name="Picture 18">
            <a:extLst>
              <a:ext uri="{FF2B5EF4-FFF2-40B4-BE49-F238E27FC236}">
                <a16:creationId xmlns:a16="http://schemas.microsoft.com/office/drawing/2014/main" id="{7C407BEB-062F-CC03-774F-0ADC44C7F11E}"/>
              </a:ext>
            </a:extLst>
          </p:cNvPr>
          <p:cNvPicPr>
            <a:picLocks noChangeAspect="1"/>
          </p:cNvPicPr>
          <p:nvPr/>
        </p:nvPicPr>
        <p:blipFill>
          <a:blip r:embed="rId21"/>
          <a:stretch>
            <a:fillRect/>
          </a:stretch>
        </p:blipFill>
        <p:spPr>
          <a:xfrm>
            <a:off x="9010256" y="690172"/>
            <a:ext cx="2397805" cy="340865"/>
          </a:xfrm>
          <a:prstGeom prst="rect">
            <a:avLst/>
          </a:prstGeom>
        </p:spPr>
      </p:pic>
      <p:sp>
        <p:nvSpPr>
          <p:cNvPr id="165" name="Rectangle: Rounded Corners 220">
            <a:extLst>
              <a:ext uri="{FF2B5EF4-FFF2-40B4-BE49-F238E27FC236}">
                <a16:creationId xmlns:a16="http://schemas.microsoft.com/office/drawing/2014/main" id="{D9CCEED4-BB8A-FC31-0C2C-DFF46CE7848E}"/>
              </a:ext>
            </a:extLst>
          </p:cNvPr>
          <p:cNvSpPr/>
          <p:nvPr/>
        </p:nvSpPr>
        <p:spPr>
          <a:xfrm>
            <a:off x="5128067" y="3215987"/>
            <a:ext cx="226803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 there</a:t>
            </a:r>
            <a:endParaRPr lang="en-SG" sz="1000" dirty="0">
              <a:solidFill>
                <a:schemeClr val="tx1">
                  <a:lumMod val="50000"/>
                  <a:lumOff val="50000"/>
                </a:schemeClr>
              </a:solidFill>
              <a:latin typeface="Helvetica" pitchFamily="2" charset="0"/>
            </a:endParaRPr>
          </a:p>
        </p:txBody>
      </p:sp>
      <p:sp>
        <p:nvSpPr>
          <p:cNvPr id="168" name="TextBox 167">
            <a:extLst>
              <a:ext uri="{FF2B5EF4-FFF2-40B4-BE49-F238E27FC236}">
                <a16:creationId xmlns:a16="http://schemas.microsoft.com/office/drawing/2014/main" id="{8BCA3285-7902-D6AE-C931-40970FFF8127}"/>
              </a:ext>
            </a:extLst>
          </p:cNvPr>
          <p:cNvSpPr txBox="1"/>
          <p:nvPr/>
        </p:nvSpPr>
        <p:spPr>
          <a:xfrm>
            <a:off x="3070860" y="4486815"/>
            <a:ext cx="3956673"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err="1">
                <a:solidFill>
                  <a:schemeClr val="tx1">
                    <a:lumMod val="50000"/>
                    <a:lumOff val="50000"/>
                  </a:schemeClr>
                </a:solidFill>
                <a:latin typeface="Helvetica" panose="020B0604020202020204" pitchFamily="34" charset="0"/>
                <a:cs typeface="Helvetica" panose="020B0604020202020204" pitchFamily="34" charset="0"/>
              </a:rPr>
              <a:t>Gardenvista</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 Dunearn Road, Singapore</a:t>
            </a:r>
          </a:p>
        </p:txBody>
      </p:sp>
      <p:sp>
        <p:nvSpPr>
          <p:cNvPr id="169" name="TextBox 168">
            <a:extLst>
              <a:ext uri="{FF2B5EF4-FFF2-40B4-BE49-F238E27FC236}">
                <a16:creationId xmlns:a16="http://schemas.microsoft.com/office/drawing/2014/main" id="{76DFBD50-05CD-9EE3-8A44-9EA3E1BA8706}"/>
              </a:ext>
            </a:extLst>
          </p:cNvPr>
          <p:cNvSpPr txBox="1"/>
          <p:nvPr/>
        </p:nvSpPr>
        <p:spPr>
          <a:xfrm>
            <a:off x="3066224" y="5201287"/>
            <a:ext cx="3954427"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Gary’s - Rochester Drive, Singapore</a:t>
            </a:r>
          </a:p>
        </p:txBody>
      </p:sp>
      <p:sp>
        <p:nvSpPr>
          <p:cNvPr id="171" name="TextBox 170">
            <a:extLst>
              <a:ext uri="{FF2B5EF4-FFF2-40B4-BE49-F238E27FC236}">
                <a16:creationId xmlns:a16="http://schemas.microsoft.com/office/drawing/2014/main" id="{A68F7CAC-2FD5-DD54-7C99-02FDB5CD4A01}"/>
              </a:ext>
            </a:extLst>
          </p:cNvPr>
          <p:cNvSpPr txBox="1"/>
          <p:nvPr/>
        </p:nvSpPr>
        <p:spPr>
          <a:xfrm>
            <a:off x="3071436" y="4731972"/>
            <a:ext cx="3956673"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err="1">
                <a:solidFill>
                  <a:schemeClr val="tx1">
                    <a:lumMod val="50000"/>
                    <a:lumOff val="50000"/>
                  </a:schemeClr>
                </a:solidFill>
                <a:latin typeface="Helvetica" panose="020B0604020202020204" pitchFamily="34" charset="0"/>
                <a:cs typeface="Helvetica" panose="020B0604020202020204" pitchFamily="34" charset="0"/>
              </a:rPr>
              <a:t>Garena</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Free Fire - Fusionopolis Place, Singapore</a:t>
            </a:r>
          </a:p>
        </p:txBody>
      </p:sp>
      <p:sp>
        <p:nvSpPr>
          <p:cNvPr id="172" name="TextBox 171">
            <a:extLst>
              <a:ext uri="{FF2B5EF4-FFF2-40B4-BE49-F238E27FC236}">
                <a16:creationId xmlns:a16="http://schemas.microsoft.com/office/drawing/2014/main" id="{9EE2C71F-ED9C-EB70-CC62-6D2E01DEB672}"/>
              </a:ext>
            </a:extLst>
          </p:cNvPr>
          <p:cNvSpPr txBox="1"/>
          <p:nvPr/>
        </p:nvSpPr>
        <p:spPr>
          <a:xfrm>
            <a:off x="3070881" y="4968156"/>
            <a:ext cx="3956673"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US" sz="1000" b="1" dirty="0">
                <a:solidFill>
                  <a:schemeClr val="tx1">
                    <a:lumMod val="50000"/>
                    <a:lumOff val="50000"/>
                  </a:schemeClr>
                </a:solidFill>
                <a:latin typeface="Helvetica" panose="020B0604020202020204" pitchFamily="34" charset="0"/>
                <a:cs typeface="Helvetica" panose="020B0604020202020204" pitchFamily="34" charset="0"/>
              </a:rPr>
              <a:t>G</a:t>
            </a:r>
            <a:r>
              <a:rPr lang="en-SG" sz="1000" b="1" dirty="0" err="1">
                <a:solidFill>
                  <a:schemeClr val="tx1">
                    <a:lumMod val="50000"/>
                    <a:lumOff val="50000"/>
                  </a:schemeClr>
                </a:solidFill>
                <a:latin typeface="Helvetica" panose="020B0604020202020204" pitchFamily="34" charset="0"/>
                <a:cs typeface="Helvetica" panose="020B0604020202020204" pitchFamily="34" charset="0"/>
              </a:rPr>
              <a:t>arlick</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Avenue</a:t>
            </a:r>
          </a:p>
        </p:txBody>
      </p:sp>
      <p:sp>
        <p:nvSpPr>
          <p:cNvPr id="173" name="TextBox 172">
            <a:extLst>
              <a:ext uri="{FF2B5EF4-FFF2-40B4-BE49-F238E27FC236}">
                <a16:creationId xmlns:a16="http://schemas.microsoft.com/office/drawing/2014/main" id="{51752251-1716-2B49-25AF-899001A72DE8}"/>
              </a:ext>
            </a:extLst>
          </p:cNvPr>
          <p:cNvSpPr txBox="1"/>
          <p:nvPr/>
        </p:nvSpPr>
        <p:spPr>
          <a:xfrm>
            <a:off x="3070860" y="4240594"/>
            <a:ext cx="3953754" cy="246221"/>
          </a:xfrm>
          <a:prstGeom prst="rect">
            <a:avLst/>
          </a:prstGeom>
          <a:solidFill>
            <a:srgbClr val="FFFFFF"/>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Gardens by the bay - Marina Gardens Drive, Singapore</a:t>
            </a:r>
          </a:p>
        </p:txBody>
      </p:sp>
      <p:sp>
        <p:nvSpPr>
          <p:cNvPr id="174" name="Rectangle 173">
            <a:extLst>
              <a:ext uri="{FF2B5EF4-FFF2-40B4-BE49-F238E27FC236}">
                <a16:creationId xmlns:a16="http://schemas.microsoft.com/office/drawing/2014/main" id="{EA117429-0E4D-FE3D-1653-AB5F1FF2D2CA}"/>
              </a:ext>
            </a:extLst>
          </p:cNvPr>
          <p:cNvSpPr/>
          <p:nvPr/>
        </p:nvSpPr>
        <p:spPr>
          <a:xfrm>
            <a:off x="6917612" y="4240593"/>
            <a:ext cx="121026" cy="1206915"/>
          </a:xfrm>
          <a:prstGeom prst="rect">
            <a:avLst/>
          </a:prstGeom>
          <a:solidFill>
            <a:srgbClr val="60D9A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5" name="Rectangle 174">
            <a:extLst>
              <a:ext uri="{FF2B5EF4-FFF2-40B4-BE49-F238E27FC236}">
                <a16:creationId xmlns:a16="http://schemas.microsoft.com/office/drawing/2014/main" id="{F07ECE83-F0F2-E94F-F181-B856D36102CA}"/>
              </a:ext>
            </a:extLst>
          </p:cNvPr>
          <p:cNvSpPr/>
          <p:nvPr/>
        </p:nvSpPr>
        <p:spPr>
          <a:xfrm>
            <a:off x="6939937" y="4275843"/>
            <a:ext cx="78335" cy="22881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6" name="Graphic 185" descr="Star with solid fill">
            <a:extLst>
              <a:ext uri="{FF2B5EF4-FFF2-40B4-BE49-F238E27FC236}">
                <a16:creationId xmlns:a16="http://schemas.microsoft.com/office/drawing/2014/main" id="{A1E3CD31-8830-3FC9-A906-83BA4D3B062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61413" y="2149728"/>
            <a:ext cx="248570" cy="248570"/>
          </a:xfrm>
          <a:prstGeom prst="rect">
            <a:avLst/>
          </a:prstGeom>
        </p:spPr>
      </p:pic>
      <p:pic>
        <p:nvPicPr>
          <p:cNvPr id="187" name="Graphic 186" descr="Star with solid fill">
            <a:extLst>
              <a:ext uri="{FF2B5EF4-FFF2-40B4-BE49-F238E27FC236}">
                <a16:creationId xmlns:a16="http://schemas.microsoft.com/office/drawing/2014/main" id="{159C0520-254B-D0E8-9863-FEDACC3CC50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00610" y="2149668"/>
            <a:ext cx="243126" cy="243126"/>
          </a:xfrm>
          <a:prstGeom prst="rect">
            <a:avLst/>
          </a:prstGeom>
        </p:spPr>
      </p:pic>
      <p:pic>
        <p:nvPicPr>
          <p:cNvPr id="188" name="Graphic 187" descr="Star with solid fill">
            <a:extLst>
              <a:ext uri="{FF2B5EF4-FFF2-40B4-BE49-F238E27FC236}">
                <a16:creationId xmlns:a16="http://schemas.microsoft.com/office/drawing/2014/main" id="{69A1EA00-FEE9-9E5B-CD33-F4D369AB60D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345224" y="2146534"/>
            <a:ext cx="243126" cy="243126"/>
          </a:xfrm>
          <a:prstGeom prst="rect">
            <a:avLst/>
          </a:prstGeom>
        </p:spPr>
      </p:pic>
      <p:pic>
        <p:nvPicPr>
          <p:cNvPr id="189" name="Graphic 188" descr="Star with solid fill">
            <a:extLst>
              <a:ext uri="{FF2B5EF4-FFF2-40B4-BE49-F238E27FC236}">
                <a16:creationId xmlns:a16="http://schemas.microsoft.com/office/drawing/2014/main" id="{21E6E879-B195-9F62-B8AB-31BB5CB2514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86562" y="2145781"/>
            <a:ext cx="243126" cy="243126"/>
          </a:xfrm>
          <a:prstGeom prst="rect">
            <a:avLst/>
          </a:prstGeom>
        </p:spPr>
      </p:pic>
      <p:pic>
        <p:nvPicPr>
          <p:cNvPr id="190" name="Graphic 189" descr="Star with solid fill">
            <a:extLst>
              <a:ext uri="{FF2B5EF4-FFF2-40B4-BE49-F238E27FC236}">
                <a16:creationId xmlns:a16="http://schemas.microsoft.com/office/drawing/2014/main" id="{3E0956B5-9545-0D61-93B7-37F7FC665E2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829688" y="2145028"/>
            <a:ext cx="243126" cy="243126"/>
          </a:xfrm>
          <a:prstGeom prst="rect">
            <a:avLst/>
          </a:prstGeom>
        </p:spPr>
      </p:pic>
      <p:sp>
        <p:nvSpPr>
          <p:cNvPr id="193" name="TextBox 192">
            <a:extLst>
              <a:ext uri="{FF2B5EF4-FFF2-40B4-BE49-F238E27FC236}">
                <a16:creationId xmlns:a16="http://schemas.microsoft.com/office/drawing/2014/main" id="{6CBE79B3-7256-5E62-C94D-4E8D4A4C0C87}"/>
              </a:ext>
            </a:extLst>
          </p:cNvPr>
          <p:cNvSpPr txBox="1"/>
          <p:nvPr/>
        </p:nvSpPr>
        <p:spPr>
          <a:xfrm>
            <a:off x="9628621" y="2380391"/>
            <a:ext cx="1806053"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Helvetica" panose="020B0604020202020204" pitchFamily="34" charset="0"/>
                <a:ea typeface="+mn-ea"/>
                <a:cs typeface="Helvetica" panose="020B0604020202020204" pitchFamily="34" charset="0"/>
              </a:rPr>
              <a:t>4 Stars on Google Reviews</a:t>
            </a:r>
          </a:p>
        </p:txBody>
      </p:sp>
      <p:pic>
        <p:nvPicPr>
          <p:cNvPr id="194" name="Picture 193">
            <a:extLst>
              <a:ext uri="{FF2B5EF4-FFF2-40B4-BE49-F238E27FC236}">
                <a16:creationId xmlns:a16="http://schemas.microsoft.com/office/drawing/2014/main" id="{28ED93F4-0C74-0408-CC55-A26BC12968A8}"/>
              </a:ext>
            </a:extLst>
          </p:cNvPr>
          <p:cNvPicPr>
            <a:picLocks noChangeAspect="1"/>
          </p:cNvPicPr>
          <p:nvPr/>
        </p:nvPicPr>
        <p:blipFill rotWithShape="1">
          <a:blip r:embed="rId26"/>
          <a:srcRect l="22741" t="16676" r="14851"/>
          <a:stretch/>
        </p:blipFill>
        <p:spPr>
          <a:xfrm>
            <a:off x="8057186" y="3744046"/>
            <a:ext cx="3312710" cy="1903379"/>
          </a:xfrm>
          <a:prstGeom prst="rect">
            <a:avLst/>
          </a:prstGeom>
          <a:ln w="19050">
            <a:solidFill>
              <a:schemeClr val="tx1">
                <a:lumMod val="50000"/>
                <a:lumOff val="50000"/>
              </a:schemeClr>
            </a:solidFill>
          </a:ln>
        </p:spPr>
      </p:pic>
      <p:pic>
        <p:nvPicPr>
          <p:cNvPr id="195" name="Graphic 194" descr="Marker with solid fill">
            <a:extLst>
              <a:ext uri="{FF2B5EF4-FFF2-40B4-BE49-F238E27FC236}">
                <a16:creationId xmlns:a16="http://schemas.microsoft.com/office/drawing/2014/main" id="{20B7AC9A-B3AD-E18A-F44D-26D8379E34A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670301" y="4857880"/>
            <a:ext cx="358830" cy="358830"/>
          </a:xfrm>
          <a:prstGeom prst="rect">
            <a:avLst/>
          </a:prstGeom>
        </p:spPr>
      </p:pic>
      <p:grpSp>
        <p:nvGrpSpPr>
          <p:cNvPr id="199" name="Group 198">
            <a:extLst>
              <a:ext uri="{FF2B5EF4-FFF2-40B4-BE49-F238E27FC236}">
                <a16:creationId xmlns:a16="http://schemas.microsoft.com/office/drawing/2014/main" id="{D11B23D7-9CCA-F133-DCB9-5732B3A67C2D}"/>
              </a:ext>
            </a:extLst>
          </p:cNvPr>
          <p:cNvGrpSpPr/>
          <p:nvPr/>
        </p:nvGrpSpPr>
        <p:grpSpPr>
          <a:xfrm>
            <a:off x="8045673" y="1395842"/>
            <a:ext cx="3389001" cy="4251583"/>
            <a:chOff x="8045673" y="1395842"/>
            <a:chExt cx="3389001" cy="4251583"/>
          </a:xfrm>
        </p:grpSpPr>
        <p:grpSp>
          <p:nvGrpSpPr>
            <p:cNvPr id="200" name="Group 199">
              <a:extLst>
                <a:ext uri="{FF2B5EF4-FFF2-40B4-BE49-F238E27FC236}">
                  <a16:creationId xmlns:a16="http://schemas.microsoft.com/office/drawing/2014/main" id="{35B86CF8-31E7-06DC-7C28-12C9F9AC69CC}"/>
                </a:ext>
              </a:extLst>
            </p:cNvPr>
            <p:cNvGrpSpPr/>
            <p:nvPr/>
          </p:nvGrpSpPr>
          <p:grpSpPr>
            <a:xfrm>
              <a:off x="8045673" y="1395842"/>
              <a:ext cx="3389001" cy="4251583"/>
              <a:chOff x="8045673" y="1395842"/>
              <a:chExt cx="3389001" cy="4251583"/>
            </a:xfrm>
          </p:grpSpPr>
          <p:sp>
            <p:nvSpPr>
              <p:cNvPr id="202" name="Rectangle: Rounded Corners 18">
                <a:extLst>
                  <a:ext uri="{FF2B5EF4-FFF2-40B4-BE49-F238E27FC236}">
                    <a16:creationId xmlns:a16="http://schemas.microsoft.com/office/drawing/2014/main" id="{7F7A674C-C7F0-1990-EB14-C650CED4533D}"/>
                  </a:ext>
                </a:extLst>
              </p:cNvPr>
              <p:cNvSpPr/>
              <p:nvPr/>
            </p:nvSpPr>
            <p:spPr>
              <a:xfrm>
                <a:off x="8045673" y="1631942"/>
                <a:ext cx="3324224" cy="1984890"/>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nSpc>
                    <a:spcPct val="150000"/>
                  </a:lnSpc>
                </a:pPr>
                <a:r>
                  <a:rPr lang="en-US" sz="1050" dirty="0">
                    <a:solidFill>
                      <a:schemeClr val="tx1">
                        <a:lumMod val="50000"/>
                        <a:lumOff val="50000"/>
                      </a:schemeClr>
                    </a:solidFill>
                    <a:latin typeface="Helvetica" panose="020B0604020202020204" pitchFamily="34" charset="0"/>
                    <a:cs typeface="Helvetica" panose="020B0604020202020204" pitchFamily="34" charset="0"/>
                  </a:rPr>
                  <a:t>Name: Gardens By the Bay</a:t>
                </a:r>
              </a:p>
              <a:p>
                <a:pPr>
                  <a:lnSpc>
                    <a:spcPct val="150000"/>
                  </a:lnSpc>
                </a:pPr>
                <a:r>
                  <a:rPr lang="en-US" sz="1050" dirty="0">
                    <a:solidFill>
                      <a:schemeClr val="tx1">
                        <a:lumMod val="50000"/>
                        <a:lumOff val="50000"/>
                      </a:schemeClr>
                    </a:solidFill>
                    <a:latin typeface="Helvetica" panose="020B0604020202020204" pitchFamily="34" charset="0"/>
                    <a:cs typeface="Helvetica" panose="020B0604020202020204" pitchFamily="34" charset="0"/>
                  </a:rPr>
                  <a:t>Description: Tourist Attraction in Singapore</a:t>
                </a:r>
              </a:p>
              <a:p>
                <a:pPr>
                  <a:lnSpc>
                    <a:spcPct val="150000"/>
                  </a:lnSpc>
                </a:pPr>
                <a:r>
                  <a:rPr lang="en-US" sz="1050" dirty="0">
                    <a:solidFill>
                      <a:schemeClr val="tx1">
                        <a:lumMod val="50000"/>
                        <a:lumOff val="50000"/>
                      </a:schemeClr>
                    </a:solidFill>
                    <a:latin typeface="Helvetica" panose="020B0604020202020204" pitchFamily="34" charset="0"/>
                    <a:cs typeface="Helvetica" panose="020B0604020202020204" pitchFamily="34" charset="0"/>
                  </a:rPr>
                  <a:t>Address: </a:t>
                </a:r>
                <a:r>
                  <a:rPr lang="sv-SE" sz="1050" dirty="0">
                    <a:solidFill>
                      <a:schemeClr val="tx1">
                        <a:lumMod val="50000"/>
                        <a:lumOff val="50000"/>
                      </a:schemeClr>
                    </a:solidFill>
                    <a:latin typeface="Helvetica" panose="020B0604020202020204" pitchFamily="34" charset="0"/>
                    <a:cs typeface="Helvetica" panose="020B0604020202020204" pitchFamily="34" charset="0"/>
                  </a:rPr>
                  <a:t>18 Marina Gardens Dr, Singapore 018953</a:t>
                </a:r>
              </a:p>
              <a:p>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203" name="TextBox 202">
                <a:extLst>
                  <a:ext uri="{FF2B5EF4-FFF2-40B4-BE49-F238E27FC236}">
                    <a16:creationId xmlns:a16="http://schemas.microsoft.com/office/drawing/2014/main" id="{DFDE2B81-9C88-5D53-DAD9-12D72B8979CB}"/>
                  </a:ext>
                </a:extLst>
              </p:cNvPr>
              <p:cNvSpPr txBox="1"/>
              <p:nvPr/>
            </p:nvSpPr>
            <p:spPr>
              <a:xfrm>
                <a:off x="8045673" y="1395842"/>
                <a:ext cx="3324223"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chemeClr val="bg1"/>
                    </a:solidFill>
                    <a:latin typeface="Helvetica" panose="020B0604020202020204" pitchFamily="34" charset="0"/>
                    <a:cs typeface="Helvetica" panose="020B0604020202020204" pitchFamily="34" charset="0"/>
                  </a:rPr>
                  <a:t>Location information</a:t>
                </a:r>
              </a:p>
            </p:txBody>
          </p:sp>
          <p:sp>
            <p:nvSpPr>
              <p:cNvPr id="204" name="Rectangle: Rounded Corners 220">
                <a:extLst>
                  <a:ext uri="{FF2B5EF4-FFF2-40B4-BE49-F238E27FC236}">
                    <a16:creationId xmlns:a16="http://schemas.microsoft.com/office/drawing/2014/main" id="{2088DE7A-7EB2-3B72-392B-5751E78C4CC4}"/>
                  </a:ext>
                </a:extLst>
              </p:cNvPr>
              <p:cNvSpPr/>
              <p:nvPr/>
            </p:nvSpPr>
            <p:spPr>
              <a:xfrm>
                <a:off x="9667632" y="1766741"/>
                <a:ext cx="1664252" cy="328837"/>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u="sng" dirty="0">
                    <a:solidFill>
                      <a:schemeClr val="tx1">
                        <a:lumMod val="50000"/>
                        <a:lumOff val="50000"/>
                      </a:schemeClr>
                    </a:solidFill>
                    <a:latin typeface="Helvetica" pitchFamily="2" charset="0"/>
                  </a:rPr>
                  <a:t>Visit website</a:t>
                </a:r>
                <a:endParaRPr lang="en-SG" sz="1000" b="1" u="sng" dirty="0">
                  <a:solidFill>
                    <a:schemeClr val="tx1">
                      <a:lumMod val="50000"/>
                      <a:lumOff val="50000"/>
                    </a:schemeClr>
                  </a:solidFill>
                  <a:latin typeface="Helvetica" pitchFamily="2" charset="0"/>
                </a:endParaRPr>
              </a:p>
            </p:txBody>
          </p:sp>
          <p:pic>
            <p:nvPicPr>
              <p:cNvPr id="205" name="Picture 204">
                <a:extLst>
                  <a:ext uri="{FF2B5EF4-FFF2-40B4-BE49-F238E27FC236}">
                    <a16:creationId xmlns:a16="http://schemas.microsoft.com/office/drawing/2014/main" id="{0B450C76-00E3-0923-1EF2-B588A3DA975F}"/>
                  </a:ext>
                </a:extLst>
              </p:cNvPr>
              <p:cNvPicPr>
                <a:picLocks noChangeAspect="1"/>
              </p:cNvPicPr>
              <p:nvPr/>
            </p:nvPicPr>
            <p:blipFill>
              <a:blip r:embed="rId17"/>
              <a:stretch>
                <a:fillRect/>
              </a:stretch>
            </p:blipFill>
            <p:spPr>
              <a:xfrm>
                <a:off x="8137166" y="1783414"/>
                <a:ext cx="1474361" cy="868249"/>
              </a:xfrm>
              <a:prstGeom prst="rect">
                <a:avLst/>
              </a:prstGeom>
              <a:ln w="19050">
                <a:solidFill>
                  <a:srgbClr val="595959"/>
                </a:solidFill>
              </a:ln>
            </p:spPr>
          </p:pic>
          <p:pic>
            <p:nvPicPr>
              <p:cNvPr id="206" name="Graphic 205" descr="Star with solid fill">
                <a:extLst>
                  <a:ext uri="{FF2B5EF4-FFF2-40B4-BE49-F238E27FC236}">
                    <a16:creationId xmlns:a16="http://schemas.microsoft.com/office/drawing/2014/main" id="{DF33BC1F-1984-9930-9E2B-60127AA59C2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61413" y="2149728"/>
                <a:ext cx="248570" cy="248570"/>
              </a:xfrm>
              <a:prstGeom prst="rect">
                <a:avLst/>
              </a:prstGeom>
            </p:spPr>
          </p:pic>
          <p:pic>
            <p:nvPicPr>
              <p:cNvPr id="207" name="Graphic 206" descr="Star with solid fill">
                <a:extLst>
                  <a:ext uri="{FF2B5EF4-FFF2-40B4-BE49-F238E27FC236}">
                    <a16:creationId xmlns:a16="http://schemas.microsoft.com/office/drawing/2014/main" id="{AC82EA25-26BE-C9A5-414B-E472EE21ADF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00610" y="2149668"/>
                <a:ext cx="243126" cy="243126"/>
              </a:xfrm>
              <a:prstGeom prst="rect">
                <a:avLst/>
              </a:prstGeom>
            </p:spPr>
          </p:pic>
          <p:pic>
            <p:nvPicPr>
              <p:cNvPr id="208" name="Graphic 207" descr="Star with solid fill">
                <a:extLst>
                  <a:ext uri="{FF2B5EF4-FFF2-40B4-BE49-F238E27FC236}">
                    <a16:creationId xmlns:a16="http://schemas.microsoft.com/office/drawing/2014/main" id="{91A8309B-61D7-4D28-32D3-A90C4B7F9A0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345224" y="2146534"/>
                <a:ext cx="243126" cy="243126"/>
              </a:xfrm>
              <a:prstGeom prst="rect">
                <a:avLst/>
              </a:prstGeom>
            </p:spPr>
          </p:pic>
          <p:pic>
            <p:nvPicPr>
              <p:cNvPr id="209" name="Graphic 208" descr="Star with solid fill">
                <a:extLst>
                  <a:ext uri="{FF2B5EF4-FFF2-40B4-BE49-F238E27FC236}">
                    <a16:creationId xmlns:a16="http://schemas.microsoft.com/office/drawing/2014/main" id="{C4C774CA-7279-6D84-024F-64FF7540787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86562" y="2145781"/>
                <a:ext cx="243126" cy="243126"/>
              </a:xfrm>
              <a:prstGeom prst="rect">
                <a:avLst/>
              </a:prstGeom>
            </p:spPr>
          </p:pic>
          <p:pic>
            <p:nvPicPr>
              <p:cNvPr id="210" name="Graphic 209" descr="Star with solid fill">
                <a:extLst>
                  <a:ext uri="{FF2B5EF4-FFF2-40B4-BE49-F238E27FC236}">
                    <a16:creationId xmlns:a16="http://schemas.microsoft.com/office/drawing/2014/main" id="{3A9F2DFC-8593-2704-6C2C-0F6F26B3872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829688" y="2145028"/>
                <a:ext cx="243126" cy="243126"/>
              </a:xfrm>
              <a:prstGeom prst="rect">
                <a:avLst/>
              </a:prstGeom>
            </p:spPr>
          </p:pic>
          <p:sp>
            <p:nvSpPr>
              <p:cNvPr id="211" name="TextBox 210">
                <a:extLst>
                  <a:ext uri="{FF2B5EF4-FFF2-40B4-BE49-F238E27FC236}">
                    <a16:creationId xmlns:a16="http://schemas.microsoft.com/office/drawing/2014/main" id="{19288761-91EF-869B-B117-8991DC65C462}"/>
                  </a:ext>
                </a:extLst>
              </p:cNvPr>
              <p:cNvSpPr txBox="1"/>
              <p:nvPr/>
            </p:nvSpPr>
            <p:spPr>
              <a:xfrm>
                <a:off x="9628621" y="2380391"/>
                <a:ext cx="1806053"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Helvetica" panose="020B0604020202020204" pitchFamily="34" charset="0"/>
                    <a:ea typeface="+mn-ea"/>
                    <a:cs typeface="Helvetica" panose="020B0604020202020204" pitchFamily="34" charset="0"/>
                  </a:rPr>
                  <a:t>4 Stars on Google Reviews</a:t>
                </a:r>
              </a:p>
            </p:txBody>
          </p:sp>
          <p:pic>
            <p:nvPicPr>
              <p:cNvPr id="212" name="Picture 211">
                <a:extLst>
                  <a:ext uri="{FF2B5EF4-FFF2-40B4-BE49-F238E27FC236}">
                    <a16:creationId xmlns:a16="http://schemas.microsoft.com/office/drawing/2014/main" id="{A0925EA8-DD0F-99D3-0C5D-A51BA55ACDD9}"/>
                  </a:ext>
                </a:extLst>
              </p:cNvPr>
              <p:cNvPicPr>
                <a:picLocks noChangeAspect="1"/>
              </p:cNvPicPr>
              <p:nvPr/>
            </p:nvPicPr>
            <p:blipFill rotWithShape="1">
              <a:blip r:embed="rId26"/>
              <a:srcRect l="22741" t="16676" r="14851"/>
              <a:stretch/>
            </p:blipFill>
            <p:spPr>
              <a:xfrm>
                <a:off x="8057186" y="3744046"/>
                <a:ext cx="3312710" cy="1903379"/>
              </a:xfrm>
              <a:prstGeom prst="rect">
                <a:avLst/>
              </a:prstGeom>
              <a:ln w="19050">
                <a:solidFill>
                  <a:schemeClr val="tx1">
                    <a:lumMod val="50000"/>
                    <a:lumOff val="50000"/>
                  </a:schemeClr>
                </a:solidFill>
              </a:ln>
            </p:spPr>
          </p:pic>
        </p:grpSp>
        <p:pic>
          <p:nvPicPr>
            <p:cNvPr id="201" name="Graphic 200" descr="Marker with solid fill">
              <a:extLst>
                <a:ext uri="{FF2B5EF4-FFF2-40B4-BE49-F238E27FC236}">
                  <a16:creationId xmlns:a16="http://schemas.microsoft.com/office/drawing/2014/main" id="{4FC1DF00-A03E-F4E8-BD8A-74D76A6BF31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670301" y="4857880"/>
              <a:ext cx="358830" cy="358830"/>
            </a:xfrm>
            <a:prstGeom prst="rect">
              <a:avLst/>
            </a:prstGeom>
          </p:spPr>
        </p:pic>
      </p:grpSp>
      <p:pic>
        <p:nvPicPr>
          <p:cNvPr id="403" name="Graphic 402" descr="Cursor with solid fill">
            <a:extLst>
              <a:ext uri="{FF2B5EF4-FFF2-40B4-BE49-F238E27FC236}">
                <a16:creationId xmlns:a16="http://schemas.microsoft.com/office/drawing/2014/main" id="{C1A761F5-9569-A877-F095-EA86556EC89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280490" y="3155378"/>
            <a:ext cx="312187" cy="312187"/>
          </a:xfrm>
          <a:prstGeom prst="rect">
            <a:avLst/>
          </a:prstGeom>
        </p:spPr>
      </p:pic>
      <p:sp>
        <p:nvSpPr>
          <p:cNvPr id="176" name="TextBox 175">
            <a:extLst>
              <a:ext uri="{FF2B5EF4-FFF2-40B4-BE49-F238E27FC236}">
                <a16:creationId xmlns:a16="http://schemas.microsoft.com/office/drawing/2014/main" id="{C1348380-43BB-F5B9-6DA3-DEA5B4E33B7B}"/>
              </a:ext>
            </a:extLst>
          </p:cNvPr>
          <p:cNvSpPr txBox="1"/>
          <p:nvPr/>
        </p:nvSpPr>
        <p:spPr>
          <a:xfrm>
            <a:off x="1704596" y="6300645"/>
            <a:ext cx="9408124"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Helvetica" panose="020B0604020202020204" pitchFamily="34" charset="0"/>
                <a:ea typeface="+mn-ea"/>
                <a:cs typeface="Helvetica" panose="020B0604020202020204" pitchFamily="34" charset="0"/>
              </a:rPr>
              <a:t>Images sources from Google Maps</a:t>
            </a:r>
          </a:p>
        </p:txBody>
      </p:sp>
    </p:spTree>
    <p:extLst>
      <p:ext uri="{BB962C8B-B14F-4D97-AF65-F5344CB8AC3E}">
        <p14:creationId xmlns:p14="http://schemas.microsoft.com/office/powerpoint/2010/main" val="20278502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30">
            <a:extLst>
              <a:ext uri="{FF2B5EF4-FFF2-40B4-BE49-F238E27FC236}">
                <a16:creationId xmlns:a16="http://schemas.microsoft.com/office/drawing/2014/main" id="{77F4443D-C73E-D7E9-8F62-341079191851}"/>
              </a:ext>
            </a:extLst>
          </p:cNvPr>
          <p:cNvSpPr/>
          <p:nvPr/>
        </p:nvSpPr>
        <p:spPr>
          <a:xfrm>
            <a:off x="2659810"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33" name="TextBox 32">
            <a:extLst>
              <a:ext uri="{FF2B5EF4-FFF2-40B4-BE49-F238E27FC236}">
                <a16:creationId xmlns:a16="http://schemas.microsoft.com/office/drawing/2014/main" id="{DE8F77FC-3A5E-8F0E-AF58-FAE8A3F97F33}"/>
              </a:ext>
            </a:extLst>
          </p:cNvPr>
          <p:cNvSpPr txBox="1"/>
          <p:nvPr/>
        </p:nvSpPr>
        <p:spPr>
          <a:xfrm>
            <a:off x="2878721" y="3023680"/>
            <a:ext cx="800815" cy="338554"/>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Recce trips for research</a:t>
            </a:r>
            <a:endParaRPr lang="en-SG" sz="800" dirty="0">
              <a:solidFill>
                <a:schemeClr val="tx1">
                  <a:lumMod val="50000"/>
                  <a:lumOff val="50000"/>
                </a:schemeClr>
              </a:solidFill>
              <a:latin typeface="Helvetica" pitchFamily="2" charset="0"/>
            </a:endParaRPr>
          </a:p>
        </p:txBody>
      </p:sp>
      <p:grpSp>
        <p:nvGrpSpPr>
          <p:cNvPr id="37" name="Group 36">
            <a:extLst>
              <a:ext uri="{FF2B5EF4-FFF2-40B4-BE49-F238E27FC236}">
                <a16:creationId xmlns:a16="http://schemas.microsoft.com/office/drawing/2014/main" id="{69F234D2-7C87-AE86-B494-8826EAFBAF1D}"/>
              </a:ext>
            </a:extLst>
          </p:cNvPr>
          <p:cNvGrpSpPr/>
          <p:nvPr/>
        </p:nvGrpSpPr>
        <p:grpSpPr>
          <a:xfrm>
            <a:off x="2499565" y="3005356"/>
            <a:ext cx="435529" cy="406157"/>
            <a:chOff x="3082827" y="2589559"/>
            <a:chExt cx="291825" cy="291825"/>
          </a:xfrm>
        </p:grpSpPr>
        <p:grpSp>
          <p:nvGrpSpPr>
            <p:cNvPr id="39" name="Group 38">
              <a:extLst>
                <a:ext uri="{FF2B5EF4-FFF2-40B4-BE49-F238E27FC236}">
                  <a16:creationId xmlns:a16="http://schemas.microsoft.com/office/drawing/2014/main" id="{B4909745-53A4-F816-C5F0-ED6A4E95531F}"/>
                </a:ext>
              </a:extLst>
            </p:cNvPr>
            <p:cNvGrpSpPr/>
            <p:nvPr/>
          </p:nvGrpSpPr>
          <p:grpSpPr>
            <a:xfrm>
              <a:off x="3082827" y="2589559"/>
              <a:ext cx="291825" cy="291825"/>
              <a:chOff x="4624074" y="2498789"/>
              <a:chExt cx="483861" cy="483861"/>
            </a:xfrm>
          </p:grpSpPr>
          <p:sp>
            <p:nvSpPr>
              <p:cNvPr id="63" name="Flowchart: Connector 233">
                <a:extLst>
                  <a:ext uri="{FF2B5EF4-FFF2-40B4-BE49-F238E27FC236}">
                    <a16:creationId xmlns:a16="http://schemas.microsoft.com/office/drawing/2014/main" id="{9CE7FAE7-37E5-3E4C-1455-D00BE00541B3}"/>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4" name="Flowchart: Connector 234">
                <a:extLst>
                  <a:ext uri="{FF2B5EF4-FFF2-40B4-BE49-F238E27FC236}">
                    <a16:creationId xmlns:a16="http://schemas.microsoft.com/office/drawing/2014/main" id="{E1EBD32C-F29F-5614-2DD8-190FBF186C17}"/>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60" name="Picture 59" descr="A close up of a logo&#10;&#10;Description automatically generated">
              <a:extLst>
                <a:ext uri="{FF2B5EF4-FFF2-40B4-BE49-F238E27FC236}">
                  <a16:creationId xmlns:a16="http://schemas.microsoft.com/office/drawing/2014/main" id="{6AE6A60E-DFA1-B458-3E62-0430E226871E}"/>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2" name="Rectangle: Rounded Corners 59">
            <a:extLst>
              <a:ext uri="{FF2B5EF4-FFF2-40B4-BE49-F238E27FC236}">
                <a16:creationId xmlns:a16="http://schemas.microsoft.com/office/drawing/2014/main" id="{D2AA696B-FC55-4D9A-F08A-264A54CF7911}"/>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Rounded Corners 60">
            <a:extLst>
              <a:ext uri="{FF2B5EF4-FFF2-40B4-BE49-F238E27FC236}">
                <a16:creationId xmlns:a16="http://schemas.microsoft.com/office/drawing/2014/main" id="{4DDB0F7C-D131-D472-277D-62FEFC38779C}"/>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Straight Connector 4">
            <a:extLst>
              <a:ext uri="{FF2B5EF4-FFF2-40B4-BE49-F238E27FC236}">
                <a16:creationId xmlns:a16="http://schemas.microsoft.com/office/drawing/2014/main" id="{ED095757-09DF-913A-701A-4CEBC07907C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293662-F47A-D8A2-77C2-5520D72C5231}"/>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BC1EC8-42E0-BC4F-B93E-FBF1EAB13AB0}"/>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20309D-402D-A081-2B13-92C6AEA73086}"/>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51C36-DF7C-326A-C8A3-8018C7A29D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6F9C9B-C89F-9898-4A05-A85324DDC6A4}"/>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99ED8E-1E79-9DE5-D54D-2C395CFC342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CBB7D1-F9D8-F382-4294-17C4CD9DC7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1ECEBE-77E6-1049-4A19-33F822599BE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2F7EFB-664E-5C2C-54D3-0B362F93BAE8}"/>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586355-E1A7-C00C-1197-BEFF61F9991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6" name="TextBox 25">
            <a:extLst>
              <a:ext uri="{FF2B5EF4-FFF2-40B4-BE49-F238E27FC236}">
                <a16:creationId xmlns:a16="http://schemas.microsoft.com/office/drawing/2014/main" id="{3C9A05A9-F1D1-B644-1393-5E211C3B2747}"/>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7" name="TextBox 26">
            <a:extLst>
              <a:ext uri="{FF2B5EF4-FFF2-40B4-BE49-F238E27FC236}">
                <a16:creationId xmlns:a16="http://schemas.microsoft.com/office/drawing/2014/main" id="{81E52E22-89DD-7E7A-52DA-FF7494936764}"/>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8" name="TextBox 27">
            <a:extLst>
              <a:ext uri="{FF2B5EF4-FFF2-40B4-BE49-F238E27FC236}">
                <a16:creationId xmlns:a16="http://schemas.microsoft.com/office/drawing/2014/main" id="{41091C47-FA42-65FA-0949-73FABDEE117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 name="TextBox 28">
            <a:extLst>
              <a:ext uri="{FF2B5EF4-FFF2-40B4-BE49-F238E27FC236}">
                <a16:creationId xmlns:a16="http://schemas.microsoft.com/office/drawing/2014/main" id="{CAEC78FC-C6EC-B1AA-A6D2-25016F36B24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5" name="TextBox 34">
            <a:extLst>
              <a:ext uri="{FF2B5EF4-FFF2-40B4-BE49-F238E27FC236}">
                <a16:creationId xmlns:a16="http://schemas.microsoft.com/office/drawing/2014/main" id="{1F6411AD-98ED-B7E5-164E-7343D2D97686}"/>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8" name="TextBox 37">
            <a:extLst>
              <a:ext uri="{FF2B5EF4-FFF2-40B4-BE49-F238E27FC236}">
                <a16:creationId xmlns:a16="http://schemas.microsoft.com/office/drawing/2014/main" id="{D9328C26-547B-1521-B99E-20632BCF69FE}"/>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45" name="TextBox 44">
            <a:extLst>
              <a:ext uri="{FF2B5EF4-FFF2-40B4-BE49-F238E27FC236}">
                <a16:creationId xmlns:a16="http://schemas.microsoft.com/office/drawing/2014/main" id="{C829C3BB-F5EF-8A95-7965-B5C03C8F5F1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46" name="TextBox 45">
            <a:extLst>
              <a:ext uri="{FF2B5EF4-FFF2-40B4-BE49-F238E27FC236}">
                <a16:creationId xmlns:a16="http://schemas.microsoft.com/office/drawing/2014/main" id="{768D3993-FC22-6B73-A537-34B1CF86082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47" name="TextBox 46">
            <a:extLst>
              <a:ext uri="{FF2B5EF4-FFF2-40B4-BE49-F238E27FC236}">
                <a16:creationId xmlns:a16="http://schemas.microsoft.com/office/drawing/2014/main" id="{D37DCE0E-C1EB-746C-BD78-9E654CC34710}"/>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48" name="TextBox 47">
            <a:extLst>
              <a:ext uri="{FF2B5EF4-FFF2-40B4-BE49-F238E27FC236}">
                <a16:creationId xmlns:a16="http://schemas.microsoft.com/office/drawing/2014/main" id="{2187C693-7562-BF11-6BBF-E546103E591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55" name="TextBox 54">
            <a:extLst>
              <a:ext uri="{FF2B5EF4-FFF2-40B4-BE49-F238E27FC236}">
                <a16:creationId xmlns:a16="http://schemas.microsoft.com/office/drawing/2014/main" id="{7496AF72-FA94-2DBA-B4B2-43BFF67C6B3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56" name="TextBox 55">
            <a:extLst>
              <a:ext uri="{FF2B5EF4-FFF2-40B4-BE49-F238E27FC236}">
                <a16:creationId xmlns:a16="http://schemas.microsoft.com/office/drawing/2014/main" id="{6235060D-DC1F-59AE-459D-55381940E3B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167" name="Straight Connector 166">
            <a:extLst>
              <a:ext uri="{FF2B5EF4-FFF2-40B4-BE49-F238E27FC236}">
                <a16:creationId xmlns:a16="http://schemas.microsoft.com/office/drawing/2014/main" id="{92A36EC1-7C39-9851-CA8E-54E81A5FA900}"/>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4A7B12D-8191-E47B-D3F1-A76D5007336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4" name="TextBox 3">
            <a:extLst>
              <a:ext uri="{FF2B5EF4-FFF2-40B4-BE49-F238E27FC236}">
                <a16:creationId xmlns:a16="http://schemas.microsoft.com/office/drawing/2014/main" id="{3A0A6741-6FCC-FE21-93A7-5FD269519997}"/>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8" name="TextBox 7">
            <a:extLst>
              <a:ext uri="{FF2B5EF4-FFF2-40B4-BE49-F238E27FC236}">
                <a16:creationId xmlns:a16="http://schemas.microsoft.com/office/drawing/2014/main" id="{0D431516-04E7-5D65-0800-D2337A3BC56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15" name="TextBox 14">
            <a:extLst>
              <a:ext uri="{FF2B5EF4-FFF2-40B4-BE49-F238E27FC236}">
                <a16:creationId xmlns:a16="http://schemas.microsoft.com/office/drawing/2014/main" id="{CA33140B-4FA8-70D3-5F55-A71477DA39C5}"/>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17" name="TextBox 16">
            <a:extLst>
              <a:ext uri="{FF2B5EF4-FFF2-40B4-BE49-F238E27FC236}">
                <a16:creationId xmlns:a16="http://schemas.microsoft.com/office/drawing/2014/main" id="{17883EE4-D8F0-E537-B191-1E06D61576EE}"/>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5" name="TextBox 24">
            <a:extLst>
              <a:ext uri="{FF2B5EF4-FFF2-40B4-BE49-F238E27FC236}">
                <a16:creationId xmlns:a16="http://schemas.microsoft.com/office/drawing/2014/main" id="{7AF46DAD-36E0-C755-2D63-F8940BC30F04}"/>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 name="Straight Connector 29">
            <a:extLst>
              <a:ext uri="{FF2B5EF4-FFF2-40B4-BE49-F238E27FC236}">
                <a16:creationId xmlns:a16="http://schemas.microsoft.com/office/drawing/2014/main" id="{A6131C34-1CB1-59B4-5173-ABA78D35FEF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097425-559B-0E19-36D0-B3CC2A8EB1FD}"/>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845E2-2B51-3A63-AAAA-18E29819F18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B9075B-9159-68B6-DE98-A617E62304B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40A281-3B1B-2648-C168-31D87A5B814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7464A6C-2E83-1ECD-266D-F511791CB30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E9B27253-F927-454F-AA06-CCE1CB8DFCC0}"/>
              </a:ext>
            </a:extLst>
          </p:cNvPr>
          <p:cNvSpPr/>
          <p:nvPr/>
        </p:nvSpPr>
        <p:spPr>
          <a:xfrm>
            <a:off x="3409950" y="76175"/>
            <a:ext cx="6439766" cy="429774"/>
          </a:xfrm>
          <a:prstGeom prst="wedgeRectCallout">
            <a:avLst>
              <a:gd name="adj1" fmla="val 22026"/>
              <a:gd name="adj2" fmla="val 97613"/>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Helvetica" panose="020B0604020202020204" pitchFamily="34" charset="0"/>
                <a:cs typeface="Helvetica" panose="020B0604020202020204" pitchFamily="34" charset="0"/>
              </a:rPr>
              <a:t>As you can see, you can visit the website, and upon clicking, the website will pop out in a new window!</a:t>
            </a:r>
            <a:endParaRPr lang="en-SG" sz="1200" b="1" dirty="0">
              <a:solidFill>
                <a:schemeClr val="tx1"/>
              </a:solidFill>
              <a:latin typeface="Helvetica" panose="020B0604020202020204" pitchFamily="34" charset="0"/>
              <a:cs typeface="Helvetica" panose="020B0604020202020204" pitchFamily="34" charset="0"/>
            </a:endParaRPr>
          </a:p>
        </p:txBody>
      </p:sp>
      <p:sp>
        <p:nvSpPr>
          <p:cNvPr id="22" name="Rectangle: Rounded Corners 21">
            <a:extLst>
              <a:ext uri="{FF2B5EF4-FFF2-40B4-BE49-F238E27FC236}">
                <a16:creationId xmlns:a16="http://schemas.microsoft.com/office/drawing/2014/main" id="{1A51B1B7-AAAE-8121-88DC-C2F746590262}"/>
              </a:ext>
            </a:extLst>
          </p:cNvPr>
          <p:cNvSpPr/>
          <p:nvPr/>
        </p:nvSpPr>
        <p:spPr>
          <a:xfrm>
            <a:off x="728840" y="1021967"/>
            <a:ext cx="10734318" cy="342094"/>
          </a:xfrm>
          <a:prstGeom prst="roundRect">
            <a:avLst>
              <a:gd name="adj" fmla="val 0"/>
            </a:avLst>
          </a:prstGeom>
          <a:solidFill>
            <a:srgbClr val="B8EED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28" name="Rectangle: Rounded Corners 18">
            <a:extLst>
              <a:ext uri="{FF2B5EF4-FFF2-40B4-BE49-F238E27FC236}">
                <a16:creationId xmlns:a16="http://schemas.microsoft.com/office/drawing/2014/main" id="{C17F3207-193E-C6C8-6B1B-71C9DA9BE236}"/>
              </a:ext>
            </a:extLst>
          </p:cNvPr>
          <p:cNvSpPr/>
          <p:nvPr/>
        </p:nvSpPr>
        <p:spPr>
          <a:xfrm>
            <a:off x="724044" y="682573"/>
            <a:ext cx="10739119" cy="342094"/>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p:txBody>
      </p:sp>
      <p:sp>
        <p:nvSpPr>
          <p:cNvPr id="135" name="TextBox 134">
            <a:extLst>
              <a:ext uri="{FF2B5EF4-FFF2-40B4-BE49-F238E27FC236}">
                <a16:creationId xmlns:a16="http://schemas.microsoft.com/office/drawing/2014/main" id="{A24643C8-E187-24E1-2101-98112522EFF8}"/>
              </a:ext>
            </a:extLst>
          </p:cNvPr>
          <p:cNvSpPr txBox="1"/>
          <p:nvPr/>
        </p:nvSpPr>
        <p:spPr>
          <a:xfrm>
            <a:off x="716300" y="673244"/>
            <a:ext cx="10743909" cy="369332"/>
          </a:xfrm>
          <a:prstGeom prst="rect">
            <a:avLst/>
          </a:prstGeom>
          <a:solidFill>
            <a:srgbClr val="60D9A1"/>
          </a:solidFill>
        </p:spPr>
        <p:txBody>
          <a:bodyPr wrap="square" rtlCol="0" anchor="ctr">
            <a:spAutoFit/>
          </a:bodyPr>
          <a:lstStyle/>
          <a:p>
            <a:r>
              <a:rPr lang="en-SG" b="1" dirty="0">
                <a:solidFill>
                  <a:schemeClr val="bg1"/>
                </a:solidFill>
                <a:latin typeface="Helvetica" panose="020B0604020202020204" pitchFamily="34" charset="0"/>
                <a:cs typeface="Helvetica" panose="020B0604020202020204" pitchFamily="34" charset="0"/>
              </a:rPr>
              <a:t>To do list</a:t>
            </a:r>
          </a:p>
        </p:txBody>
      </p:sp>
      <p:sp>
        <p:nvSpPr>
          <p:cNvPr id="136" name="Rectangle: Rounded Corners 220">
            <a:extLst>
              <a:ext uri="{FF2B5EF4-FFF2-40B4-BE49-F238E27FC236}">
                <a16:creationId xmlns:a16="http://schemas.microsoft.com/office/drawing/2014/main" id="{4DC8784D-45F4-B4C7-3C24-3151CD0A647E}"/>
              </a:ext>
            </a:extLst>
          </p:cNvPr>
          <p:cNvSpPr/>
          <p:nvPr/>
        </p:nvSpPr>
        <p:spPr>
          <a:xfrm>
            <a:off x="5452317" y="723151"/>
            <a:ext cx="1257137"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Add new task</a:t>
            </a:r>
          </a:p>
        </p:txBody>
      </p:sp>
      <p:sp>
        <p:nvSpPr>
          <p:cNvPr id="137" name="Rectangle: Rounded Corners 220">
            <a:extLst>
              <a:ext uri="{FF2B5EF4-FFF2-40B4-BE49-F238E27FC236}">
                <a16:creationId xmlns:a16="http://schemas.microsoft.com/office/drawing/2014/main" id="{5AD427E6-25FA-04EF-EA00-A086A4E85740}"/>
              </a:ext>
            </a:extLst>
          </p:cNvPr>
          <p:cNvSpPr/>
          <p:nvPr/>
        </p:nvSpPr>
        <p:spPr>
          <a:xfrm>
            <a:off x="9586913" y="719161"/>
            <a:ext cx="1785524"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Selecting language</a:t>
            </a:r>
          </a:p>
        </p:txBody>
      </p:sp>
      <p:sp>
        <p:nvSpPr>
          <p:cNvPr id="138" name="Rectangle: Rounded Corners 220">
            <a:extLst>
              <a:ext uri="{FF2B5EF4-FFF2-40B4-BE49-F238E27FC236}">
                <a16:creationId xmlns:a16="http://schemas.microsoft.com/office/drawing/2014/main" id="{AF007F30-017D-F4EF-A451-4D54C0AFC27F}"/>
              </a:ext>
            </a:extLst>
          </p:cNvPr>
          <p:cNvSpPr/>
          <p:nvPr/>
        </p:nvSpPr>
        <p:spPr>
          <a:xfrm>
            <a:off x="763377" y="1071879"/>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Weekly view</a:t>
            </a:r>
          </a:p>
        </p:txBody>
      </p:sp>
      <p:sp>
        <p:nvSpPr>
          <p:cNvPr id="139" name="Rectangle: Rounded Corners 220">
            <a:extLst>
              <a:ext uri="{FF2B5EF4-FFF2-40B4-BE49-F238E27FC236}">
                <a16:creationId xmlns:a16="http://schemas.microsoft.com/office/drawing/2014/main" id="{380CE469-CA2E-EF9C-313A-79B2A90039DB}"/>
              </a:ext>
            </a:extLst>
          </p:cNvPr>
          <p:cNvSpPr/>
          <p:nvPr/>
        </p:nvSpPr>
        <p:spPr>
          <a:xfrm>
            <a:off x="7818108" y="1061958"/>
            <a:ext cx="1517998"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drafts</a:t>
            </a:r>
          </a:p>
        </p:txBody>
      </p:sp>
      <p:sp>
        <p:nvSpPr>
          <p:cNvPr id="140" name="Rectangle: Rounded Corners 220">
            <a:extLst>
              <a:ext uri="{FF2B5EF4-FFF2-40B4-BE49-F238E27FC236}">
                <a16:creationId xmlns:a16="http://schemas.microsoft.com/office/drawing/2014/main" id="{1C0BA737-4F02-AE98-2946-1528B16871F4}"/>
              </a:ext>
            </a:extLst>
          </p:cNvPr>
          <p:cNvSpPr/>
          <p:nvPr/>
        </p:nvSpPr>
        <p:spPr>
          <a:xfrm>
            <a:off x="9381703" y="1060732"/>
            <a:ext cx="1990733" cy="269513"/>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000" b="1" dirty="0">
                <a:solidFill>
                  <a:schemeClr val="tx1">
                    <a:lumMod val="50000"/>
                    <a:lumOff val="50000"/>
                  </a:schemeClr>
                </a:solidFill>
                <a:latin typeface="Helvetica" pitchFamily="2" charset="0"/>
              </a:rPr>
              <a:t>       View previous actions</a:t>
            </a:r>
          </a:p>
        </p:txBody>
      </p:sp>
      <p:pic>
        <p:nvPicPr>
          <p:cNvPr id="141" name="Graphic 140" descr="Add with solid fill">
            <a:extLst>
              <a:ext uri="{FF2B5EF4-FFF2-40B4-BE49-F238E27FC236}">
                <a16:creationId xmlns:a16="http://schemas.microsoft.com/office/drawing/2014/main" id="{11A071B5-A2AC-6750-A7FF-16C1EAE21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0952" y="775178"/>
            <a:ext cx="170856" cy="170856"/>
          </a:xfrm>
          <a:prstGeom prst="rect">
            <a:avLst/>
          </a:prstGeom>
        </p:spPr>
      </p:pic>
      <p:pic>
        <p:nvPicPr>
          <p:cNvPr id="142" name="Graphic 141" descr="Play with solid fill">
            <a:extLst>
              <a:ext uri="{FF2B5EF4-FFF2-40B4-BE49-F238E27FC236}">
                <a16:creationId xmlns:a16="http://schemas.microsoft.com/office/drawing/2014/main" id="{C4914F3D-4267-7411-8838-700EC4F15B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2017585" y="1128661"/>
            <a:ext cx="199103" cy="199103"/>
          </a:xfrm>
          <a:prstGeom prst="rect">
            <a:avLst/>
          </a:prstGeom>
        </p:spPr>
      </p:pic>
      <p:pic>
        <p:nvPicPr>
          <p:cNvPr id="143" name="Graphic 142" descr="Play with solid fill">
            <a:extLst>
              <a:ext uri="{FF2B5EF4-FFF2-40B4-BE49-F238E27FC236}">
                <a16:creationId xmlns:a16="http://schemas.microsoft.com/office/drawing/2014/main" id="{636F413F-33D9-F7F0-5190-4A98ED51A9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9082812" y="1117827"/>
            <a:ext cx="199103" cy="199103"/>
          </a:xfrm>
          <a:prstGeom prst="rect">
            <a:avLst/>
          </a:prstGeom>
        </p:spPr>
      </p:pic>
      <p:pic>
        <p:nvPicPr>
          <p:cNvPr id="144" name="Graphic 143" descr="Play with solid fill">
            <a:extLst>
              <a:ext uri="{FF2B5EF4-FFF2-40B4-BE49-F238E27FC236}">
                <a16:creationId xmlns:a16="http://schemas.microsoft.com/office/drawing/2014/main" id="{861596AA-F1E8-3EA5-3F87-94E133D0D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2" y="767637"/>
            <a:ext cx="199103" cy="199103"/>
          </a:xfrm>
          <a:prstGeom prst="rect">
            <a:avLst/>
          </a:prstGeom>
        </p:spPr>
      </p:pic>
      <p:pic>
        <p:nvPicPr>
          <p:cNvPr id="145" name="Graphic 144" descr="Earth globe: Americas with solid fill">
            <a:extLst>
              <a:ext uri="{FF2B5EF4-FFF2-40B4-BE49-F238E27FC236}">
                <a16:creationId xmlns:a16="http://schemas.microsoft.com/office/drawing/2014/main" id="{A7684297-991E-E3D1-DE95-5833B2A2E1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75451" y="749887"/>
            <a:ext cx="214216" cy="214216"/>
          </a:xfrm>
          <a:prstGeom prst="rect">
            <a:avLst/>
          </a:prstGeom>
        </p:spPr>
      </p:pic>
      <p:pic>
        <p:nvPicPr>
          <p:cNvPr id="146" name="Graphic 145" descr="Eye with solid fill">
            <a:extLst>
              <a:ext uri="{FF2B5EF4-FFF2-40B4-BE49-F238E27FC236}">
                <a16:creationId xmlns:a16="http://schemas.microsoft.com/office/drawing/2014/main" id="{DE6FFF91-21B9-D1C1-C5A3-3962A3F1BE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989" y="1075465"/>
            <a:ext cx="275804" cy="275804"/>
          </a:xfrm>
          <a:prstGeom prst="rect">
            <a:avLst/>
          </a:prstGeom>
        </p:spPr>
      </p:pic>
      <p:pic>
        <p:nvPicPr>
          <p:cNvPr id="147" name="Graphic 146" descr="Blueprint with solid fill">
            <a:extLst>
              <a:ext uri="{FF2B5EF4-FFF2-40B4-BE49-F238E27FC236}">
                <a16:creationId xmlns:a16="http://schemas.microsoft.com/office/drawing/2014/main" id="{58EE3873-A13D-4F48-B928-85B1AA5469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13440" y="1050966"/>
            <a:ext cx="283951" cy="283951"/>
          </a:xfrm>
          <a:prstGeom prst="rect">
            <a:avLst/>
          </a:prstGeom>
        </p:spPr>
      </p:pic>
      <p:pic>
        <p:nvPicPr>
          <p:cNvPr id="148" name="Graphic 147" descr="Eraser with solid fill">
            <a:extLst>
              <a:ext uri="{FF2B5EF4-FFF2-40B4-BE49-F238E27FC236}">
                <a16:creationId xmlns:a16="http://schemas.microsoft.com/office/drawing/2014/main" id="{6AEBAE87-5234-6A19-2185-92E988D82D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45896" y="1089960"/>
            <a:ext cx="229555" cy="229555"/>
          </a:xfrm>
          <a:prstGeom prst="rect">
            <a:avLst/>
          </a:prstGeom>
        </p:spPr>
      </p:pic>
      <p:pic>
        <p:nvPicPr>
          <p:cNvPr id="149" name="Graphic 148" descr="Play with solid fill">
            <a:extLst>
              <a:ext uri="{FF2B5EF4-FFF2-40B4-BE49-F238E27FC236}">
                <a16:creationId xmlns:a16="http://schemas.microsoft.com/office/drawing/2014/main" id="{91C9D70F-B1EA-E30C-7C5D-669D78A32B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132781" y="1093329"/>
            <a:ext cx="199103" cy="199103"/>
          </a:xfrm>
          <a:prstGeom prst="rect">
            <a:avLst/>
          </a:prstGeom>
        </p:spPr>
      </p:pic>
      <p:sp>
        <p:nvSpPr>
          <p:cNvPr id="23" name="Rectangle: Rounded Corners 123">
            <a:extLst>
              <a:ext uri="{FF2B5EF4-FFF2-40B4-BE49-F238E27FC236}">
                <a16:creationId xmlns:a16="http://schemas.microsoft.com/office/drawing/2014/main" id="{6A9C3AA8-41AC-C1E4-3D37-7BEE833F1706}"/>
              </a:ext>
            </a:extLst>
          </p:cNvPr>
          <p:cNvSpPr/>
          <p:nvPr/>
        </p:nvSpPr>
        <p:spPr>
          <a:xfrm>
            <a:off x="733933" y="1886279"/>
            <a:ext cx="608834" cy="4341689"/>
          </a:xfrm>
          <a:prstGeom prst="roundRect">
            <a:avLst>
              <a:gd name="adj" fmla="val 0"/>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1" name="Rectangle: Rounded Corners 230">
            <a:extLst>
              <a:ext uri="{FF2B5EF4-FFF2-40B4-BE49-F238E27FC236}">
                <a16:creationId xmlns:a16="http://schemas.microsoft.com/office/drawing/2014/main" id="{04670A1A-2734-777C-DF31-C282D31F809F}"/>
              </a:ext>
            </a:extLst>
          </p:cNvPr>
          <p:cNvSpPr/>
          <p:nvPr/>
        </p:nvSpPr>
        <p:spPr>
          <a:xfrm>
            <a:off x="897675" y="2207911"/>
            <a:ext cx="1646508" cy="400110"/>
          </a:xfrm>
          <a:prstGeom prst="roundRect">
            <a:avLst>
              <a:gd name="adj" fmla="val 17699"/>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TextBox 42">
            <a:extLst>
              <a:ext uri="{FF2B5EF4-FFF2-40B4-BE49-F238E27FC236}">
                <a16:creationId xmlns:a16="http://schemas.microsoft.com/office/drawing/2014/main" id="{E73AA3AE-6240-F3CA-F2BE-14FEAF299FD6}"/>
              </a:ext>
            </a:extLst>
          </p:cNvPr>
          <p:cNvSpPr txBox="1"/>
          <p:nvPr/>
        </p:nvSpPr>
        <p:spPr>
          <a:xfrm>
            <a:off x="1070356" y="2236283"/>
            <a:ext cx="1399793" cy="338554"/>
          </a:xfrm>
          <a:prstGeom prst="rect">
            <a:avLst/>
          </a:prstGeom>
          <a:noFill/>
        </p:spPr>
        <p:txBody>
          <a:bodyPr wrap="square" rtlCol="0">
            <a:spAutoFit/>
          </a:bodyPr>
          <a:lstStyle/>
          <a:p>
            <a:pPr algn="ctr"/>
            <a:r>
              <a:rPr lang="en-US" sz="800" dirty="0">
                <a:solidFill>
                  <a:schemeClr val="tx1">
                    <a:lumMod val="50000"/>
                    <a:lumOff val="50000"/>
                  </a:schemeClr>
                </a:solidFill>
                <a:latin typeface="Helvetica" pitchFamily="2" charset="0"/>
              </a:rPr>
              <a:t>H</a:t>
            </a:r>
            <a:r>
              <a:rPr lang="en-SG" sz="800" dirty="0">
                <a:solidFill>
                  <a:schemeClr val="tx1">
                    <a:lumMod val="50000"/>
                    <a:lumOff val="50000"/>
                  </a:schemeClr>
                </a:solidFill>
                <a:latin typeface="Helvetica" pitchFamily="2" charset="0"/>
              </a:rPr>
              <a:t>andle transport arrangements</a:t>
            </a:r>
          </a:p>
        </p:txBody>
      </p:sp>
      <p:grpSp>
        <p:nvGrpSpPr>
          <p:cNvPr id="51" name="Group 50">
            <a:extLst>
              <a:ext uri="{FF2B5EF4-FFF2-40B4-BE49-F238E27FC236}">
                <a16:creationId xmlns:a16="http://schemas.microsoft.com/office/drawing/2014/main" id="{0EA10047-B908-FC27-E1AE-1FBAA09CBC26}"/>
              </a:ext>
            </a:extLst>
          </p:cNvPr>
          <p:cNvGrpSpPr/>
          <p:nvPr/>
        </p:nvGrpSpPr>
        <p:grpSpPr>
          <a:xfrm>
            <a:off x="757108" y="2201056"/>
            <a:ext cx="435529" cy="406157"/>
            <a:chOff x="3082827" y="2589559"/>
            <a:chExt cx="291825" cy="291825"/>
          </a:xfrm>
        </p:grpSpPr>
        <p:grpSp>
          <p:nvGrpSpPr>
            <p:cNvPr id="52" name="Group 51">
              <a:extLst>
                <a:ext uri="{FF2B5EF4-FFF2-40B4-BE49-F238E27FC236}">
                  <a16:creationId xmlns:a16="http://schemas.microsoft.com/office/drawing/2014/main" id="{09E466BC-9175-B164-8D51-280E9A5EDFED}"/>
                </a:ext>
              </a:extLst>
            </p:cNvPr>
            <p:cNvGrpSpPr/>
            <p:nvPr/>
          </p:nvGrpSpPr>
          <p:grpSpPr>
            <a:xfrm>
              <a:off x="3082827" y="2589559"/>
              <a:ext cx="291825" cy="291825"/>
              <a:chOff x="4624074" y="2498789"/>
              <a:chExt cx="483861" cy="483861"/>
            </a:xfrm>
          </p:grpSpPr>
          <p:sp>
            <p:nvSpPr>
              <p:cNvPr id="151" name="Flowchart: Connector 233">
                <a:extLst>
                  <a:ext uri="{FF2B5EF4-FFF2-40B4-BE49-F238E27FC236}">
                    <a16:creationId xmlns:a16="http://schemas.microsoft.com/office/drawing/2014/main" id="{3ED6C2BB-EDFF-A721-3031-86CF503C6874}"/>
                  </a:ext>
                </a:extLst>
              </p:cNvPr>
              <p:cNvSpPr/>
              <p:nvPr/>
            </p:nvSpPr>
            <p:spPr>
              <a:xfrm>
                <a:off x="4624074" y="2498789"/>
                <a:ext cx="483861" cy="483861"/>
              </a:xfrm>
              <a:prstGeom prst="flowChartConnector">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2" name="Flowchart: Connector 234">
                <a:extLst>
                  <a:ext uri="{FF2B5EF4-FFF2-40B4-BE49-F238E27FC236}">
                    <a16:creationId xmlns:a16="http://schemas.microsoft.com/office/drawing/2014/main" id="{37F68DF3-5092-6CE3-5CB5-8DE0169657A7}"/>
                  </a:ext>
                </a:extLst>
              </p:cNvPr>
              <p:cNvSpPr/>
              <p:nvPr/>
            </p:nvSpPr>
            <p:spPr>
              <a:xfrm>
                <a:off x="4687071" y="2566077"/>
                <a:ext cx="357866" cy="357866"/>
              </a:xfrm>
              <a:prstGeom prst="flowChartConnector">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50" name="Picture 149" descr="A close up of a logo&#10;&#10;Description automatically generated">
              <a:extLst>
                <a:ext uri="{FF2B5EF4-FFF2-40B4-BE49-F238E27FC236}">
                  <a16:creationId xmlns:a16="http://schemas.microsoft.com/office/drawing/2014/main" id="{DEC9A6A0-1A96-D729-3DBA-43563E969B65}"/>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p:spPr>
        </p:pic>
      </p:grpSp>
      <p:sp>
        <p:nvSpPr>
          <p:cNvPr id="40" name="Rectangle: Rounded Corners 230">
            <a:extLst>
              <a:ext uri="{FF2B5EF4-FFF2-40B4-BE49-F238E27FC236}">
                <a16:creationId xmlns:a16="http://schemas.microsoft.com/office/drawing/2014/main" id="{8F4C724D-2DCB-1EF6-92FD-E4CC10B1E451}"/>
              </a:ext>
            </a:extLst>
          </p:cNvPr>
          <p:cNvSpPr/>
          <p:nvPr/>
        </p:nvSpPr>
        <p:spPr>
          <a:xfrm>
            <a:off x="917053" y="3001053"/>
            <a:ext cx="1032493" cy="400111"/>
          </a:xfrm>
          <a:prstGeom prst="roundRect">
            <a:avLst>
              <a:gd name="adj" fmla="val 17699"/>
            </a:avLst>
          </a:prstGeom>
          <a:solidFill>
            <a:srgbClr val="FFFFFF"/>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sp>
        <p:nvSpPr>
          <p:cNvPr id="49" name="TextBox 48">
            <a:extLst>
              <a:ext uri="{FF2B5EF4-FFF2-40B4-BE49-F238E27FC236}">
                <a16:creationId xmlns:a16="http://schemas.microsoft.com/office/drawing/2014/main" id="{088679AC-DDE9-569F-A390-225F8963856A}"/>
              </a:ext>
            </a:extLst>
          </p:cNvPr>
          <p:cNvSpPr txBox="1"/>
          <p:nvPr/>
        </p:nvSpPr>
        <p:spPr>
          <a:xfrm>
            <a:off x="1135931" y="2962759"/>
            <a:ext cx="800815" cy="461665"/>
          </a:xfrm>
          <a:prstGeom prst="rect">
            <a:avLst/>
          </a:prstGeom>
          <a:noFill/>
          <a:ln w="12700">
            <a:noFill/>
          </a:ln>
        </p:spPr>
        <p:txBody>
          <a:bodyPr wrap="square" rtlCol="0">
            <a:spAutoFit/>
          </a:bodyPr>
          <a:lstStyle/>
          <a:p>
            <a:pPr algn="ctr"/>
            <a:r>
              <a:rPr lang="en-US" sz="800" dirty="0">
                <a:solidFill>
                  <a:schemeClr val="tx1">
                    <a:lumMod val="50000"/>
                    <a:lumOff val="50000"/>
                  </a:schemeClr>
                </a:solidFill>
                <a:latin typeface="Helvetica" pitchFamily="2" charset="0"/>
              </a:rPr>
              <a:t>Call bus companies for quotation</a:t>
            </a:r>
            <a:endParaRPr lang="en-SG" sz="800" dirty="0">
              <a:solidFill>
                <a:schemeClr val="tx1">
                  <a:lumMod val="50000"/>
                  <a:lumOff val="50000"/>
                </a:schemeClr>
              </a:solidFill>
              <a:latin typeface="Helvetica" pitchFamily="2" charset="0"/>
            </a:endParaRPr>
          </a:p>
        </p:txBody>
      </p:sp>
      <p:grpSp>
        <p:nvGrpSpPr>
          <p:cNvPr id="53" name="Group 52">
            <a:extLst>
              <a:ext uri="{FF2B5EF4-FFF2-40B4-BE49-F238E27FC236}">
                <a16:creationId xmlns:a16="http://schemas.microsoft.com/office/drawing/2014/main" id="{3FD7509C-C48D-51A7-12AC-E4669019B70A}"/>
              </a:ext>
            </a:extLst>
          </p:cNvPr>
          <p:cNvGrpSpPr/>
          <p:nvPr/>
        </p:nvGrpSpPr>
        <p:grpSpPr>
          <a:xfrm>
            <a:off x="756808" y="3005356"/>
            <a:ext cx="435529" cy="406157"/>
            <a:chOff x="3082827" y="2589559"/>
            <a:chExt cx="291825" cy="291825"/>
          </a:xfrm>
        </p:grpSpPr>
        <p:grpSp>
          <p:nvGrpSpPr>
            <p:cNvPr id="54" name="Group 53">
              <a:extLst>
                <a:ext uri="{FF2B5EF4-FFF2-40B4-BE49-F238E27FC236}">
                  <a16:creationId xmlns:a16="http://schemas.microsoft.com/office/drawing/2014/main" id="{9E8B24AA-4DF3-AC9C-6C45-508FC15896D7}"/>
                </a:ext>
              </a:extLst>
            </p:cNvPr>
            <p:cNvGrpSpPr/>
            <p:nvPr/>
          </p:nvGrpSpPr>
          <p:grpSpPr>
            <a:xfrm>
              <a:off x="3082827" y="2589559"/>
              <a:ext cx="291825" cy="291825"/>
              <a:chOff x="4624074" y="2498789"/>
              <a:chExt cx="483861" cy="483861"/>
            </a:xfrm>
          </p:grpSpPr>
          <p:sp>
            <p:nvSpPr>
              <p:cNvPr id="58" name="Flowchart: Connector 233">
                <a:extLst>
                  <a:ext uri="{FF2B5EF4-FFF2-40B4-BE49-F238E27FC236}">
                    <a16:creationId xmlns:a16="http://schemas.microsoft.com/office/drawing/2014/main" id="{09008C00-5827-4468-2137-4882EEF1751C}"/>
                  </a:ext>
                </a:extLst>
              </p:cNvPr>
              <p:cNvSpPr/>
              <p:nvPr/>
            </p:nvSpPr>
            <p:spPr>
              <a:xfrm>
                <a:off x="4624074" y="2498789"/>
                <a:ext cx="483861" cy="483861"/>
              </a:xfrm>
              <a:prstGeom prst="flowChartConnector">
                <a:avLst/>
              </a:prstGeom>
              <a:solidFill>
                <a:schemeClr val="bg2">
                  <a:lumMod val="90000"/>
                </a:schemeClr>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Flowchart: Connector 234">
                <a:extLst>
                  <a:ext uri="{FF2B5EF4-FFF2-40B4-BE49-F238E27FC236}">
                    <a16:creationId xmlns:a16="http://schemas.microsoft.com/office/drawing/2014/main" id="{B97E6A0A-7800-BF94-9B2D-C00470AC9D7F}"/>
                  </a:ext>
                </a:extLst>
              </p:cNvPr>
              <p:cNvSpPr/>
              <p:nvPr/>
            </p:nvSpPr>
            <p:spPr>
              <a:xfrm>
                <a:off x="4687071" y="2566077"/>
                <a:ext cx="357866" cy="357866"/>
              </a:xfrm>
              <a:prstGeom prst="flowChartConnector">
                <a:avLst/>
              </a:prstGeom>
              <a:solidFill>
                <a:schemeClr val="bg1"/>
              </a:solidFill>
              <a:ln w="6350">
                <a:solidFill>
                  <a:srgbClr val="ADA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7" name="Picture 56" descr="A close up of a logo&#10;&#10;Description automatically generated">
              <a:extLst>
                <a:ext uri="{FF2B5EF4-FFF2-40B4-BE49-F238E27FC236}">
                  <a16:creationId xmlns:a16="http://schemas.microsoft.com/office/drawing/2014/main" id="{6003D9AC-0D9C-E2DF-2564-C3C1EEBC189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61037" y="2679044"/>
              <a:ext cx="126494" cy="126494"/>
            </a:xfrm>
            <a:prstGeom prst="rect">
              <a:avLst/>
            </a:prstGeom>
            <a:noFill/>
            <a:ln w="6350">
              <a:noFill/>
            </a:ln>
          </p:spPr>
        </p:pic>
      </p:grpSp>
      <p:sp>
        <p:nvSpPr>
          <p:cNvPr id="44" name="Rectangle 43">
            <a:extLst>
              <a:ext uri="{FF2B5EF4-FFF2-40B4-BE49-F238E27FC236}">
                <a16:creationId xmlns:a16="http://schemas.microsoft.com/office/drawing/2014/main" id="{B0477667-FAAB-80AB-9770-03A1E5DB9392}"/>
              </a:ext>
            </a:extLst>
          </p:cNvPr>
          <p:cNvSpPr/>
          <p:nvPr/>
        </p:nvSpPr>
        <p:spPr>
          <a:xfrm>
            <a:off x="724042" y="673245"/>
            <a:ext cx="10728426" cy="556829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0" name="Connector: Elbow 49">
            <a:extLst>
              <a:ext uri="{FF2B5EF4-FFF2-40B4-BE49-F238E27FC236}">
                <a16:creationId xmlns:a16="http://schemas.microsoft.com/office/drawing/2014/main" id="{3799E505-815A-809D-8D36-762B51655224}"/>
              </a:ext>
            </a:extLst>
          </p:cNvPr>
          <p:cNvCxnSpPr>
            <a:stCxn id="58" idx="0"/>
            <a:endCxn id="151" idx="4"/>
          </p:cNvCxnSpPr>
          <p:nvPr/>
        </p:nvCxnSpPr>
        <p:spPr>
          <a:xfrm rot="5400000" flipH="1" flipV="1">
            <a:off x="775652" y="2806135"/>
            <a:ext cx="398143" cy="30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Rounded Corners 18">
            <a:extLst>
              <a:ext uri="{FF2B5EF4-FFF2-40B4-BE49-F238E27FC236}">
                <a16:creationId xmlns:a16="http://schemas.microsoft.com/office/drawing/2014/main" id="{9BA27116-0F82-CDD3-6AAA-B8E14A35A89F}"/>
              </a:ext>
            </a:extLst>
          </p:cNvPr>
          <p:cNvSpPr/>
          <p:nvPr/>
        </p:nvSpPr>
        <p:spPr>
          <a:xfrm>
            <a:off x="8045673" y="1631942"/>
            <a:ext cx="3324224" cy="1984890"/>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nSpc>
                <a:spcPct val="150000"/>
              </a:lnSpc>
            </a:pPr>
            <a:r>
              <a:rPr lang="en-US" sz="1050" dirty="0">
                <a:solidFill>
                  <a:schemeClr val="tx1">
                    <a:lumMod val="50000"/>
                    <a:lumOff val="50000"/>
                  </a:schemeClr>
                </a:solidFill>
                <a:latin typeface="Helvetica" panose="020B0604020202020204" pitchFamily="34" charset="0"/>
                <a:cs typeface="Helvetica" panose="020B0604020202020204" pitchFamily="34" charset="0"/>
              </a:rPr>
              <a:t>Name: Gardens By the Bay</a:t>
            </a:r>
          </a:p>
          <a:p>
            <a:pPr>
              <a:lnSpc>
                <a:spcPct val="150000"/>
              </a:lnSpc>
            </a:pPr>
            <a:r>
              <a:rPr lang="en-US" sz="1050" dirty="0">
                <a:solidFill>
                  <a:schemeClr val="tx1">
                    <a:lumMod val="50000"/>
                    <a:lumOff val="50000"/>
                  </a:schemeClr>
                </a:solidFill>
                <a:latin typeface="Helvetica" panose="020B0604020202020204" pitchFamily="34" charset="0"/>
                <a:cs typeface="Helvetica" panose="020B0604020202020204" pitchFamily="34" charset="0"/>
              </a:rPr>
              <a:t>Description: Tourist Attraction in Singapore</a:t>
            </a:r>
          </a:p>
          <a:p>
            <a:pPr>
              <a:lnSpc>
                <a:spcPct val="150000"/>
              </a:lnSpc>
            </a:pPr>
            <a:r>
              <a:rPr lang="en-US" sz="1050" dirty="0">
                <a:solidFill>
                  <a:schemeClr val="tx1">
                    <a:lumMod val="50000"/>
                    <a:lumOff val="50000"/>
                  </a:schemeClr>
                </a:solidFill>
                <a:latin typeface="Helvetica" panose="020B0604020202020204" pitchFamily="34" charset="0"/>
                <a:cs typeface="Helvetica" panose="020B0604020202020204" pitchFamily="34" charset="0"/>
              </a:rPr>
              <a:t>Address: </a:t>
            </a:r>
            <a:r>
              <a:rPr lang="sv-SE" sz="1050" dirty="0">
                <a:solidFill>
                  <a:schemeClr val="tx1">
                    <a:lumMod val="50000"/>
                    <a:lumOff val="50000"/>
                  </a:schemeClr>
                </a:solidFill>
                <a:latin typeface="Helvetica" panose="020B0604020202020204" pitchFamily="34" charset="0"/>
                <a:cs typeface="Helvetica" panose="020B0604020202020204" pitchFamily="34" charset="0"/>
              </a:rPr>
              <a:t>18 Marina Gardens Dr, Singapore 018953</a:t>
            </a:r>
          </a:p>
          <a:p>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78" name="TextBox 177">
            <a:extLst>
              <a:ext uri="{FF2B5EF4-FFF2-40B4-BE49-F238E27FC236}">
                <a16:creationId xmlns:a16="http://schemas.microsoft.com/office/drawing/2014/main" id="{252C2479-0AA0-EB2F-1798-7B0C1A844D25}"/>
              </a:ext>
            </a:extLst>
          </p:cNvPr>
          <p:cNvSpPr txBox="1"/>
          <p:nvPr/>
        </p:nvSpPr>
        <p:spPr>
          <a:xfrm>
            <a:off x="8045673" y="1395842"/>
            <a:ext cx="3324223"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chemeClr val="bg1"/>
                </a:solidFill>
                <a:latin typeface="Helvetica" panose="020B0604020202020204" pitchFamily="34" charset="0"/>
                <a:cs typeface="Helvetica" panose="020B0604020202020204" pitchFamily="34" charset="0"/>
              </a:rPr>
              <a:t>Location information</a:t>
            </a:r>
          </a:p>
        </p:txBody>
      </p:sp>
      <p:sp>
        <p:nvSpPr>
          <p:cNvPr id="182" name="Rectangle: Rounded Corners 220">
            <a:extLst>
              <a:ext uri="{FF2B5EF4-FFF2-40B4-BE49-F238E27FC236}">
                <a16:creationId xmlns:a16="http://schemas.microsoft.com/office/drawing/2014/main" id="{179AADBA-9AAB-4112-8AD3-BE42469CAD2D}"/>
              </a:ext>
            </a:extLst>
          </p:cNvPr>
          <p:cNvSpPr/>
          <p:nvPr/>
        </p:nvSpPr>
        <p:spPr>
          <a:xfrm>
            <a:off x="9667632" y="1766741"/>
            <a:ext cx="1664252" cy="328837"/>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u="sng" dirty="0">
                <a:solidFill>
                  <a:schemeClr val="tx1">
                    <a:lumMod val="50000"/>
                    <a:lumOff val="50000"/>
                  </a:schemeClr>
                </a:solidFill>
                <a:latin typeface="Helvetica" pitchFamily="2" charset="0"/>
              </a:rPr>
              <a:t>Visit website</a:t>
            </a:r>
            <a:endParaRPr lang="en-SG" sz="1000" b="1" u="sng" dirty="0">
              <a:solidFill>
                <a:schemeClr val="tx1">
                  <a:lumMod val="50000"/>
                  <a:lumOff val="50000"/>
                </a:schemeClr>
              </a:solidFill>
              <a:latin typeface="Helvetica" pitchFamily="2" charset="0"/>
            </a:endParaRPr>
          </a:p>
        </p:txBody>
      </p:sp>
      <p:pic>
        <p:nvPicPr>
          <p:cNvPr id="184" name="Picture 183">
            <a:extLst>
              <a:ext uri="{FF2B5EF4-FFF2-40B4-BE49-F238E27FC236}">
                <a16:creationId xmlns:a16="http://schemas.microsoft.com/office/drawing/2014/main" id="{080FDCF3-4BFE-1229-43BA-9656480AB339}"/>
              </a:ext>
            </a:extLst>
          </p:cNvPr>
          <p:cNvPicPr>
            <a:picLocks noChangeAspect="1"/>
          </p:cNvPicPr>
          <p:nvPr/>
        </p:nvPicPr>
        <p:blipFill>
          <a:blip r:embed="rId17"/>
          <a:stretch>
            <a:fillRect/>
          </a:stretch>
        </p:blipFill>
        <p:spPr>
          <a:xfrm>
            <a:off x="8137166" y="1783414"/>
            <a:ext cx="1474361" cy="868249"/>
          </a:xfrm>
          <a:prstGeom prst="rect">
            <a:avLst/>
          </a:prstGeom>
          <a:ln w="19050">
            <a:solidFill>
              <a:srgbClr val="595959"/>
            </a:solidFill>
          </a:ln>
        </p:spPr>
      </p:pic>
      <p:pic>
        <p:nvPicPr>
          <p:cNvPr id="163" name="Graphic 162" descr="Cursor with solid fill">
            <a:extLst>
              <a:ext uri="{FF2B5EF4-FFF2-40B4-BE49-F238E27FC236}">
                <a16:creationId xmlns:a16="http://schemas.microsoft.com/office/drawing/2014/main" id="{7C7DC0C5-7F9C-B761-EC3B-79FD9AC2863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115509" y="1941942"/>
            <a:ext cx="312187" cy="312187"/>
          </a:xfrm>
          <a:prstGeom prst="rect">
            <a:avLst/>
          </a:prstGeom>
        </p:spPr>
      </p:pic>
      <p:sp>
        <p:nvSpPr>
          <p:cNvPr id="201" name="Rectangle: Rounded Corners 59">
            <a:extLst>
              <a:ext uri="{FF2B5EF4-FFF2-40B4-BE49-F238E27FC236}">
                <a16:creationId xmlns:a16="http://schemas.microsoft.com/office/drawing/2014/main" id="{BDB0CD70-D4AB-9463-EEA1-453C7CCA2679}"/>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2" name="Rectangle: Rounded Corners 60">
            <a:extLst>
              <a:ext uri="{FF2B5EF4-FFF2-40B4-BE49-F238E27FC236}">
                <a16:creationId xmlns:a16="http://schemas.microsoft.com/office/drawing/2014/main" id="{9909181B-F7C7-2DF1-A183-A5967CA49F88}"/>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03" name="Straight Connector 202">
            <a:extLst>
              <a:ext uri="{FF2B5EF4-FFF2-40B4-BE49-F238E27FC236}">
                <a16:creationId xmlns:a16="http://schemas.microsoft.com/office/drawing/2014/main" id="{826EDF5A-11E5-ACE9-86E8-A5457D8D7138}"/>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48D69F4B-BFBC-8535-AC3E-EF4C296D82AA}"/>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15D37D53-F30E-E1E2-BB52-F7C0333E5094}"/>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0D961D88-3FC7-4C77-8585-64B9FF8B2339}"/>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FBE7C47A-5D96-8F2A-CC29-EB60EA491EFC}"/>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449B623-9BCA-E66E-D54F-BE3D9B7BEE32}"/>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E5D346B-9697-FDD4-BC5E-4D297044B3ED}"/>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93A4047-423D-5987-EA06-6FA1DEE3B89C}"/>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4E9FE8A6-A107-FEA2-319F-26FDD8C0579C}"/>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92C7E21-7EC5-27EC-1B82-7752CA3C3F76}"/>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D3F05C69-1149-9B86-BD04-C414CF1050DE}"/>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14" name="TextBox 213">
            <a:extLst>
              <a:ext uri="{FF2B5EF4-FFF2-40B4-BE49-F238E27FC236}">
                <a16:creationId xmlns:a16="http://schemas.microsoft.com/office/drawing/2014/main" id="{BEAB44EB-8F94-67C7-F057-8A592863F840}"/>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15" name="TextBox 214">
            <a:extLst>
              <a:ext uri="{FF2B5EF4-FFF2-40B4-BE49-F238E27FC236}">
                <a16:creationId xmlns:a16="http://schemas.microsoft.com/office/drawing/2014/main" id="{5B478220-4A11-797B-2BCA-7FD8A11A1D82}"/>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16" name="TextBox 215">
            <a:extLst>
              <a:ext uri="{FF2B5EF4-FFF2-40B4-BE49-F238E27FC236}">
                <a16:creationId xmlns:a16="http://schemas.microsoft.com/office/drawing/2014/main" id="{EA8D270D-4642-FA37-022A-FD3D9310338B}"/>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17" name="TextBox 216">
            <a:extLst>
              <a:ext uri="{FF2B5EF4-FFF2-40B4-BE49-F238E27FC236}">
                <a16:creationId xmlns:a16="http://schemas.microsoft.com/office/drawing/2014/main" id="{F0DDE8D5-164D-0428-FD6C-E9E1E1C83A70}"/>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18" name="TextBox 217">
            <a:extLst>
              <a:ext uri="{FF2B5EF4-FFF2-40B4-BE49-F238E27FC236}">
                <a16:creationId xmlns:a16="http://schemas.microsoft.com/office/drawing/2014/main" id="{5D4AB94C-1B8E-EABD-4A17-7833024F0678}"/>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19" name="TextBox 218">
            <a:extLst>
              <a:ext uri="{FF2B5EF4-FFF2-40B4-BE49-F238E27FC236}">
                <a16:creationId xmlns:a16="http://schemas.microsoft.com/office/drawing/2014/main" id="{6D9CE97B-C4D3-6BC4-7779-5AA21E648E86}"/>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20" name="TextBox 219">
            <a:extLst>
              <a:ext uri="{FF2B5EF4-FFF2-40B4-BE49-F238E27FC236}">
                <a16:creationId xmlns:a16="http://schemas.microsoft.com/office/drawing/2014/main" id="{492524A9-A495-94E0-3053-99D6EF292DE2}"/>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21" name="TextBox 220">
            <a:extLst>
              <a:ext uri="{FF2B5EF4-FFF2-40B4-BE49-F238E27FC236}">
                <a16:creationId xmlns:a16="http://schemas.microsoft.com/office/drawing/2014/main" id="{5014E30F-E115-208F-0AAD-5FCE5697385A}"/>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22" name="TextBox 221">
            <a:extLst>
              <a:ext uri="{FF2B5EF4-FFF2-40B4-BE49-F238E27FC236}">
                <a16:creationId xmlns:a16="http://schemas.microsoft.com/office/drawing/2014/main" id="{3E5AAA46-0D31-10D1-25A8-150A97EF8F37}"/>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23" name="TextBox 222">
            <a:extLst>
              <a:ext uri="{FF2B5EF4-FFF2-40B4-BE49-F238E27FC236}">
                <a16:creationId xmlns:a16="http://schemas.microsoft.com/office/drawing/2014/main" id="{169C3580-6ABF-1520-AFB1-C7A5C518B254}"/>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24" name="TextBox 223">
            <a:extLst>
              <a:ext uri="{FF2B5EF4-FFF2-40B4-BE49-F238E27FC236}">
                <a16:creationId xmlns:a16="http://schemas.microsoft.com/office/drawing/2014/main" id="{A1E68889-1398-27D6-EC27-971BF08B8823}"/>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25" name="TextBox 224">
            <a:extLst>
              <a:ext uri="{FF2B5EF4-FFF2-40B4-BE49-F238E27FC236}">
                <a16:creationId xmlns:a16="http://schemas.microsoft.com/office/drawing/2014/main" id="{AA39C62E-AE05-70C7-CFAC-859C8E512821}"/>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26" name="Straight Connector 225">
            <a:extLst>
              <a:ext uri="{FF2B5EF4-FFF2-40B4-BE49-F238E27FC236}">
                <a16:creationId xmlns:a16="http://schemas.microsoft.com/office/drawing/2014/main" id="{C2BE29AB-6306-73D7-B496-F632F4A36FFB}"/>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69EB7DB5-4DBC-416C-EBC8-A10DCBDE53C8}"/>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28" name="TextBox 227">
            <a:extLst>
              <a:ext uri="{FF2B5EF4-FFF2-40B4-BE49-F238E27FC236}">
                <a16:creationId xmlns:a16="http://schemas.microsoft.com/office/drawing/2014/main" id="{78969293-47A8-350B-5E75-89B45516857A}"/>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29" name="TextBox 228">
            <a:extLst>
              <a:ext uri="{FF2B5EF4-FFF2-40B4-BE49-F238E27FC236}">
                <a16:creationId xmlns:a16="http://schemas.microsoft.com/office/drawing/2014/main" id="{168A6626-3687-9502-64BE-2D32D6341277}"/>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30" name="TextBox 229">
            <a:extLst>
              <a:ext uri="{FF2B5EF4-FFF2-40B4-BE49-F238E27FC236}">
                <a16:creationId xmlns:a16="http://schemas.microsoft.com/office/drawing/2014/main" id="{8B3D6F66-6D51-C40C-BEDF-599C8D4EA8E3}"/>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31" name="TextBox 230">
            <a:extLst>
              <a:ext uri="{FF2B5EF4-FFF2-40B4-BE49-F238E27FC236}">
                <a16:creationId xmlns:a16="http://schemas.microsoft.com/office/drawing/2014/main" id="{BE7C1A72-DA1A-A31D-12F5-4E4051094F45}"/>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32" name="TextBox 231">
            <a:extLst>
              <a:ext uri="{FF2B5EF4-FFF2-40B4-BE49-F238E27FC236}">
                <a16:creationId xmlns:a16="http://schemas.microsoft.com/office/drawing/2014/main" id="{77B4E059-DB74-5F36-71B0-E8C902DA272D}"/>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33" name="Straight Connector 232">
            <a:extLst>
              <a:ext uri="{FF2B5EF4-FFF2-40B4-BE49-F238E27FC236}">
                <a16:creationId xmlns:a16="http://schemas.microsoft.com/office/drawing/2014/main" id="{7DEFF8F9-4DBF-6012-6FC5-853C93B911D0}"/>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9A7C4689-BCAF-B267-3D80-8FDB27E142F6}"/>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65578DFC-BE5D-1690-EA84-8D3345810F8C}"/>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772DCB03-B06A-C1D9-144B-38B5B762705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92914A8-41D4-39FA-D9C0-79BA6A3660A6}"/>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3B2D9883-54A3-CFDA-3E62-57FC02E86E26}"/>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39" name="Rectangle: Rounded Corners 59">
            <a:extLst>
              <a:ext uri="{FF2B5EF4-FFF2-40B4-BE49-F238E27FC236}">
                <a16:creationId xmlns:a16="http://schemas.microsoft.com/office/drawing/2014/main" id="{A2EE5E95-ECF4-174A-A2A0-5A42FF5F59A0}"/>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0" name="Rectangle: Rounded Corners 60">
            <a:extLst>
              <a:ext uri="{FF2B5EF4-FFF2-40B4-BE49-F238E27FC236}">
                <a16:creationId xmlns:a16="http://schemas.microsoft.com/office/drawing/2014/main" id="{54A32913-993C-D3F1-5F25-8DCDF52936E0}"/>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41" name="Straight Connector 240">
            <a:extLst>
              <a:ext uri="{FF2B5EF4-FFF2-40B4-BE49-F238E27FC236}">
                <a16:creationId xmlns:a16="http://schemas.microsoft.com/office/drawing/2014/main" id="{C71A0E96-246D-CA28-4925-AF4702675DC4}"/>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C5BBEBA-839C-AF16-10E0-BF5C2A38547F}"/>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1E23791-347E-9AB8-488A-07145DEC96EB}"/>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9D85BF96-FB93-0411-21DE-686D79016FEF}"/>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AB98EFF-7A5B-FAF7-9289-3BA973B3A078}"/>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19AFAE3-8079-756C-F7C1-0774A3EE20D6}"/>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31F6263-A818-BBA7-1BFA-126AA1511C82}"/>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8378494-8A05-6B05-73F6-355AFE2930ED}"/>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9682027D-CD12-2D12-5EFB-197EBBCB8333}"/>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8AB51E9-112E-F319-3B5A-C0198E3C28A2}"/>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51" name="TextBox 250">
            <a:extLst>
              <a:ext uri="{FF2B5EF4-FFF2-40B4-BE49-F238E27FC236}">
                <a16:creationId xmlns:a16="http://schemas.microsoft.com/office/drawing/2014/main" id="{C6F11285-2776-909D-903C-26C38AE419E4}"/>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52" name="TextBox 251">
            <a:extLst>
              <a:ext uri="{FF2B5EF4-FFF2-40B4-BE49-F238E27FC236}">
                <a16:creationId xmlns:a16="http://schemas.microsoft.com/office/drawing/2014/main" id="{55A381F9-E8EA-0DB7-3B58-661D7591BE08}"/>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53" name="TextBox 252">
            <a:extLst>
              <a:ext uri="{FF2B5EF4-FFF2-40B4-BE49-F238E27FC236}">
                <a16:creationId xmlns:a16="http://schemas.microsoft.com/office/drawing/2014/main" id="{53F25600-81E7-3479-8F5F-345CA5EAB299}"/>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54" name="TextBox 253">
            <a:extLst>
              <a:ext uri="{FF2B5EF4-FFF2-40B4-BE49-F238E27FC236}">
                <a16:creationId xmlns:a16="http://schemas.microsoft.com/office/drawing/2014/main" id="{8E166869-E597-0E1E-1A84-A7CCDFAC10C1}"/>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55" name="TextBox 254">
            <a:extLst>
              <a:ext uri="{FF2B5EF4-FFF2-40B4-BE49-F238E27FC236}">
                <a16:creationId xmlns:a16="http://schemas.microsoft.com/office/drawing/2014/main" id="{833500FC-F5A1-E853-334F-5EB37B97E5C2}"/>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56" name="TextBox 255">
            <a:extLst>
              <a:ext uri="{FF2B5EF4-FFF2-40B4-BE49-F238E27FC236}">
                <a16:creationId xmlns:a16="http://schemas.microsoft.com/office/drawing/2014/main" id="{865D8C3D-5AE2-5E82-5973-E55A8BBA208B}"/>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57" name="TextBox 256">
            <a:extLst>
              <a:ext uri="{FF2B5EF4-FFF2-40B4-BE49-F238E27FC236}">
                <a16:creationId xmlns:a16="http://schemas.microsoft.com/office/drawing/2014/main" id="{BF14D15F-1836-5AF8-A843-59957F0870A0}"/>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58" name="TextBox 257">
            <a:extLst>
              <a:ext uri="{FF2B5EF4-FFF2-40B4-BE49-F238E27FC236}">
                <a16:creationId xmlns:a16="http://schemas.microsoft.com/office/drawing/2014/main" id="{544A6740-3EE8-A73E-53C8-88D585A43344}"/>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59" name="TextBox 258">
            <a:extLst>
              <a:ext uri="{FF2B5EF4-FFF2-40B4-BE49-F238E27FC236}">
                <a16:creationId xmlns:a16="http://schemas.microsoft.com/office/drawing/2014/main" id="{D6BD7202-DC2A-3F9B-A733-65AFCF60D940}"/>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60" name="TextBox 259">
            <a:extLst>
              <a:ext uri="{FF2B5EF4-FFF2-40B4-BE49-F238E27FC236}">
                <a16:creationId xmlns:a16="http://schemas.microsoft.com/office/drawing/2014/main" id="{27E12D16-10AB-166D-65D9-C19BB8613A91}"/>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61" name="TextBox 260">
            <a:extLst>
              <a:ext uri="{FF2B5EF4-FFF2-40B4-BE49-F238E27FC236}">
                <a16:creationId xmlns:a16="http://schemas.microsoft.com/office/drawing/2014/main" id="{44EFAA30-A35E-99B8-0105-F9BFD2E5B665}"/>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262" name="TextBox 261">
            <a:extLst>
              <a:ext uri="{FF2B5EF4-FFF2-40B4-BE49-F238E27FC236}">
                <a16:creationId xmlns:a16="http://schemas.microsoft.com/office/drawing/2014/main" id="{BA993546-4C17-4DF6-A8E3-87A41792EE88}"/>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263" name="TextBox 262">
            <a:extLst>
              <a:ext uri="{FF2B5EF4-FFF2-40B4-BE49-F238E27FC236}">
                <a16:creationId xmlns:a16="http://schemas.microsoft.com/office/drawing/2014/main" id="{2FFA88C9-E610-2CF9-5FD1-0982E431760C}"/>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264" name="Straight Connector 263">
            <a:extLst>
              <a:ext uri="{FF2B5EF4-FFF2-40B4-BE49-F238E27FC236}">
                <a16:creationId xmlns:a16="http://schemas.microsoft.com/office/drawing/2014/main" id="{4F4549F2-64B8-8FD7-9DA9-05EBB88AB3B2}"/>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EC4CF297-787B-C0D2-5DB7-92657F0A5F55}"/>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266" name="TextBox 265">
            <a:extLst>
              <a:ext uri="{FF2B5EF4-FFF2-40B4-BE49-F238E27FC236}">
                <a16:creationId xmlns:a16="http://schemas.microsoft.com/office/drawing/2014/main" id="{019925CA-D948-4DA2-F6B2-63CAD02EC5F2}"/>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267" name="TextBox 266">
            <a:extLst>
              <a:ext uri="{FF2B5EF4-FFF2-40B4-BE49-F238E27FC236}">
                <a16:creationId xmlns:a16="http://schemas.microsoft.com/office/drawing/2014/main" id="{6BE2AD67-12AF-D902-14A3-9B1B64355B63}"/>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268" name="TextBox 267">
            <a:extLst>
              <a:ext uri="{FF2B5EF4-FFF2-40B4-BE49-F238E27FC236}">
                <a16:creationId xmlns:a16="http://schemas.microsoft.com/office/drawing/2014/main" id="{F3660E2D-1841-CE75-4916-0EAAE6F75059}"/>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269" name="TextBox 268">
            <a:extLst>
              <a:ext uri="{FF2B5EF4-FFF2-40B4-BE49-F238E27FC236}">
                <a16:creationId xmlns:a16="http://schemas.microsoft.com/office/drawing/2014/main" id="{02D4CEB0-A7AD-4F94-910A-FB2C08A6EE62}"/>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270" name="TextBox 269">
            <a:extLst>
              <a:ext uri="{FF2B5EF4-FFF2-40B4-BE49-F238E27FC236}">
                <a16:creationId xmlns:a16="http://schemas.microsoft.com/office/drawing/2014/main" id="{B680677A-CF53-5734-032F-A249FB41D8BE}"/>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271" name="Straight Connector 270">
            <a:extLst>
              <a:ext uri="{FF2B5EF4-FFF2-40B4-BE49-F238E27FC236}">
                <a16:creationId xmlns:a16="http://schemas.microsoft.com/office/drawing/2014/main" id="{AD56BA6D-A938-08C2-251F-1F826A8CA98D}"/>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5AE6B649-8C72-9979-DFB0-141054BE129F}"/>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1A2AED36-1CCE-55A0-0DAB-919FF9D5E6E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989CEF9C-FC3E-0C2C-401E-405DEF210568}"/>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1CA15237-C296-EDC4-7C28-308DEBF35537}"/>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2B383ED1-7E65-E714-6881-C0467664AEE6}"/>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7" name="Rectangle: Rounded Corners 59">
            <a:extLst>
              <a:ext uri="{FF2B5EF4-FFF2-40B4-BE49-F238E27FC236}">
                <a16:creationId xmlns:a16="http://schemas.microsoft.com/office/drawing/2014/main" id="{D6DEEDC4-827B-B8A0-B553-7113C532D8E6}"/>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78" name="Rectangle: Rounded Corners 60">
            <a:extLst>
              <a:ext uri="{FF2B5EF4-FFF2-40B4-BE49-F238E27FC236}">
                <a16:creationId xmlns:a16="http://schemas.microsoft.com/office/drawing/2014/main" id="{DDBFDADC-8D22-9474-DA81-45BB3230A319}"/>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279" name="Straight Connector 278">
            <a:extLst>
              <a:ext uri="{FF2B5EF4-FFF2-40B4-BE49-F238E27FC236}">
                <a16:creationId xmlns:a16="http://schemas.microsoft.com/office/drawing/2014/main" id="{04164B96-29B2-39C3-C55A-6B411496240E}"/>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6FFABEA-8055-7EDD-4D0F-DAC819EEDF1E}"/>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6CADF2BA-9AD3-96C5-F54E-1FD0671A7424}"/>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59F5C81-261A-F8D6-BF67-5A23A3774F88}"/>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B0D17D5D-4BB3-D5E5-3B58-FB0F09CDB042}"/>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800694-B3EE-410A-8D99-2A87545732BF}"/>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9CC55CD4-92E6-5BF4-B175-9C3F14390336}"/>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99A590E7-5E16-C256-D4BA-3C9AE7637C63}"/>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0EC3171-EE6C-C397-9DF3-D0DB6FFAB5D6}"/>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00D02371-4EF7-C9E8-922B-C5F8AECB00B5}"/>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928D89FD-289F-8805-58DE-78830474D132}"/>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290" name="TextBox 289">
            <a:extLst>
              <a:ext uri="{FF2B5EF4-FFF2-40B4-BE49-F238E27FC236}">
                <a16:creationId xmlns:a16="http://schemas.microsoft.com/office/drawing/2014/main" id="{3CB1B2A7-A202-B9E7-059F-4CD61E7E227C}"/>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291" name="TextBox 290">
            <a:extLst>
              <a:ext uri="{FF2B5EF4-FFF2-40B4-BE49-F238E27FC236}">
                <a16:creationId xmlns:a16="http://schemas.microsoft.com/office/drawing/2014/main" id="{68388598-48EF-6FCB-3C08-1146F7820896}"/>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292" name="TextBox 291">
            <a:extLst>
              <a:ext uri="{FF2B5EF4-FFF2-40B4-BE49-F238E27FC236}">
                <a16:creationId xmlns:a16="http://schemas.microsoft.com/office/drawing/2014/main" id="{D2D0AB01-2799-905E-D176-53F98BFE7993}"/>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293" name="TextBox 292">
            <a:extLst>
              <a:ext uri="{FF2B5EF4-FFF2-40B4-BE49-F238E27FC236}">
                <a16:creationId xmlns:a16="http://schemas.microsoft.com/office/drawing/2014/main" id="{817C11D1-A8B6-A6A5-8617-94B2FB4B50C4}"/>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294" name="TextBox 293">
            <a:extLst>
              <a:ext uri="{FF2B5EF4-FFF2-40B4-BE49-F238E27FC236}">
                <a16:creationId xmlns:a16="http://schemas.microsoft.com/office/drawing/2014/main" id="{1F5B239F-34EA-30FD-A4DA-F94CCAC09310}"/>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295" name="TextBox 294">
            <a:extLst>
              <a:ext uri="{FF2B5EF4-FFF2-40B4-BE49-F238E27FC236}">
                <a16:creationId xmlns:a16="http://schemas.microsoft.com/office/drawing/2014/main" id="{BA952B9E-FAEE-DDA4-0DAC-176A67FEBD0F}"/>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296" name="TextBox 295">
            <a:extLst>
              <a:ext uri="{FF2B5EF4-FFF2-40B4-BE49-F238E27FC236}">
                <a16:creationId xmlns:a16="http://schemas.microsoft.com/office/drawing/2014/main" id="{8FA2EF67-80A2-407F-7530-79D62119A93C}"/>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297" name="TextBox 296">
            <a:extLst>
              <a:ext uri="{FF2B5EF4-FFF2-40B4-BE49-F238E27FC236}">
                <a16:creationId xmlns:a16="http://schemas.microsoft.com/office/drawing/2014/main" id="{26CBADE7-BD40-E8CD-7E52-044BF50F8D3C}"/>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298" name="TextBox 297">
            <a:extLst>
              <a:ext uri="{FF2B5EF4-FFF2-40B4-BE49-F238E27FC236}">
                <a16:creationId xmlns:a16="http://schemas.microsoft.com/office/drawing/2014/main" id="{98FE1D39-E35F-36B5-313A-52185363623A}"/>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299" name="TextBox 298">
            <a:extLst>
              <a:ext uri="{FF2B5EF4-FFF2-40B4-BE49-F238E27FC236}">
                <a16:creationId xmlns:a16="http://schemas.microsoft.com/office/drawing/2014/main" id="{2AA712D1-1E52-2134-D843-FC42B984D2E6}"/>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00" name="TextBox 299">
            <a:extLst>
              <a:ext uri="{FF2B5EF4-FFF2-40B4-BE49-F238E27FC236}">
                <a16:creationId xmlns:a16="http://schemas.microsoft.com/office/drawing/2014/main" id="{6B95D270-1735-A767-DCBC-D817794E3A22}"/>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01" name="TextBox 300">
            <a:extLst>
              <a:ext uri="{FF2B5EF4-FFF2-40B4-BE49-F238E27FC236}">
                <a16:creationId xmlns:a16="http://schemas.microsoft.com/office/drawing/2014/main" id="{E3FEDFBC-09CB-C530-856B-1D17A077C6D3}"/>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302" name="Straight Connector 301">
            <a:extLst>
              <a:ext uri="{FF2B5EF4-FFF2-40B4-BE49-F238E27FC236}">
                <a16:creationId xmlns:a16="http://schemas.microsoft.com/office/drawing/2014/main" id="{D9A85C6C-B606-5298-5FBC-5CC198D9E944}"/>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3" name="TextBox 302">
            <a:extLst>
              <a:ext uri="{FF2B5EF4-FFF2-40B4-BE49-F238E27FC236}">
                <a16:creationId xmlns:a16="http://schemas.microsoft.com/office/drawing/2014/main" id="{1A27E969-E8ED-BC34-B850-87C1272217D2}"/>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04" name="TextBox 303">
            <a:extLst>
              <a:ext uri="{FF2B5EF4-FFF2-40B4-BE49-F238E27FC236}">
                <a16:creationId xmlns:a16="http://schemas.microsoft.com/office/drawing/2014/main" id="{AB63352D-B93E-6720-B48A-5706802349C6}"/>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05" name="TextBox 304">
            <a:extLst>
              <a:ext uri="{FF2B5EF4-FFF2-40B4-BE49-F238E27FC236}">
                <a16:creationId xmlns:a16="http://schemas.microsoft.com/office/drawing/2014/main" id="{219702D2-D3B3-52BB-A3FC-3150705A86E4}"/>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06" name="TextBox 305">
            <a:extLst>
              <a:ext uri="{FF2B5EF4-FFF2-40B4-BE49-F238E27FC236}">
                <a16:creationId xmlns:a16="http://schemas.microsoft.com/office/drawing/2014/main" id="{C6C084B3-7104-9776-103B-980D18757E44}"/>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07" name="TextBox 306">
            <a:extLst>
              <a:ext uri="{FF2B5EF4-FFF2-40B4-BE49-F238E27FC236}">
                <a16:creationId xmlns:a16="http://schemas.microsoft.com/office/drawing/2014/main" id="{47B4D8EA-BB8F-0B0B-BD0A-1E8251BAC548}"/>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308" name="TextBox 307">
            <a:extLst>
              <a:ext uri="{FF2B5EF4-FFF2-40B4-BE49-F238E27FC236}">
                <a16:creationId xmlns:a16="http://schemas.microsoft.com/office/drawing/2014/main" id="{0ED700CE-E71B-3173-8FA4-D7F9999C519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09" name="Straight Connector 308">
            <a:extLst>
              <a:ext uri="{FF2B5EF4-FFF2-40B4-BE49-F238E27FC236}">
                <a16:creationId xmlns:a16="http://schemas.microsoft.com/office/drawing/2014/main" id="{25180665-1874-470F-D8A7-08CB3608CE70}"/>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565225-1C0A-C4B1-5B04-BC599ED160DE}"/>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9096C895-7946-B114-5D4F-2F93FDBEBAD7}"/>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CD249905-B1DA-F1DF-09C9-E45834BDFE24}"/>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5A46F4D1-2330-2762-EF7D-DACCB98EEC7A}"/>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A7038053-D8D5-A89B-753F-A2B15217BAAB}"/>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15" name="Rectangle: Rounded Corners 59">
            <a:extLst>
              <a:ext uri="{FF2B5EF4-FFF2-40B4-BE49-F238E27FC236}">
                <a16:creationId xmlns:a16="http://schemas.microsoft.com/office/drawing/2014/main" id="{7E2B2C0B-85E4-62FD-02C9-0780847CC3E0}"/>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16" name="Rectangle: Rounded Corners 60">
            <a:extLst>
              <a:ext uri="{FF2B5EF4-FFF2-40B4-BE49-F238E27FC236}">
                <a16:creationId xmlns:a16="http://schemas.microsoft.com/office/drawing/2014/main" id="{52456BAB-A6AB-9380-BE00-95E3EE113E6D}"/>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17" name="Straight Connector 316">
            <a:extLst>
              <a:ext uri="{FF2B5EF4-FFF2-40B4-BE49-F238E27FC236}">
                <a16:creationId xmlns:a16="http://schemas.microsoft.com/office/drawing/2014/main" id="{867623FE-E175-6136-885C-8030046C6C37}"/>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0A97CB71-9DF2-6841-5072-2827A8DCD47C}"/>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ECFC8386-3589-96B1-8283-2CE5D158F822}"/>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DB25B2FF-9F06-20C2-CAE0-58581241DC55}"/>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49F625F4-EA44-6236-53CD-7FC5FE7E760F}"/>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7FA1AFD-251F-6DA8-DA45-B1BBE9962E85}"/>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5A70AEFC-995B-1DD4-98E1-1075FD489F35}"/>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CF4FEB2B-4679-8050-DD5B-6AF9A0104AC9}"/>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74299BF3-3742-2628-9282-168626EECE15}"/>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1913F7F7-FDC0-B7A4-E939-9D31E4764A00}"/>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27" name="TextBox 326">
            <a:extLst>
              <a:ext uri="{FF2B5EF4-FFF2-40B4-BE49-F238E27FC236}">
                <a16:creationId xmlns:a16="http://schemas.microsoft.com/office/drawing/2014/main" id="{C30958DB-F813-B88C-1750-8F046E5785F4}"/>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28" name="TextBox 327">
            <a:extLst>
              <a:ext uri="{FF2B5EF4-FFF2-40B4-BE49-F238E27FC236}">
                <a16:creationId xmlns:a16="http://schemas.microsoft.com/office/drawing/2014/main" id="{8E514FA4-7A5D-2B0C-0CA2-F96397983D70}"/>
              </a:ext>
            </a:extLst>
          </p:cNvPr>
          <p:cNvSpPr txBox="1"/>
          <p:nvPr/>
        </p:nvSpPr>
        <p:spPr>
          <a:xfrm>
            <a:off x="3140109" y="1370819"/>
            <a:ext cx="7096078"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29" name="TextBox 328">
            <a:extLst>
              <a:ext uri="{FF2B5EF4-FFF2-40B4-BE49-F238E27FC236}">
                <a16:creationId xmlns:a16="http://schemas.microsoft.com/office/drawing/2014/main" id="{ECA9A86F-144C-7521-D076-601721186CF9}"/>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30" name="TextBox 329">
            <a:extLst>
              <a:ext uri="{FF2B5EF4-FFF2-40B4-BE49-F238E27FC236}">
                <a16:creationId xmlns:a16="http://schemas.microsoft.com/office/drawing/2014/main" id="{F40D1916-6066-7A49-C4A3-690B1E91E6D5}"/>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31" name="TextBox 330">
            <a:extLst>
              <a:ext uri="{FF2B5EF4-FFF2-40B4-BE49-F238E27FC236}">
                <a16:creationId xmlns:a16="http://schemas.microsoft.com/office/drawing/2014/main" id="{1F86AA1D-493D-2614-29F4-7E559A5F08B1}"/>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32" name="TextBox 331">
            <a:extLst>
              <a:ext uri="{FF2B5EF4-FFF2-40B4-BE49-F238E27FC236}">
                <a16:creationId xmlns:a16="http://schemas.microsoft.com/office/drawing/2014/main" id="{E199B468-4DA8-0BA5-F0B8-39A66CDF86CD}"/>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bg1">
                    <a:lumMod val="50000"/>
                  </a:schemeClr>
                </a:solidFill>
                <a:latin typeface="Helvetica" panose="020B0604020202020204" pitchFamily="34" charset="0"/>
                <a:cs typeface="Helvetica" panose="020B0604020202020204" pitchFamily="34" charset="0"/>
              </a:rPr>
              <a:t>WED</a:t>
            </a:r>
          </a:p>
          <a:p>
            <a:pPr algn="ctr"/>
            <a:r>
              <a:rPr lang="en-SG" sz="800" dirty="0">
                <a:solidFill>
                  <a:schemeClr val="bg1">
                    <a:lumMod val="50000"/>
                  </a:schemeClr>
                </a:solidFill>
                <a:latin typeface="Helvetica" panose="020B0604020202020204" pitchFamily="34" charset="0"/>
                <a:cs typeface="Helvetica" panose="020B0604020202020204" pitchFamily="34" charset="0"/>
              </a:rPr>
              <a:t>29</a:t>
            </a:r>
          </a:p>
        </p:txBody>
      </p:sp>
      <p:sp>
        <p:nvSpPr>
          <p:cNvPr id="333" name="TextBox 332">
            <a:extLst>
              <a:ext uri="{FF2B5EF4-FFF2-40B4-BE49-F238E27FC236}">
                <a16:creationId xmlns:a16="http://schemas.microsoft.com/office/drawing/2014/main" id="{FBFB7DCE-D7BB-D369-69D9-98993F2A2D54}"/>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34" name="TextBox 333">
            <a:extLst>
              <a:ext uri="{FF2B5EF4-FFF2-40B4-BE49-F238E27FC236}">
                <a16:creationId xmlns:a16="http://schemas.microsoft.com/office/drawing/2014/main" id="{03E46662-C352-A2FA-574B-0B54973D1D66}"/>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35" name="TextBox 334">
            <a:extLst>
              <a:ext uri="{FF2B5EF4-FFF2-40B4-BE49-F238E27FC236}">
                <a16:creationId xmlns:a16="http://schemas.microsoft.com/office/drawing/2014/main" id="{53DB8926-BCEB-50F5-479A-13AD96F0BCC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36" name="TextBox 335">
            <a:extLst>
              <a:ext uri="{FF2B5EF4-FFF2-40B4-BE49-F238E27FC236}">
                <a16:creationId xmlns:a16="http://schemas.microsoft.com/office/drawing/2014/main" id="{C45414C9-F782-8B3F-8A8B-6C2DB126B952}"/>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37" name="TextBox 336">
            <a:extLst>
              <a:ext uri="{FF2B5EF4-FFF2-40B4-BE49-F238E27FC236}">
                <a16:creationId xmlns:a16="http://schemas.microsoft.com/office/drawing/2014/main" id="{D0309890-D447-4373-7E49-AE7660614ECC}"/>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38" name="TextBox 337">
            <a:extLst>
              <a:ext uri="{FF2B5EF4-FFF2-40B4-BE49-F238E27FC236}">
                <a16:creationId xmlns:a16="http://schemas.microsoft.com/office/drawing/2014/main" id="{CF9D41D4-F6B4-B952-A8D2-EDE90459F675}"/>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sp>
        <p:nvSpPr>
          <p:cNvPr id="339" name="TextBox 338">
            <a:extLst>
              <a:ext uri="{FF2B5EF4-FFF2-40B4-BE49-F238E27FC236}">
                <a16:creationId xmlns:a16="http://schemas.microsoft.com/office/drawing/2014/main" id="{892B860D-D6D5-D9CA-5D97-75806854CE81}"/>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cxnSp>
        <p:nvCxnSpPr>
          <p:cNvPr id="340" name="Straight Connector 339">
            <a:extLst>
              <a:ext uri="{FF2B5EF4-FFF2-40B4-BE49-F238E27FC236}">
                <a16:creationId xmlns:a16="http://schemas.microsoft.com/office/drawing/2014/main" id="{DCD71ADA-D942-1B9C-C33E-E12B06FDA682}"/>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EABD9913-4A4A-3D4C-20B1-D2FDC43C2B3E}"/>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42" name="TextBox 341">
            <a:extLst>
              <a:ext uri="{FF2B5EF4-FFF2-40B4-BE49-F238E27FC236}">
                <a16:creationId xmlns:a16="http://schemas.microsoft.com/office/drawing/2014/main" id="{75EDA40C-E5F9-952D-D26F-70F26B56F8D2}"/>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43" name="TextBox 342">
            <a:extLst>
              <a:ext uri="{FF2B5EF4-FFF2-40B4-BE49-F238E27FC236}">
                <a16:creationId xmlns:a16="http://schemas.microsoft.com/office/drawing/2014/main" id="{98A7DC0E-7637-EE8E-DA95-C9FBD419F808}"/>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44" name="TextBox 343">
            <a:extLst>
              <a:ext uri="{FF2B5EF4-FFF2-40B4-BE49-F238E27FC236}">
                <a16:creationId xmlns:a16="http://schemas.microsoft.com/office/drawing/2014/main" id="{D256060B-F496-21EF-4815-9EC9D94BBCAA}"/>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45" name="TextBox 344">
            <a:extLst>
              <a:ext uri="{FF2B5EF4-FFF2-40B4-BE49-F238E27FC236}">
                <a16:creationId xmlns:a16="http://schemas.microsoft.com/office/drawing/2014/main" id="{B4054D92-60A7-80DA-A509-50EDFC880BD3}"/>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sp>
        <p:nvSpPr>
          <p:cNvPr id="346" name="TextBox 345">
            <a:extLst>
              <a:ext uri="{FF2B5EF4-FFF2-40B4-BE49-F238E27FC236}">
                <a16:creationId xmlns:a16="http://schemas.microsoft.com/office/drawing/2014/main" id="{DB507C7E-F42D-0104-068C-712606FA3297}"/>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13</a:t>
            </a:r>
          </a:p>
        </p:txBody>
      </p:sp>
      <p:cxnSp>
        <p:nvCxnSpPr>
          <p:cNvPr id="347" name="Straight Connector 346">
            <a:extLst>
              <a:ext uri="{FF2B5EF4-FFF2-40B4-BE49-F238E27FC236}">
                <a16:creationId xmlns:a16="http://schemas.microsoft.com/office/drawing/2014/main" id="{665C0E54-98FB-6E1F-76A4-3EDA1138D3D5}"/>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99897B1E-298E-E19F-5DAB-BCA89722E017}"/>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D40C5D5-D2C5-400E-E2A9-2F445809BA14}"/>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818E790C-E3F4-7C4C-9C8E-2E4F9316501F}"/>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9147AE1C-37B8-47E0-4E7C-899775204B84}"/>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972072D8-E3C1-CB51-0604-579EF2761574}"/>
              </a:ext>
            </a:extLst>
          </p:cNvPr>
          <p:cNvCxnSpPr>
            <a:cxnSpLocks/>
          </p:cNvCxnSpPr>
          <p:nvPr/>
        </p:nvCxnSpPr>
        <p:spPr>
          <a:xfrm>
            <a:off x="3146462" y="1356680"/>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3" name="Rectangle: Rounded Corners 59">
            <a:extLst>
              <a:ext uri="{FF2B5EF4-FFF2-40B4-BE49-F238E27FC236}">
                <a16:creationId xmlns:a16="http://schemas.microsoft.com/office/drawing/2014/main" id="{1DC4708B-3A65-938A-6DD9-467F06C8A205}"/>
              </a:ext>
            </a:extLst>
          </p:cNvPr>
          <p:cNvSpPr/>
          <p:nvPr/>
        </p:nvSpPr>
        <p:spPr>
          <a:xfrm>
            <a:off x="734729" y="1366310"/>
            <a:ext cx="10728426" cy="262860"/>
          </a:xfrm>
          <a:prstGeom prst="roundRect">
            <a:avLst>
              <a:gd name="adj" fmla="val 0"/>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54" name="Rectangle: Rounded Corners 60">
            <a:extLst>
              <a:ext uri="{FF2B5EF4-FFF2-40B4-BE49-F238E27FC236}">
                <a16:creationId xmlns:a16="http://schemas.microsoft.com/office/drawing/2014/main" id="{161ED399-FCFF-0A5F-01A4-A0A0A7C11C04}"/>
              </a:ext>
            </a:extLst>
          </p:cNvPr>
          <p:cNvSpPr/>
          <p:nvPr/>
        </p:nvSpPr>
        <p:spPr>
          <a:xfrm>
            <a:off x="733432" y="1627258"/>
            <a:ext cx="10728426" cy="26286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55" name="Straight Connector 354">
            <a:extLst>
              <a:ext uri="{FF2B5EF4-FFF2-40B4-BE49-F238E27FC236}">
                <a16:creationId xmlns:a16="http://schemas.microsoft.com/office/drawing/2014/main" id="{F84B51E7-8E77-CFE2-D9EA-7AA42E258A4B}"/>
              </a:ext>
            </a:extLst>
          </p:cNvPr>
          <p:cNvCxnSpPr>
            <a:cxnSpLocks/>
          </p:cNvCxnSpPr>
          <p:nvPr/>
        </p:nvCxnSpPr>
        <p:spPr>
          <a:xfrm>
            <a:off x="1338314" y="16283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4B133851-D05E-D08A-EAC6-A8CF5648586A}"/>
              </a:ext>
            </a:extLst>
          </p:cNvPr>
          <p:cNvCxnSpPr>
            <a:cxnSpLocks/>
          </p:cNvCxnSpPr>
          <p:nvPr/>
        </p:nvCxnSpPr>
        <p:spPr>
          <a:xfrm>
            <a:off x="1943196" y="1628211"/>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257BB62B-3244-560B-B7C2-492CFFCB67EA}"/>
              </a:ext>
            </a:extLst>
          </p:cNvPr>
          <p:cNvCxnSpPr>
            <a:cxnSpLocks/>
          </p:cNvCxnSpPr>
          <p:nvPr/>
        </p:nvCxnSpPr>
        <p:spPr>
          <a:xfrm>
            <a:off x="2544183" y="163538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AD6912EC-B432-585A-90E2-C9182D6686B1}"/>
              </a:ext>
            </a:extLst>
          </p:cNvPr>
          <p:cNvCxnSpPr>
            <a:cxnSpLocks/>
          </p:cNvCxnSpPr>
          <p:nvPr/>
        </p:nvCxnSpPr>
        <p:spPr>
          <a:xfrm>
            <a:off x="3145921"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DD31F568-1553-24BA-D388-4412D0AADBC7}"/>
              </a:ext>
            </a:extLst>
          </p:cNvPr>
          <p:cNvCxnSpPr>
            <a:cxnSpLocks/>
          </p:cNvCxnSpPr>
          <p:nvPr/>
        </p:nvCxnSpPr>
        <p:spPr>
          <a:xfrm>
            <a:off x="3746908" y="1627258"/>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41E82BB9-0730-E695-4F20-1AAC3CBC729B}"/>
              </a:ext>
            </a:extLst>
          </p:cNvPr>
          <p:cNvCxnSpPr>
            <a:cxnSpLocks/>
          </p:cNvCxnSpPr>
          <p:nvPr/>
        </p:nvCxnSpPr>
        <p:spPr>
          <a:xfrm>
            <a:off x="4351790" y="162008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D688D77D-935D-D042-B6E8-06C8A309F769}"/>
              </a:ext>
            </a:extLst>
          </p:cNvPr>
          <p:cNvCxnSpPr>
            <a:cxnSpLocks/>
          </p:cNvCxnSpPr>
          <p:nvPr/>
        </p:nvCxnSpPr>
        <p:spPr>
          <a:xfrm>
            <a:off x="4952777" y="162725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A02838C8-CE94-42FD-F9AC-C7BFABFDE3FF}"/>
              </a:ext>
            </a:extLst>
          </p:cNvPr>
          <p:cNvCxnSpPr>
            <a:cxnSpLocks/>
          </p:cNvCxnSpPr>
          <p:nvPr/>
        </p:nvCxnSpPr>
        <p:spPr>
          <a:xfrm>
            <a:off x="55545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8EAA1C01-20DE-011D-1309-49BE9CF71BB5}"/>
              </a:ext>
            </a:extLst>
          </p:cNvPr>
          <p:cNvCxnSpPr>
            <a:cxnSpLocks/>
          </p:cNvCxnSpPr>
          <p:nvPr/>
        </p:nvCxnSpPr>
        <p:spPr>
          <a:xfrm>
            <a:off x="6155502"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F51379DF-B40D-AF60-40F0-4B490405F12F}"/>
              </a:ext>
            </a:extLst>
          </p:cNvPr>
          <p:cNvCxnSpPr>
            <a:cxnSpLocks/>
          </p:cNvCxnSpPr>
          <p:nvPr/>
        </p:nvCxnSpPr>
        <p:spPr>
          <a:xfrm>
            <a:off x="6756489"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99D02352-CE82-5BC3-1F2D-04B4D1A2EC2F}"/>
              </a:ext>
            </a:extLst>
          </p:cNvPr>
          <p:cNvSpPr txBox="1"/>
          <p:nvPr/>
        </p:nvSpPr>
        <p:spPr>
          <a:xfrm>
            <a:off x="742683" y="1370835"/>
            <a:ext cx="1685380" cy="246221"/>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JUNE</a:t>
            </a:r>
          </a:p>
        </p:txBody>
      </p:sp>
      <p:sp>
        <p:nvSpPr>
          <p:cNvPr id="366" name="TextBox 365">
            <a:extLst>
              <a:ext uri="{FF2B5EF4-FFF2-40B4-BE49-F238E27FC236}">
                <a16:creationId xmlns:a16="http://schemas.microsoft.com/office/drawing/2014/main" id="{393B4F1F-D7B6-027A-C219-6E5D748ABF39}"/>
              </a:ext>
            </a:extLst>
          </p:cNvPr>
          <p:cNvSpPr txBox="1"/>
          <p:nvPr/>
        </p:nvSpPr>
        <p:spPr>
          <a:xfrm>
            <a:off x="3741947" y="1370819"/>
            <a:ext cx="6494239" cy="250079"/>
          </a:xfrm>
          <a:prstGeom prst="rect">
            <a:avLst/>
          </a:prstGeom>
          <a:noFill/>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JULY</a:t>
            </a:r>
          </a:p>
        </p:txBody>
      </p:sp>
      <p:sp>
        <p:nvSpPr>
          <p:cNvPr id="367" name="TextBox 366">
            <a:extLst>
              <a:ext uri="{FF2B5EF4-FFF2-40B4-BE49-F238E27FC236}">
                <a16:creationId xmlns:a16="http://schemas.microsoft.com/office/drawing/2014/main" id="{38D4F442-3E44-215D-E980-580DB7C03146}"/>
              </a:ext>
            </a:extLst>
          </p:cNvPr>
          <p:cNvSpPr txBox="1"/>
          <p:nvPr/>
        </p:nvSpPr>
        <p:spPr>
          <a:xfrm>
            <a:off x="800415" y="1588454"/>
            <a:ext cx="435530" cy="338554"/>
          </a:xfrm>
          <a:prstGeom prst="rect">
            <a:avLst/>
          </a:prstGeom>
          <a:noFill/>
        </p:spPr>
        <p:txBody>
          <a:bodyPr wrap="square" rtlCol="0" anchor="ctr">
            <a:spAutoFit/>
          </a:bodyPr>
          <a:lstStyle/>
          <a:p>
            <a:pPr algn="ctr"/>
            <a:r>
              <a:rPr lang="en-SG" sz="800" b="1" dirty="0">
                <a:solidFill>
                  <a:srgbClr val="60D9A1"/>
                </a:solidFill>
                <a:latin typeface="Helvetica" panose="020B0604020202020204" pitchFamily="34" charset="0"/>
                <a:cs typeface="Helvetica" panose="020B0604020202020204" pitchFamily="34" charset="0"/>
              </a:rPr>
              <a:t>SUN</a:t>
            </a:r>
          </a:p>
          <a:p>
            <a:pPr algn="ctr"/>
            <a:r>
              <a:rPr lang="en-SG" sz="800" b="1" dirty="0">
                <a:solidFill>
                  <a:srgbClr val="60D9A1"/>
                </a:solidFill>
                <a:latin typeface="Helvetica" panose="020B0604020202020204" pitchFamily="34" charset="0"/>
                <a:cs typeface="Helvetica" panose="020B0604020202020204" pitchFamily="34" charset="0"/>
              </a:rPr>
              <a:t>26</a:t>
            </a:r>
          </a:p>
        </p:txBody>
      </p:sp>
      <p:sp>
        <p:nvSpPr>
          <p:cNvPr id="368" name="TextBox 367">
            <a:extLst>
              <a:ext uri="{FF2B5EF4-FFF2-40B4-BE49-F238E27FC236}">
                <a16:creationId xmlns:a16="http://schemas.microsoft.com/office/drawing/2014/main" id="{99BBE749-A43C-4B8D-3D0A-5E0D09546973}"/>
              </a:ext>
            </a:extLst>
          </p:cNvPr>
          <p:cNvSpPr txBox="1"/>
          <p:nvPr/>
        </p:nvSpPr>
        <p:spPr>
          <a:xfrm>
            <a:off x="1407794" y="1586791"/>
            <a:ext cx="431084"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27</a:t>
            </a:r>
          </a:p>
        </p:txBody>
      </p:sp>
      <p:sp>
        <p:nvSpPr>
          <p:cNvPr id="369" name="TextBox 368">
            <a:extLst>
              <a:ext uri="{FF2B5EF4-FFF2-40B4-BE49-F238E27FC236}">
                <a16:creationId xmlns:a16="http://schemas.microsoft.com/office/drawing/2014/main" id="{DC8D79AF-9F06-9F9A-0A6E-B31D0A3F124F}"/>
              </a:ext>
            </a:extLst>
          </p:cNvPr>
          <p:cNvSpPr txBox="1"/>
          <p:nvPr/>
        </p:nvSpPr>
        <p:spPr>
          <a:xfrm>
            <a:off x="1947991" y="159399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28</a:t>
            </a:r>
          </a:p>
        </p:txBody>
      </p:sp>
      <p:sp>
        <p:nvSpPr>
          <p:cNvPr id="370" name="TextBox 369">
            <a:extLst>
              <a:ext uri="{FF2B5EF4-FFF2-40B4-BE49-F238E27FC236}">
                <a16:creationId xmlns:a16="http://schemas.microsoft.com/office/drawing/2014/main" id="{AAFF821D-51B6-F737-13C7-18DB43246A18}"/>
              </a:ext>
            </a:extLst>
          </p:cNvPr>
          <p:cNvSpPr txBox="1"/>
          <p:nvPr/>
        </p:nvSpPr>
        <p:spPr>
          <a:xfrm>
            <a:off x="2551065" y="158989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29</a:t>
            </a:r>
          </a:p>
        </p:txBody>
      </p:sp>
      <p:sp>
        <p:nvSpPr>
          <p:cNvPr id="371" name="TextBox 370">
            <a:extLst>
              <a:ext uri="{FF2B5EF4-FFF2-40B4-BE49-F238E27FC236}">
                <a16:creationId xmlns:a16="http://schemas.microsoft.com/office/drawing/2014/main" id="{56688373-9BEE-6552-F82E-F9084D50A3E2}"/>
              </a:ext>
            </a:extLst>
          </p:cNvPr>
          <p:cNvSpPr txBox="1"/>
          <p:nvPr/>
        </p:nvSpPr>
        <p:spPr>
          <a:xfrm>
            <a:off x="3154139" y="160473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30</a:t>
            </a:r>
          </a:p>
        </p:txBody>
      </p:sp>
      <p:sp>
        <p:nvSpPr>
          <p:cNvPr id="372" name="TextBox 371">
            <a:extLst>
              <a:ext uri="{FF2B5EF4-FFF2-40B4-BE49-F238E27FC236}">
                <a16:creationId xmlns:a16="http://schemas.microsoft.com/office/drawing/2014/main" id="{E977C075-8AE8-FA31-F743-1E316AB29656}"/>
              </a:ext>
            </a:extLst>
          </p:cNvPr>
          <p:cNvSpPr txBox="1"/>
          <p:nvPr/>
        </p:nvSpPr>
        <p:spPr>
          <a:xfrm>
            <a:off x="3755837"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a:t>
            </a:r>
          </a:p>
        </p:txBody>
      </p:sp>
      <p:sp>
        <p:nvSpPr>
          <p:cNvPr id="373" name="TextBox 372">
            <a:extLst>
              <a:ext uri="{FF2B5EF4-FFF2-40B4-BE49-F238E27FC236}">
                <a16:creationId xmlns:a16="http://schemas.microsoft.com/office/drawing/2014/main" id="{1F18D24E-88DE-895C-7120-F53313A611EB}"/>
              </a:ext>
            </a:extLst>
          </p:cNvPr>
          <p:cNvSpPr txBox="1"/>
          <p:nvPr/>
        </p:nvSpPr>
        <p:spPr>
          <a:xfrm>
            <a:off x="4360287" y="160322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2</a:t>
            </a:r>
          </a:p>
        </p:txBody>
      </p:sp>
      <p:sp>
        <p:nvSpPr>
          <p:cNvPr id="374" name="TextBox 373">
            <a:extLst>
              <a:ext uri="{FF2B5EF4-FFF2-40B4-BE49-F238E27FC236}">
                <a16:creationId xmlns:a16="http://schemas.microsoft.com/office/drawing/2014/main" id="{34627DF0-AE7C-749A-8D2B-E32BEF8AA771}"/>
              </a:ext>
            </a:extLst>
          </p:cNvPr>
          <p:cNvSpPr txBox="1"/>
          <p:nvPr/>
        </p:nvSpPr>
        <p:spPr>
          <a:xfrm>
            <a:off x="4963361"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3</a:t>
            </a:r>
          </a:p>
        </p:txBody>
      </p:sp>
      <p:sp>
        <p:nvSpPr>
          <p:cNvPr id="375" name="TextBox 374">
            <a:extLst>
              <a:ext uri="{FF2B5EF4-FFF2-40B4-BE49-F238E27FC236}">
                <a16:creationId xmlns:a16="http://schemas.microsoft.com/office/drawing/2014/main" id="{90755B9F-9160-4512-E625-F85CC9E075BB}"/>
              </a:ext>
            </a:extLst>
          </p:cNvPr>
          <p:cNvSpPr txBox="1"/>
          <p:nvPr/>
        </p:nvSpPr>
        <p:spPr>
          <a:xfrm>
            <a:off x="5566435" y="1598359"/>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4</a:t>
            </a:r>
          </a:p>
        </p:txBody>
      </p:sp>
      <p:sp>
        <p:nvSpPr>
          <p:cNvPr id="376" name="TextBox 375">
            <a:extLst>
              <a:ext uri="{FF2B5EF4-FFF2-40B4-BE49-F238E27FC236}">
                <a16:creationId xmlns:a16="http://schemas.microsoft.com/office/drawing/2014/main" id="{B800C480-384F-3CCA-C010-3CA6BAA3CCB8}"/>
              </a:ext>
            </a:extLst>
          </p:cNvPr>
          <p:cNvSpPr txBox="1"/>
          <p:nvPr/>
        </p:nvSpPr>
        <p:spPr>
          <a:xfrm>
            <a:off x="6169509" y="1599420"/>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5</a:t>
            </a:r>
          </a:p>
        </p:txBody>
      </p:sp>
      <p:sp>
        <p:nvSpPr>
          <p:cNvPr id="377" name="TextBox 376">
            <a:extLst>
              <a:ext uri="{FF2B5EF4-FFF2-40B4-BE49-F238E27FC236}">
                <a16:creationId xmlns:a16="http://schemas.microsoft.com/office/drawing/2014/main" id="{A8A097EC-6FD4-2B3B-A2DC-3FE41A8F8472}"/>
              </a:ext>
            </a:extLst>
          </p:cNvPr>
          <p:cNvSpPr txBox="1"/>
          <p:nvPr/>
        </p:nvSpPr>
        <p:spPr>
          <a:xfrm>
            <a:off x="6772583" y="160352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WED</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6</a:t>
            </a:r>
          </a:p>
        </p:txBody>
      </p:sp>
      <p:cxnSp>
        <p:nvCxnSpPr>
          <p:cNvPr id="378" name="Straight Connector 377">
            <a:extLst>
              <a:ext uri="{FF2B5EF4-FFF2-40B4-BE49-F238E27FC236}">
                <a16:creationId xmlns:a16="http://schemas.microsoft.com/office/drawing/2014/main" id="{8E337E96-4B8D-D106-1EDF-EA50638686E4}"/>
              </a:ext>
            </a:extLst>
          </p:cNvPr>
          <p:cNvCxnSpPr>
            <a:cxnSpLocks/>
          </p:cNvCxnSpPr>
          <p:nvPr/>
        </p:nvCxnSpPr>
        <p:spPr>
          <a:xfrm>
            <a:off x="10329915" y="1624672"/>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9" name="TextBox 378">
            <a:extLst>
              <a:ext uri="{FF2B5EF4-FFF2-40B4-BE49-F238E27FC236}">
                <a16:creationId xmlns:a16="http://schemas.microsoft.com/office/drawing/2014/main" id="{F028C4CB-DA5B-29A4-FC19-4CB7F2D704CD}"/>
              </a:ext>
            </a:extLst>
          </p:cNvPr>
          <p:cNvSpPr txBox="1"/>
          <p:nvPr/>
        </p:nvSpPr>
        <p:spPr>
          <a:xfrm>
            <a:off x="7396106" y="1597151"/>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THU</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7</a:t>
            </a:r>
          </a:p>
        </p:txBody>
      </p:sp>
      <p:sp>
        <p:nvSpPr>
          <p:cNvPr id="380" name="TextBox 379">
            <a:extLst>
              <a:ext uri="{FF2B5EF4-FFF2-40B4-BE49-F238E27FC236}">
                <a16:creationId xmlns:a16="http://schemas.microsoft.com/office/drawing/2014/main" id="{53666D5A-002C-4C26-731B-AB878850E3A5}"/>
              </a:ext>
            </a:extLst>
          </p:cNvPr>
          <p:cNvSpPr txBox="1"/>
          <p:nvPr/>
        </p:nvSpPr>
        <p:spPr>
          <a:xfrm>
            <a:off x="8021072" y="1601434"/>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FRI</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8</a:t>
            </a:r>
          </a:p>
        </p:txBody>
      </p:sp>
      <p:sp>
        <p:nvSpPr>
          <p:cNvPr id="381" name="TextBox 380">
            <a:extLst>
              <a:ext uri="{FF2B5EF4-FFF2-40B4-BE49-F238E27FC236}">
                <a16:creationId xmlns:a16="http://schemas.microsoft.com/office/drawing/2014/main" id="{DA3E4781-6A4F-2DA0-1BC8-B0287BA44988}"/>
              </a:ext>
            </a:extLst>
          </p:cNvPr>
          <p:cNvSpPr txBox="1"/>
          <p:nvPr/>
        </p:nvSpPr>
        <p:spPr>
          <a:xfrm>
            <a:off x="8582244"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SAT</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9</a:t>
            </a:r>
          </a:p>
        </p:txBody>
      </p:sp>
      <p:sp>
        <p:nvSpPr>
          <p:cNvPr id="382" name="TextBox 381">
            <a:extLst>
              <a:ext uri="{FF2B5EF4-FFF2-40B4-BE49-F238E27FC236}">
                <a16:creationId xmlns:a16="http://schemas.microsoft.com/office/drawing/2014/main" id="{EA22296A-591A-54F8-FD78-2E92C17742BB}"/>
              </a:ext>
            </a:extLst>
          </p:cNvPr>
          <p:cNvSpPr txBox="1"/>
          <p:nvPr/>
        </p:nvSpPr>
        <p:spPr>
          <a:xfrm>
            <a:off x="9206102" y="1604976"/>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SUN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10</a:t>
            </a:r>
          </a:p>
        </p:txBody>
      </p:sp>
      <p:sp>
        <p:nvSpPr>
          <p:cNvPr id="383" name="TextBox 382">
            <a:extLst>
              <a:ext uri="{FF2B5EF4-FFF2-40B4-BE49-F238E27FC236}">
                <a16:creationId xmlns:a16="http://schemas.microsoft.com/office/drawing/2014/main" id="{693B5CE0-357C-8A19-5455-DA4E789363B5}"/>
              </a:ext>
            </a:extLst>
          </p:cNvPr>
          <p:cNvSpPr txBox="1"/>
          <p:nvPr/>
        </p:nvSpPr>
        <p:spPr>
          <a:xfrm>
            <a:off x="9741505"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MON</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11</a:t>
            </a:r>
          </a:p>
        </p:txBody>
      </p:sp>
      <p:sp>
        <p:nvSpPr>
          <p:cNvPr id="384" name="TextBox 383">
            <a:extLst>
              <a:ext uri="{FF2B5EF4-FFF2-40B4-BE49-F238E27FC236}">
                <a16:creationId xmlns:a16="http://schemas.microsoft.com/office/drawing/2014/main" id="{6DC58083-6EA6-0B13-A1C1-25C1228A06C0}"/>
              </a:ext>
            </a:extLst>
          </p:cNvPr>
          <p:cNvSpPr txBox="1"/>
          <p:nvPr/>
        </p:nvSpPr>
        <p:spPr>
          <a:xfrm>
            <a:off x="10352131" y="1600728"/>
            <a:ext cx="602300" cy="338554"/>
          </a:xfrm>
          <a:prstGeom prst="rect">
            <a:avLst/>
          </a:prstGeom>
          <a:noFill/>
        </p:spPr>
        <p:txBody>
          <a:bodyPr wrap="square" rtlCol="0" anchor="ctr">
            <a:spAutoFit/>
          </a:bodyPr>
          <a:lstStyle/>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TUE</a:t>
            </a:r>
          </a:p>
          <a:p>
            <a:pPr algn="ctr"/>
            <a:r>
              <a:rPr lang="en-SG" sz="800" dirty="0">
                <a:solidFill>
                  <a:schemeClr val="tx1">
                    <a:lumMod val="50000"/>
                    <a:lumOff val="50000"/>
                  </a:schemeClr>
                </a:solidFill>
                <a:latin typeface="Helvetica" panose="020B0604020202020204" pitchFamily="34" charset="0"/>
                <a:cs typeface="Helvetica" panose="020B0604020202020204" pitchFamily="34" charset="0"/>
              </a:rPr>
              <a:t>12</a:t>
            </a:r>
          </a:p>
        </p:txBody>
      </p:sp>
      <p:cxnSp>
        <p:nvCxnSpPr>
          <p:cNvPr id="385" name="Straight Connector 384">
            <a:extLst>
              <a:ext uri="{FF2B5EF4-FFF2-40B4-BE49-F238E27FC236}">
                <a16:creationId xmlns:a16="http://schemas.microsoft.com/office/drawing/2014/main" id="{C2EA48AB-6EDC-EF2A-6D42-EC2C503EF632}"/>
              </a:ext>
            </a:extLst>
          </p:cNvPr>
          <p:cNvCxnSpPr>
            <a:cxnSpLocks/>
          </p:cNvCxnSpPr>
          <p:nvPr/>
        </p:nvCxnSpPr>
        <p:spPr>
          <a:xfrm>
            <a:off x="9808402"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F7AE20A4-FB35-1F44-1E74-EF8DBE5888FA}"/>
              </a:ext>
            </a:extLst>
          </p:cNvPr>
          <p:cNvCxnSpPr>
            <a:cxnSpLocks/>
          </p:cNvCxnSpPr>
          <p:nvPr/>
        </p:nvCxnSpPr>
        <p:spPr>
          <a:xfrm>
            <a:off x="9182364" y="1627256"/>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985C2BC4-A88C-791C-65C4-96255D3EAAA6}"/>
              </a:ext>
            </a:extLst>
          </p:cNvPr>
          <p:cNvCxnSpPr>
            <a:cxnSpLocks/>
          </p:cNvCxnSpPr>
          <p:nvPr/>
        </p:nvCxnSpPr>
        <p:spPr>
          <a:xfrm>
            <a:off x="8582244" y="1619133"/>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97AD1298-7E0A-828E-6CE2-D76BE1ACE20C}"/>
              </a:ext>
            </a:extLst>
          </p:cNvPr>
          <p:cNvCxnSpPr>
            <a:cxnSpLocks/>
          </p:cNvCxnSpPr>
          <p:nvPr/>
        </p:nvCxnSpPr>
        <p:spPr>
          <a:xfrm>
            <a:off x="8021072"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E79EFD90-9F42-0F7A-B3FE-CFB3A15AFEEE}"/>
              </a:ext>
            </a:extLst>
          </p:cNvPr>
          <p:cNvCxnSpPr>
            <a:cxnSpLocks/>
          </p:cNvCxnSpPr>
          <p:nvPr/>
        </p:nvCxnSpPr>
        <p:spPr>
          <a:xfrm>
            <a:off x="7402227" y="1632797"/>
            <a:ext cx="0" cy="26095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E99CA025-AAC4-E280-4886-964AF0EF662B}"/>
              </a:ext>
            </a:extLst>
          </p:cNvPr>
          <p:cNvCxnSpPr>
            <a:cxnSpLocks/>
          </p:cNvCxnSpPr>
          <p:nvPr/>
        </p:nvCxnSpPr>
        <p:spPr>
          <a:xfrm>
            <a:off x="3746908" y="1364061"/>
            <a:ext cx="0" cy="2930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B422FB6-6815-AA28-1ED1-DCC4862AA129}"/>
              </a:ext>
            </a:extLst>
          </p:cNvPr>
          <p:cNvSpPr/>
          <p:nvPr/>
        </p:nvSpPr>
        <p:spPr>
          <a:xfrm>
            <a:off x="717738" y="669611"/>
            <a:ext cx="10756522" cy="5571933"/>
          </a:xfrm>
          <a:prstGeom prst="rect">
            <a:avLst/>
          </a:prstGeom>
          <a:solidFill>
            <a:schemeClr val="accent3">
              <a:lumMod val="40000"/>
              <a:lumOff val="60000"/>
              <a:alpha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18">
            <a:extLst>
              <a:ext uri="{FF2B5EF4-FFF2-40B4-BE49-F238E27FC236}">
                <a16:creationId xmlns:a16="http://schemas.microsoft.com/office/drawing/2014/main" id="{DF7CCE73-4DF6-75BE-5C6B-84B4E62D4EF5}"/>
              </a:ext>
            </a:extLst>
          </p:cNvPr>
          <p:cNvSpPr/>
          <p:nvPr/>
        </p:nvSpPr>
        <p:spPr>
          <a:xfrm>
            <a:off x="3840560" y="2738731"/>
            <a:ext cx="4149168" cy="2375965"/>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SG" sz="1000" b="1" dirty="0">
                <a:solidFill>
                  <a:schemeClr val="tx1">
                    <a:lumMod val="50000"/>
                    <a:lumOff val="50000"/>
                  </a:schemeClr>
                </a:solidFill>
                <a:latin typeface="Helvetica" panose="020B0604020202020204" pitchFamily="34" charset="0"/>
                <a:cs typeface="Helvetica" panose="020B0604020202020204" pitchFamily="34" charset="0"/>
              </a:rPr>
              <a:t>  </a:t>
            </a:r>
            <a:r>
              <a:rPr lang="en-US" sz="1000" b="1" u="sng" dirty="0">
                <a:solidFill>
                  <a:schemeClr val="tx1">
                    <a:lumMod val="50000"/>
                    <a:lumOff val="50000"/>
                  </a:schemeClr>
                </a:solidFill>
                <a:latin typeface="Helvetica" panose="020B0604020202020204" pitchFamily="34" charset="0"/>
                <a:cs typeface="Helvetica" panose="020B0604020202020204" pitchFamily="34" charset="0"/>
              </a:rPr>
              <a:t>Recce trips for research</a:t>
            </a:r>
            <a:r>
              <a:rPr lang="en-US" sz="1000" u="sng" dirty="0">
                <a:solidFill>
                  <a:schemeClr val="tx1">
                    <a:lumMod val="50000"/>
                    <a:lumOff val="50000"/>
                  </a:schemeClr>
                </a:solidFill>
                <a:latin typeface="Helvetica" panose="020B0604020202020204" pitchFamily="34" charset="0"/>
                <a:cs typeface="Helvetica" panose="020B0604020202020204" pitchFamily="34" charset="0"/>
              </a:rPr>
              <a:t>, </a:t>
            </a:r>
            <a:r>
              <a:rPr lang="en-SG" sz="1000" u="sng" dirty="0">
                <a:solidFill>
                  <a:schemeClr val="tx1">
                    <a:lumMod val="50000"/>
                    <a:lumOff val="50000"/>
                  </a:schemeClr>
                </a:solidFill>
                <a:latin typeface="Helvetica" panose="020B0604020202020204" pitchFamily="34" charset="0"/>
                <a:cs typeface="Helvetica" panose="020B0604020202020204" pitchFamily="34" charset="0"/>
              </a:rPr>
              <a:t>settings below are optional</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Description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Dependencies</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Location</a:t>
            </a:r>
          </a:p>
          <a:p>
            <a:pPr>
              <a:lnSpc>
                <a:spcPct val="200000"/>
              </a:lnSpc>
            </a:pPr>
            <a:r>
              <a:rPr lang="en-SG" sz="1200" b="1" dirty="0">
                <a:solidFill>
                  <a:schemeClr val="tx1">
                    <a:lumMod val="50000"/>
                    <a:lumOff val="50000"/>
                  </a:schemeClr>
                </a:solidFill>
                <a:latin typeface="Helvetica" panose="020B0604020202020204" pitchFamily="34" charset="0"/>
                <a:cs typeface="Helvetica" panose="020B0604020202020204" pitchFamily="34" charset="0"/>
              </a:rPr>
              <a:t>  Label</a:t>
            </a:r>
          </a:p>
        </p:txBody>
      </p:sp>
      <p:sp>
        <p:nvSpPr>
          <p:cNvPr id="62" name="TextBox 61">
            <a:extLst>
              <a:ext uri="{FF2B5EF4-FFF2-40B4-BE49-F238E27FC236}">
                <a16:creationId xmlns:a16="http://schemas.microsoft.com/office/drawing/2014/main" id="{6916CDFB-EEB0-04BA-C5E9-C0B555DC7752}"/>
              </a:ext>
            </a:extLst>
          </p:cNvPr>
          <p:cNvSpPr txBox="1"/>
          <p:nvPr/>
        </p:nvSpPr>
        <p:spPr>
          <a:xfrm>
            <a:off x="3840560" y="2064523"/>
            <a:ext cx="4149168"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rgbClr val="FFFFFF"/>
                </a:solidFill>
                <a:latin typeface="Helvetica" panose="020B0604020202020204" pitchFamily="34" charset="0"/>
                <a:cs typeface="Helvetica" panose="020B0604020202020204" pitchFamily="34" charset="0"/>
              </a:rPr>
              <a:t>Creating new task</a:t>
            </a:r>
          </a:p>
        </p:txBody>
      </p:sp>
      <p:sp>
        <p:nvSpPr>
          <p:cNvPr id="129" name="Rectangle: Rounded Corners 220">
            <a:extLst>
              <a:ext uri="{FF2B5EF4-FFF2-40B4-BE49-F238E27FC236}">
                <a16:creationId xmlns:a16="http://schemas.microsoft.com/office/drawing/2014/main" id="{6B5158B3-A93A-ED7F-30EF-3349C27ADEB1}"/>
              </a:ext>
            </a:extLst>
          </p:cNvPr>
          <p:cNvSpPr/>
          <p:nvPr/>
        </p:nvSpPr>
        <p:spPr>
          <a:xfrm>
            <a:off x="5128067" y="3215987"/>
            <a:ext cx="2037881"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a:t>
            </a:r>
            <a:endParaRPr lang="en-SG" sz="1000" dirty="0">
              <a:solidFill>
                <a:schemeClr val="tx1">
                  <a:lumMod val="50000"/>
                  <a:lumOff val="50000"/>
                </a:schemeClr>
              </a:solidFill>
              <a:latin typeface="Helvetica" pitchFamily="2" charset="0"/>
            </a:endParaRPr>
          </a:p>
        </p:txBody>
      </p:sp>
      <p:sp>
        <p:nvSpPr>
          <p:cNvPr id="130" name="Rectangle: Rounded Corners 220">
            <a:extLst>
              <a:ext uri="{FF2B5EF4-FFF2-40B4-BE49-F238E27FC236}">
                <a16:creationId xmlns:a16="http://schemas.microsoft.com/office/drawing/2014/main" id="{6BD23476-4D21-D861-0520-585D2091FE22}"/>
              </a:ext>
            </a:extLst>
          </p:cNvPr>
          <p:cNvSpPr/>
          <p:nvPr/>
        </p:nvSpPr>
        <p:spPr>
          <a:xfrm>
            <a:off x="5124348" y="4310566"/>
            <a:ext cx="1324241"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t>
            </a:r>
          </a:p>
        </p:txBody>
      </p:sp>
      <p:sp>
        <p:nvSpPr>
          <p:cNvPr id="131" name="Rectangle 130">
            <a:extLst>
              <a:ext uri="{FF2B5EF4-FFF2-40B4-BE49-F238E27FC236}">
                <a16:creationId xmlns:a16="http://schemas.microsoft.com/office/drawing/2014/main" id="{E0D65710-0C7C-0716-7F87-1130D22F9BA8}"/>
              </a:ext>
            </a:extLst>
          </p:cNvPr>
          <p:cNvSpPr/>
          <p:nvPr/>
        </p:nvSpPr>
        <p:spPr>
          <a:xfrm>
            <a:off x="3840559" y="2341838"/>
            <a:ext cx="4149169" cy="39689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2" name="Graphic 131" descr="Play with solid fill">
            <a:extLst>
              <a:ext uri="{FF2B5EF4-FFF2-40B4-BE49-F238E27FC236}">
                <a16:creationId xmlns:a16="http://schemas.microsoft.com/office/drawing/2014/main" id="{4120B696-A79B-842C-3651-CC944F56F6DF}"/>
              </a:ext>
            </a:extLst>
          </p:cNvPr>
          <p:cNvPicPr>
            <a:picLocks noChangeAspect="1"/>
          </p:cNvPicPr>
          <p:nvPr/>
        </p:nvPicPr>
        <p:blipFill>
          <a:blip r:embed="rId7">
            <a:extLst>
              <a:ext uri="{96DAC541-7B7A-43D3-8B79-37D633B846F1}">
                <asvg:svgBlip xmlns:asvg="http://schemas.microsoft.com/office/drawing/2016/SVG/main" r:embed="rId20"/>
              </a:ext>
            </a:extLst>
          </a:blip>
          <a:stretch>
            <a:fillRect/>
          </a:stretch>
        </p:blipFill>
        <p:spPr>
          <a:xfrm rot="5400000">
            <a:off x="6186370" y="4380976"/>
            <a:ext cx="199103" cy="199103"/>
          </a:xfrm>
          <a:prstGeom prst="rect">
            <a:avLst/>
          </a:prstGeom>
        </p:spPr>
      </p:pic>
      <p:sp>
        <p:nvSpPr>
          <p:cNvPr id="133" name="Rectangle: Rounded Corners 220">
            <a:extLst>
              <a:ext uri="{FF2B5EF4-FFF2-40B4-BE49-F238E27FC236}">
                <a16:creationId xmlns:a16="http://schemas.microsoft.com/office/drawing/2014/main" id="{8199DBE1-A2A2-4524-F429-664566F1A66E}"/>
              </a:ext>
            </a:extLst>
          </p:cNvPr>
          <p:cNvSpPr/>
          <p:nvPr/>
        </p:nvSpPr>
        <p:spPr>
          <a:xfrm>
            <a:off x="3922185" y="2401962"/>
            <a:ext cx="931868"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Basic details</a:t>
            </a:r>
          </a:p>
        </p:txBody>
      </p:sp>
      <p:sp>
        <p:nvSpPr>
          <p:cNvPr id="134" name="Rectangle: Rounded Corners 220">
            <a:extLst>
              <a:ext uri="{FF2B5EF4-FFF2-40B4-BE49-F238E27FC236}">
                <a16:creationId xmlns:a16="http://schemas.microsoft.com/office/drawing/2014/main" id="{A7C1FCEF-344B-EC2A-13DF-EEB96C1FD9EE}"/>
              </a:ext>
            </a:extLst>
          </p:cNvPr>
          <p:cNvSpPr/>
          <p:nvPr/>
        </p:nvSpPr>
        <p:spPr>
          <a:xfrm>
            <a:off x="5238078" y="2406956"/>
            <a:ext cx="1166518" cy="269513"/>
          </a:xfrm>
          <a:prstGeom prst="roundRect">
            <a:avLst>
              <a:gd name="adj" fmla="val 8424"/>
            </a:avLst>
          </a:prstGeom>
          <a:solidFill>
            <a:srgbClr val="B8EED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Advanced details</a:t>
            </a:r>
          </a:p>
        </p:txBody>
      </p:sp>
      <p:sp>
        <p:nvSpPr>
          <p:cNvPr id="153" name="Rectangle: Rounded Corners 220">
            <a:extLst>
              <a:ext uri="{FF2B5EF4-FFF2-40B4-BE49-F238E27FC236}">
                <a16:creationId xmlns:a16="http://schemas.microsoft.com/office/drawing/2014/main" id="{C5D84AEF-A55A-8EF0-F9E4-AEF94ED0E190}"/>
              </a:ext>
            </a:extLst>
          </p:cNvPr>
          <p:cNvSpPr/>
          <p:nvPr/>
        </p:nvSpPr>
        <p:spPr>
          <a:xfrm>
            <a:off x="6779291" y="2406955"/>
            <a:ext cx="1085296" cy="269513"/>
          </a:xfrm>
          <a:prstGeom prst="roundRect">
            <a:avLst>
              <a:gd name="adj" fmla="val 8424"/>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lumMod val="50000"/>
                    <a:lumOff val="50000"/>
                  </a:schemeClr>
                </a:solidFill>
                <a:latin typeface="Helvetica" pitchFamily="2" charset="0"/>
              </a:rPr>
              <a:t>Complete</a:t>
            </a:r>
          </a:p>
        </p:txBody>
      </p:sp>
      <p:cxnSp>
        <p:nvCxnSpPr>
          <p:cNvPr id="154" name="Straight Arrow Connector 153">
            <a:extLst>
              <a:ext uri="{FF2B5EF4-FFF2-40B4-BE49-F238E27FC236}">
                <a16:creationId xmlns:a16="http://schemas.microsoft.com/office/drawing/2014/main" id="{B3F78117-0F84-25B7-8BAD-12D70E12E792}"/>
              </a:ext>
            </a:extLst>
          </p:cNvPr>
          <p:cNvCxnSpPr>
            <a:cxnSpLocks/>
            <a:stCxn id="133" idx="3"/>
            <a:endCxn id="134" idx="1"/>
          </p:cNvCxnSpPr>
          <p:nvPr/>
        </p:nvCxnSpPr>
        <p:spPr>
          <a:xfrm>
            <a:off x="4854053" y="2536719"/>
            <a:ext cx="384025" cy="4994"/>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B0CD3166-3915-A296-EB98-FA1A934F068B}"/>
              </a:ext>
            </a:extLst>
          </p:cNvPr>
          <p:cNvCxnSpPr>
            <a:stCxn id="134" idx="3"/>
            <a:endCxn id="153" idx="1"/>
          </p:cNvCxnSpPr>
          <p:nvPr/>
        </p:nvCxnSpPr>
        <p:spPr>
          <a:xfrm flipV="1">
            <a:off x="6404596" y="2541712"/>
            <a:ext cx="374695" cy="1"/>
          </a:xfrm>
          <a:prstGeom prst="straightConnector1">
            <a:avLst/>
          </a:prstGeom>
          <a:ln w="38100">
            <a:solidFill>
              <a:srgbClr val="B8EED6"/>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Rounded Corners 220">
            <a:extLst>
              <a:ext uri="{FF2B5EF4-FFF2-40B4-BE49-F238E27FC236}">
                <a16:creationId xmlns:a16="http://schemas.microsoft.com/office/drawing/2014/main" id="{BBB8168F-7122-D38E-AC5A-47DD2B93EA39}"/>
              </a:ext>
            </a:extLst>
          </p:cNvPr>
          <p:cNvSpPr/>
          <p:nvPr/>
        </p:nvSpPr>
        <p:spPr>
          <a:xfrm>
            <a:off x="4043938" y="4779259"/>
            <a:ext cx="891030"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Prev</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page</a:t>
            </a:r>
          </a:p>
        </p:txBody>
      </p:sp>
      <p:sp>
        <p:nvSpPr>
          <p:cNvPr id="157" name="Rectangle: Rounded Corners 220">
            <a:extLst>
              <a:ext uri="{FF2B5EF4-FFF2-40B4-BE49-F238E27FC236}">
                <a16:creationId xmlns:a16="http://schemas.microsoft.com/office/drawing/2014/main" id="{BFBCDEDC-D5AA-FE27-866F-81695E1E521A}"/>
              </a:ext>
            </a:extLst>
          </p:cNvPr>
          <p:cNvSpPr/>
          <p:nvPr/>
        </p:nvSpPr>
        <p:spPr>
          <a:xfrm>
            <a:off x="6067445" y="4769491"/>
            <a:ext cx="103424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Save as draft</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8" name="Rectangle: Rounded Corners 220">
            <a:extLst>
              <a:ext uri="{FF2B5EF4-FFF2-40B4-BE49-F238E27FC236}">
                <a16:creationId xmlns:a16="http://schemas.microsoft.com/office/drawing/2014/main" id="{1DEE594C-9DA7-635F-6FE0-23957CB27DB9}"/>
              </a:ext>
            </a:extLst>
          </p:cNvPr>
          <p:cNvSpPr/>
          <p:nvPr/>
        </p:nvSpPr>
        <p:spPr>
          <a:xfrm>
            <a:off x="7173443" y="4765724"/>
            <a:ext cx="64466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Cancel</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59" name="Rectangle: Rounded Corners 220">
            <a:extLst>
              <a:ext uri="{FF2B5EF4-FFF2-40B4-BE49-F238E27FC236}">
                <a16:creationId xmlns:a16="http://schemas.microsoft.com/office/drawing/2014/main" id="{BB65FEF8-DFD2-DF94-5008-749574D95E60}"/>
              </a:ext>
            </a:extLst>
          </p:cNvPr>
          <p:cNvSpPr/>
          <p:nvPr/>
        </p:nvSpPr>
        <p:spPr>
          <a:xfrm>
            <a:off x="5006720" y="4777097"/>
            <a:ext cx="1004225" cy="269513"/>
          </a:xfrm>
          <a:prstGeom prst="roundRect">
            <a:avLst>
              <a:gd name="adj" fmla="val 842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50000"/>
                    <a:lumOff val="50000"/>
                  </a:schemeClr>
                </a:solidFill>
                <a:latin typeface="Helvetica" panose="020B0604020202020204" pitchFamily="34" charset="0"/>
                <a:cs typeface="Helvetica" panose="020B0604020202020204" pitchFamily="34" charset="0"/>
              </a:rPr>
              <a:t>Confirm task</a:t>
            </a:r>
            <a:endParaRPr lang="en-SG" sz="1000" b="1"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60" name="Rectangle: Rounded Corners 220">
            <a:extLst>
              <a:ext uri="{FF2B5EF4-FFF2-40B4-BE49-F238E27FC236}">
                <a16:creationId xmlns:a16="http://schemas.microsoft.com/office/drawing/2014/main" id="{D2153836-0527-014B-F060-A0305FA92BE4}"/>
              </a:ext>
            </a:extLst>
          </p:cNvPr>
          <p:cNvSpPr/>
          <p:nvPr/>
        </p:nvSpPr>
        <p:spPr>
          <a:xfrm>
            <a:off x="5128067" y="3616831"/>
            <a:ext cx="1765756" cy="269513"/>
          </a:xfrm>
          <a:prstGeom prst="roundRect">
            <a:avLst>
              <a:gd name="adj" fmla="val 8424"/>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50000"/>
                    <a:lumOff val="50000"/>
                  </a:schemeClr>
                </a:solidFill>
                <a:latin typeface="Helvetica" pitchFamily="2" charset="0"/>
              </a:rPr>
              <a:t>A</a:t>
            </a:r>
            <a:r>
              <a:rPr lang="en-SG" sz="1000" dirty="0">
                <a:solidFill>
                  <a:schemeClr val="tx1">
                    <a:lumMod val="50000"/>
                    <a:lumOff val="50000"/>
                  </a:schemeClr>
                </a:solidFill>
                <a:latin typeface="Helvetica" pitchFamily="2" charset="0"/>
              </a:rPr>
              <a:t>dd new dependencies</a:t>
            </a:r>
          </a:p>
        </p:txBody>
      </p:sp>
      <p:pic>
        <p:nvPicPr>
          <p:cNvPr id="161" name="Graphic 160" descr="Add with solid fill">
            <a:extLst>
              <a:ext uri="{FF2B5EF4-FFF2-40B4-BE49-F238E27FC236}">
                <a16:creationId xmlns:a16="http://schemas.microsoft.com/office/drawing/2014/main" id="{067AD565-A14D-D941-1F0C-8DB758CEE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1430" y="3672289"/>
            <a:ext cx="170856" cy="170856"/>
          </a:xfrm>
          <a:prstGeom prst="rect">
            <a:avLst/>
          </a:prstGeom>
        </p:spPr>
      </p:pic>
      <p:sp>
        <p:nvSpPr>
          <p:cNvPr id="162" name="Rectangle: Rounded Corners 220">
            <a:extLst>
              <a:ext uri="{FF2B5EF4-FFF2-40B4-BE49-F238E27FC236}">
                <a16:creationId xmlns:a16="http://schemas.microsoft.com/office/drawing/2014/main" id="{2E7DDDE9-06D3-B753-7869-0B2B9C8C5D57}"/>
              </a:ext>
            </a:extLst>
          </p:cNvPr>
          <p:cNvSpPr/>
          <p:nvPr/>
        </p:nvSpPr>
        <p:spPr>
          <a:xfrm>
            <a:off x="5128067" y="3971081"/>
            <a:ext cx="2037881" cy="269513"/>
          </a:xfrm>
          <a:prstGeom prst="roundRect">
            <a:avLst>
              <a:gd name="adj" fmla="val 8424"/>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gar</a:t>
            </a:r>
            <a:endParaRPr lang="en-SG" sz="1000" dirty="0">
              <a:solidFill>
                <a:schemeClr val="tx1">
                  <a:lumMod val="50000"/>
                  <a:lumOff val="50000"/>
                </a:schemeClr>
              </a:solidFill>
              <a:latin typeface="Helvetica" pitchFamily="2" charset="0"/>
            </a:endParaRPr>
          </a:p>
        </p:txBody>
      </p:sp>
      <p:pic>
        <p:nvPicPr>
          <p:cNvPr id="19" name="Picture 18">
            <a:extLst>
              <a:ext uri="{FF2B5EF4-FFF2-40B4-BE49-F238E27FC236}">
                <a16:creationId xmlns:a16="http://schemas.microsoft.com/office/drawing/2014/main" id="{7C407BEB-062F-CC03-774F-0ADC44C7F11E}"/>
              </a:ext>
            </a:extLst>
          </p:cNvPr>
          <p:cNvPicPr>
            <a:picLocks noChangeAspect="1"/>
          </p:cNvPicPr>
          <p:nvPr/>
        </p:nvPicPr>
        <p:blipFill>
          <a:blip r:embed="rId21"/>
          <a:stretch>
            <a:fillRect/>
          </a:stretch>
        </p:blipFill>
        <p:spPr>
          <a:xfrm>
            <a:off x="9010256" y="690172"/>
            <a:ext cx="2397805" cy="340865"/>
          </a:xfrm>
          <a:prstGeom prst="rect">
            <a:avLst/>
          </a:prstGeom>
        </p:spPr>
      </p:pic>
      <p:sp>
        <p:nvSpPr>
          <p:cNvPr id="165" name="Rectangle: Rounded Corners 220">
            <a:extLst>
              <a:ext uri="{FF2B5EF4-FFF2-40B4-BE49-F238E27FC236}">
                <a16:creationId xmlns:a16="http://schemas.microsoft.com/office/drawing/2014/main" id="{D9CCEED4-BB8A-FC31-0C2C-DFF46CE7848E}"/>
              </a:ext>
            </a:extLst>
          </p:cNvPr>
          <p:cNvSpPr/>
          <p:nvPr/>
        </p:nvSpPr>
        <p:spPr>
          <a:xfrm>
            <a:off x="5128067" y="3215987"/>
            <a:ext cx="2268039" cy="269513"/>
          </a:xfrm>
          <a:prstGeom prst="roundRect">
            <a:avLst>
              <a:gd name="adj" fmla="val 8424"/>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lumOff val="50000"/>
                  </a:schemeClr>
                </a:solidFill>
                <a:latin typeface="Helvetica" pitchFamily="2" charset="0"/>
              </a:rPr>
              <a:t>Take pictures and consult staff there</a:t>
            </a:r>
            <a:endParaRPr lang="en-SG" sz="1000" dirty="0">
              <a:solidFill>
                <a:schemeClr val="tx1">
                  <a:lumMod val="50000"/>
                  <a:lumOff val="50000"/>
                </a:schemeClr>
              </a:solidFill>
              <a:latin typeface="Helvetica" pitchFamily="2" charset="0"/>
            </a:endParaRPr>
          </a:p>
        </p:txBody>
      </p:sp>
      <p:sp>
        <p:nvSpPr>
          <p:cNvPr id="168" name="TextBox 167">
            <a:extLst>
              <a:ext uri="{FF2B5EF4-FFF2-40B4-BE49-F238E27FC236}">
                <a16:creationId xmlns:a16="http://schemas.microsoft.com/office/drawing/2014/main" id="{8BCA3285-7902-D6AE-C931-40970FFF8127}"/>
              </a:ext>
            </a:extLst>
          </p:cNvPr>
          <p:cNvSpPr txBox="1"/>
          <p:nvPr/>
        </p:nvSpPr>
        <p:spPr>
          <a:xfrm>
            <a:off x="3070860" y="4486815"/>
            <a:ext cx="3956673"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err="1">
                <a:solidFill>
                  <a:schemeClr val="tx1">
                    <a:lumMod val="50000"/>
                    <a:lumOff val="50000"/>
                  </a:schemeClr>
                </a:solidFill>
                <a:latin typeface="Helvetica" panose="020B0604020202020204" pitchFamily="34" charset="0"/>
                <a:cs typeface="Helvetica" panose="020B0604020202020204" pitchFamily="34" charset="0"/>
              </a:rPr>
              <a:t>Gardenvista</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 Dunearn Road, Singapore</a:t>
            </a:r>
          </a:p>
        </p:txBody>
      </p:sp>
      <p:sp>
        <p:nvSpPr>
          <p:cNvPr id="169" name="TextBox 168">
            <a:extLst>
              <a:ext uri="{FF2B5EF4-FFF2-40B4-BE49-F238E27FC236}">
                <a16:creationId xmlns:a16="http://schemas.microsoft.com/office/drawing/2014/main" id="{76DFBD50-05CD-9EE3-8A44-9EA3E1BA8706}"/>
              </a:ext>
            </a:extLst>
          </p:cNvPr>
          <p:cNvSpPr txBox="1"/>
          <p:nvPr/>
        </p:nvSpPr>
        <p:spPr>
          <a:xfrm>
            <a:off x="3066224" y="5201287"/>
            <a:ext cx="3954427"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Gary’s - Rochester Drive, Singapore</a:t>
            </a:r>
          </a:p>
        </p:txBody>
      </p:sp>
      <p:sp>
        <p:nvSpPr>
          <p:cNvPr id="171" name="TextBox 170">
            <a:extLst>
              <a:ext uri="{FF2B5EF4-FFF2-40B4-BE49-F238E27FC236}">
                <a16:creationId xmlns:a16="http://schemas.microsoft.com/office/drawing/2014/main" id="{A68F7CAC-2FD5-DD54-7C99-02FDB5CD4A01}"/>
              </a:ext>
            </a:extLst>
          </p:cNvPr>
          <p:cNvSpPr txBox="1"/>
          <p:nvPr/>
        </p:nvSpPr>
        <p:spPr>
          <a:xfrm>
            <a:off x="3071436" y="4731972"/>
            <a:ext cx="3956673"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SG" sz="1000" b="1" dirty="0" err="1">
                <a:solidFill>
                  <a:schemeClr val="tx1">
                    <a:lumMod val="50000"/>
                    <a:lumOff val="50000"/>
                  </a:schemeClr>
                </a:solidFill>
                <a:latin typeface="Helvetica" panose="020B0604020202020204" pitchFamily="34" charset="0"/>
                <a:cs typeface="Helvetica" panose="020B0604020202020204" pitchFamily="34" charset="0"/>
              </a:rPr>
              <a:t>Garena</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Free Fire - Fusionopolis Place, Singapore</a:t>
            </a:r>
          </a:p>
        </p:txBody>
      </p:sp>
      <p:sp>
        <p:nvSpPr>
          <p:cNvPr id="172" name="TextBox 171">
            <a:extLst>
              <a:ext uri="{FF2B5EF4-FFF2-40B4-BE49-F238E27FC236}">
                <a16:creationId xmlns:a16="http://schemas.microsoft.com/office/drawing/2014/main" id="{9EE2C71F-ED9C-EB70-CC62-6D2E01DEB672}"/>
              </a:ext>
            </a:extLst>
          </p:cNvPr>
          <p:cNvSpPr txBox="1"/>
          <p:nvPr/>
        </p:nvSpPr>
        <p:spPr>
          <a:xfrm>
            <a:off x="3070881" y="4968156"/>
            <a:ext cx="3956673" cy="246221"/>
          </a:xfrm>
          <a:prstGeom prst="rect">
            <a:avLst/>
          </a:prstGeom>
          <a:solidFill>
            <a:schemeClr val="bg1">
              <a:lumMod val="85000"/>
            </a:schemeClr>
          </a:solidFill>
          <a:ln>
            <a:solidFill>
              <a:schemeClr val="tx1">
                <a:lumMod val="50000"/>
                <a:lumOff val="50000"/>
              </a:schemeClr>
            </a:solidFill>
          </a:ln>
        </p:spPr>
        <p:txBody>
          <a:bodyPr wrap="square" rtlCol="0" anchor="ctr">
            <a:spAutoFit/>
          </a:bodyPr>
          <a:lstStyle/>
          <a:p>
            <a:r>
              <a:rPr lang="en-US" sz="1000" b="1" dirty="0">
                <a:solidFill>
                  <a:schemeClr val="tx1">
                    <a:lumMod val="50000"/>
                    <a:lumOff val="50000"/>
                  </a:schemeClr>
                </a:solidFill>
                <a:latin typeface="Helvetica" panose="020B0604020202020204" pitchFamily="34" charset="0"/>
                <a:cs typeface="Helvetica" panose="020B0604020202020204" pitchFamily="34" charset="0"/>
              </a:rPr>
              <a:t>G</a:t>
            </a:r>
            <a:r>
              <a:rPr lang="en-SG" sz="1000" b="1" dirty="0" err="1">
                <a:solidFill>
                  <a:schemeClr val="tx1">
                    <a:lumMod val="50000"/>
                    <a:lumOff val="50000"/>
                  </a:schemeClr>
                </a:solidFill>
                <a:latin typeface="Helvetica" panose="020B0604020202020204" pitchFamily="34" charset="0"/>
                <a:cs typeface="Helvetica" panose="020B0604020202020204" pitchFamily="34" charset="0"/>
              </a:rPr>
              <a:t>arlick</a:t>
            </a:r>
            <a:r>
              <a:rPr lang="en-SG" sz="1000" b="1" dirty="0">
                <a:solidFill>
                  <a:schemeClr val="tx1">
                    <a:lumMod val="50000"/>
                    <a:lumOff val="50000"/>
                  </a:schemeClr>
                </a:solidFill>
                <a:latin typeface="Helvetica" panose="020B0604020202020204" pitchFamily="34" charset="0"/>
                <a:cs typeface="Helvetica" panose="020B0604020202020204" pitchFamily="34" charset="0"/>
              </a:rPr>
              <a:t> Avenue</a:t>
            </a:r>
          </a:p>
        </p:txBody>
      </p:sp>
      <p:sp>
        <p:nvSpPr>
          <p:cNvPr id="173" name="TextBox 172">
            <a:extLst>
              <a:ext uri="{FF2B5EF4-FFF2-40B4-BE49-F238E27FC236}">
                <a16:creationId xmlns:a16="http://schemas.microsoft.com/office/drawing/2014/main" id="{51752251-1716-2B49-25AF-899001A72DE8}"/>
              </a:ext>
            </a:extLst>
          </p:cNvPr>
          <p:cNvSpPr txBox="1"/>
          <p:nvPr/>
        </p:nvSpPr>
        <p:spPr>
          <a:xfrm>
            <a:off x="3070860" y="4240594"/>
            <a:ext cx="3953754" cy="246221"/>
          </a:xfrm>
          <a:prstGeom prst="rect">
            <a:avLst/>
          </a:prstGeom>
          <a:solidFill>
            <a:srgbClr val="FFFFFF"/>
          </a:solidFill>
          <a:ln>
            <a:solidFill>
              <a:schemeClr val="tx1">
                <a:lumMod val="50000"/>
                <a:lumOff val="50000"/>
              </a:schemeClr>
            </a:solidFill>
          </a:ln>
        </p:spPr>
        <p:txBody>
          <a:bodyPr wrap="square" rtlCol="0" anchor="ctr">
            <a:spAutoFit/>
          </a:bodyPr>
          <a:lstStyle/>
          <a:p>
            <a:r>
              <a:rPr lang="en-SG" sz="1000" b="1" dirty="0">
                <a:solidFill>
                  <a:schemeClr val="tx1">
                    <a:lumMod val="50000"/>
                    <a:lumOff val="50000"/>
                  </a:schemeClr>
                </a:solidFill>
                <a:latin typeface="Helvetica" panose="020B0604020202020204" pitchFamily="34" charset="0"/>
                <a:cs typeface="Helvetica" panose="020B0604020202020204" pitchFamily="34" charset="0"/>
              </a:rPr>
              <a:t>Gardens by the bay - Marina Gardens Drive, Singapore</a:t>
            </a:r>
          </a:p>
        </p:txBody>
      </p:sp>
      <p:sp>
        <p:nvSpPr>
          <p:cNvPr id="174" name="Rectangle 173">
            <a:extLst>
              <a:ext uri="{FF2B5EF4-FFF2-40B4-BE49-F238E27FC236}">
                <a16:creationId xmlns:a16="http://schemas.microsoft.com/office/drawing/2014/main" id="{EA117429-0E4D-FE3D-1653-AB5F1FF2D2CA}"/>
              </a:ext>
            </a:extLst>
          </p:cNvPr>
          <p:cNvSpPr/>
          <p:nvPr/>
        </p:nvSpPr>
        <p:spPr>
          <a:xfrm>
            <a:off x="6917612" y="4240593"/>
            <a:ext cx="121026" cy="1206915"/>
          </a:xfrm>
          <a:prstGeom prst="rect">
            <a:avLst/>
          </a:prstGeom>
          <a:solidFill>
            <a:srgbClr val="60D9A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5" name="Rectangle 174">
            <a:extLst>
              <a:ext uri="{FF2B5EF4-FFF2-40B4-BE49-F238E27FC236}">
                <a16:creationId xmlns:a16="http://schemas.microsoft.com/office/drawing/2014/main" id="{F07ECE83-F0F2-E94F-F181-B856D36102CA}"/>
              </a:ext>
            </a:extLst>
          </p:cNvPr>
          <p:cNvSpPr/>
          <p:nvPr/>
        </p:nvSpPr>
        <p:spPr>
          <a:xfrm>
            <a:off x="6939937" y="4275843"/>
            <a:ext cx="78335" cy="22881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6" name="Graphic 185" descr="Star with solid fill">
            <a:extLst>
              <a:ext uri="{FF2B5EF4-FFF2-40B4-BE49-F238E27FC236}">
                <a16:creationId xmlns:a16="http://schemas.microsoft.com/office/drawing/2014/main" id="{A1E3CD31-8830-3FC9-A906-83BA4D3B062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61413" y="2149728"/>
            <a:ext cx="248570" cy="248570"/>
          </a:xfrm>
          <a:prstGeom prst="rect">
            <a:avLst/>
          </a:prstGeom>
        </p:spPr>
      </p:pic>
      <p:pic>
        <p:nvPicPr>
          <p:cNvPr id="187" name="Graphic 186" descr="Star with solid fill">
            <a:extLst>
              <a:ext uri="{FF2B5EF4-FFF2-40B4-BE49-F238E27FC236}">
                <a16:creationId xmlns:a16="http://schemas.microsoft.com/office/drawing/2014/main" id="{159C0520-254B-D0E8-9863-FEDACC3CC50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00610" y="2149668"/>
            <a:ext cx="243126" cy="243126"/>
          </a:xfrm>
          <a:prstGeom prst="rect">
            <a:avLst/>
          </a:prstGeom>
        </p:spPr>
      </p:pic>
      <p:pic>
        <p:nvPicPr>
          <p:cNvPr id="188" name="Graphic 187" descr="Star with solid fill">
            <a:extLst>
              <a:ext uri="{FF2B5EF4-FFF2-40B4-BE49-F238E27FC236}">
                <a16:creationId xmlns:a16="http://schemas.microsoft.com/office/drawing/2014/main" id="{69A1EA00-FEE9-9E5B-CD33-F4D369AB60D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345224" y="2146534"/>
            <a:ext cx="243126" cy="243126"/>
          </a:xfrm>
          <a:prstGeom prst="rect">
            <a:avLst/>
          </a:prstGeom>
        </p:spPr>
      </p:pic>
      <p:pic>
        <p:nvPicPr>
          <p:cNvPr id="189" name="Graphic 188" descr="Star with solid fill">
            <a:extLst>
              <a:ext uri="{FF2B5EF4-FFF2-40B4-BE49-F238E27FC236}">
                <a16:creationId xmlns:a16="http://schemas.microsoft.com/office/drawing/2014/main" id="{21E6E879-B195-9F62-B8AB-31BB5CB2514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86562" y="2145781"/>
            <a:ext cx="243126" cy="243126"/>
          </a:xfrm>
          <a:prstGeom prst="rect">
            <a:avLst/>
          </a:prstGeom>
        </p:spPr>
      </p:pic>
      <p:pic>
        <p:nvPicPr>
          <p:cNvPr id="190" name="Graphic 189" descr="Star with solid fill">
            <a:extLst>
              <a:ext uri="{FF2B5EF4-FFF2-40B4-BE49-F238E27FC236}">
                <a16:creationId xmlns:a16="http://schemas.microsoft.com/office/drawing/2014/main" id="{3E0956B5-9545-0D61-93B7-37F7FC665E2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829688" y="2145028"/>
            <a:ext cx="243126" cy="243126"/>
          </a:xfrm>
          <a:prstGeom prst="rect">
            <a:avLst/>
          </a:prstGeom>
        </p:spPr>
      </p:pic>
      <p:sp>
        <p:nvSpPr>
          <p:cNvPr id="193" name="TextBox 192">
            <a:extLst>
              <a:ext uri="{FF2B5EF4-FFF2-40B4-BE49-F238E27FC236}">
                <a16:creationId xmlns:a16="http://schemas.microsoft.com/office/drawing/2014/main" id="{6CBE79B3-7256-5E62-C94D-4E8D4A4C0C87}"/>
              </a:ext>
            </a:extLst>
          </p:cNvPr>
          <p:cNvSpPr txBox="1"/>
          <p:nvPr/>
        </p:nvSpPr>
        <p:spPr>
          <a:xfrm>
            <a:off x="9628621" y="2380391"/>
            <a:ext cx="1806053"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Helvetica" panose="020B0604020202020204" pitchFamily="34" charset="0"/>
                <a:ea typeface="+mn-ea"/>
                <a:cs typeface="Helvetica" panose="020B0604020202020204" pitchFamily="34" charset="0"/>
              </a:rPr>
              <a:t>4 Stars on Google Reviews</a:t>
            </a:r>
          </a:p>
        </p:txBody>
      </p:sp>
      <p:pic>
        <p:nvPicPr>
          <p:cNvPr id="194" name="Picture 193">
            <a:extLst>
              <a:ext uri="{FF2B5EF4-FFF2-40B4-BE49-F238E27FC236}">
                <a16:creationId xmlns:a16="http://schemas.microsoft.com/office/drawing/2014/main" id="{28ED93F4-0C74-0408-CC55-A26BC12968A8}"/>
              </a:ext>
            </a:extLst>
          </p:cNvPr>
          <p:cNvPicPr>
            <a:picLocks noChangeAspect="1"/>
          </p:cNvPicPr>
          <p:nvPr/>
        </p:nvPicPr>
        <p:blipFill rotWithShape="1">
          <a:blip r:embed="rId26"/>
          <a:srcRect l="22741" t="16676" r="14851"/>
          <a:stretch/>
        </p:blipFill>
        <p:spPr>
          <a:xfrm>
            <a:off x="8057186" y="3744046"/>
            <a:ext cx="3312710" cy="1903379"/>
          </a:xfrm>
          <a:prstGeom prst="rect">
            <a:avLst/>
          </a:prstGeom>
          <a:ln w="19050">
            <a:solidFill>
              <a:schemeClr val="tx1">
                <a:lumMod val="50000"/>
                <a:lumOff val="50000"/>
              </a:schemeClr>
            </a:solidFill>
          </a:ln>
        </p:spPr>
      </p:pic>
      <p:pic>
        <p:nvPicPr>
          <p:cNvPr id="195" name="Graphic 194" descr="Marker with solid fill">
            <a:extLst>
              <a:ext uri="{FF2B5EF4-FFF2-40B4-BE49-F238E27FC236}">
                <a16:creationId xmlns:a16="http://schemas.microsoft.com/office/drawing/2014/main" id="{20B7AC9A-B3AD-E18A-F44D-26D8379E34A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670301" y="4857880"/>
            <a:ext cx="358830" cy="358830"/>
          </a:xfrm>
          <a:prstGeom prst="rect">
            <a:avLst/>
          </a:prstGeom>
        </p:spPr>
      </p:pic>
      <p:grpSp>
        <p:nvGrpSpPr>
          <p:cNvPr id="176" name="Group 175">
            <a:extLst>
              <a:ext uri="{FF2B5EF4-FFF2-40B4-BE49-F238E27FC236}">
                <a16:creationId xmlns:a16="http://schemas.microsoft.com/office/drawing/2014/main" id="{D9D834B5-B25D-66B5-00DD-62F6B46B7D77}"/>
              </a:ext>
            </a:extLst>
          </p:cNvPr>
          <p:cNvGrpSpPr/>
          <p:nvPr/>
        </p:nvGrpSpPr>
        <p:grpSpPr>
          <a:xfrm>
            <a:off x="8045673" y="1395842"/>
            <a:ext cx="3389001" cy="4251583"/>
            <a:chOff x="8045673" y="1395842"/>
            <a:chExt cx="3389001" cy="4251583"/>
          </a:xfrm>
        </p:grpSpPr>
        <p:grpSp>
          <p:nvGrpSpPr>
            <p:cNvPr id="177" name="Group 176">
              <a:extLst>
                <a:ext uri="{FF2B5EF4-FFF2-40B4-BE49-F238E27FC236}">
                  <a16:creationId xmlns:a16="http://schemas.microsoft.com/office/drawing/2014/main" id="{C7FABE61-E13B-5477-1A3B-9EFDB34F26E9}"/>
                </a:ext>
              </a:extLst>
            </p:cNvPr>
            <p:cNvGrpSpPr/>
            <p:nvPr/>
          </p:nvGrpSpPr>
          <p:grpSpPr>
            <a:xfrm>
              <a:off x="8045673" y="1395842"/>
              <a:ext cx="3389001" cy="4251583"/>
              <a:chOff x="8045673" y="1395842"/>
              <a:chExt cx="3389001" cy="4251583"/>
            </a:xfrm>
          </p:grpSpPr>
          <p:sp>
            <p:nvSpPr>
              <p:cNvPr id="180" name="Rectangle: Rounded Corners 18">
                <a:extLst>
                  <a:ext uri="{FF2B5EF4-FFF2-40B4-BE49-F238E27FC236}">
                    <a16:creationId xmlns:a16="http://schemas.microsoft.com/office/drawing/2014/main" id="{47A965A1-54BC-0BCA-1834-CFF27CA3688F}"/>
                  </a:ext>
                </a:extLst>
              </p:cNvPr>
              <p:cNvSpPr/>
              <p:nvPr/>
            </p:nvSpPr>
            <p:spPr>
              <a:xfrm>
                <a:off x="8045673" y="1631942"/>
                <a:ext cx="3324224" cy="1984890"/>
              </a:xfrm>
              <a:prstGeom prst="roundRect">
                <a:avLst>
                  <a:gd name="adj" fmla="val 0"/>
                </a:avLst>
              </a:prstGeom>
              <a:solidFill>
                <a:srgbClr val="B8EED6"/>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gn="ctr"/>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pPr>
                  <a:lnSpc>
                    <a:spcPct val="150000"/>
                  </a:lnSpc>
                </a:pPr>
                <a:r>
                  <a:rPr lang="en-US" sz="1050" dirty="0">
                    <a:solidFill>
                      <a:schemeClr val="tx1">
                        <a:lumMod val="50000"/>
                        <a:lumOff val="50000"/>
                      </a:schemeClr>
                    </a:solidFill>
                    <a:latin typeface="Helvetica" panose="020B0604020202020204" pitchFamily="34" charset="0"/>
                    <a:cs typeface="Helvetica" panose="020B0604020202020204" pitchFamily="34" charset="0"/>
                  </a:rPr>
                  <a:t>Name: Gardens By the Bay</a:t>
                </a:r>
              </a:p>
              <a:p>
                <a:pPr>
                  <a:lnSpc>
                    <a:spcPct val="150000"/>
                  </a:lnSpc>
                </a:pPr>
                <a:r>
                  <a:rPr lang="en-US" sz="1050" dirty="0">
                    <a:solidFill>
                      <a:schemeClr val="tx1">
                        <a:lumMod val="50000"/>
                        <a:lumOff val="50000"/>
                      </a:schemeClr>
                    </a:solidFill>
                    <a:latin typeface="Helvetica" panose="020B0604020202020204" pitchFamily="34" charset="0"/>
                    <a:cs typeface="Helvetica" panose="020B0604020202020204" pitchFamily="34" charset="0"/>
                  </a:rPr>
                  <a:t>Description: Tourist Attraction in Singapore</a:t>
                </a:r>
              </a:p>
              <a:p>
                <a:pPr>
                  <a:lnSpc>
                    <a:spcPct val="150000"/>
                  </a:lnSpc>
                </a:pPr>
                <a:r>
                  <a:rPr lang="en-US" sz="1050" dirty="0">
                    <a:solidFill>
                      <a:schemeClr val="tx1">
                        <a:lumMod val="50000"/>
                        <a:lumOff val="50000"/>
                      </a:schemeClr>
                    </a:solidFill>
                    <a:latin typeface="Helvetica" panose="020B0604020202020204" pitchFamily="34" charset="0"/>
                    <a:cs typeface="Helvetica" panose="020B0604020202020204" pitchFamily="34" charset="0"/>
                  </a:rPr>
                  <a:t>Address: </a:t>
                </a:r>
                <a:r>
                  <a:rPr lang="sv-SE" sz="1050" dirty="0">
                    <a:solidFill>
                      <a:schemeClr val="tx1">
                        <a:lumMod val="50000"/>
                        <a:lumOff val="50000"/>
                      </a:schemeClr>
                    </a:solidFill>
                    <a:latin typeface="Helvetica" panose="020B0604020202020204" pitchFamily="34" charset="0"/>
                    <a:cs typeface="Helvetica" panose="020B0604020202020204" pitchFamily="34" charset="0"/>
                  </a:rPr>
                  <a:t>18 Marina Gardens Dr, Singapore 018953</a:t>
                </a:r>
              </a:p>
              <a:p>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a:p>
                <a:endParaRPr lang="en-US" sz="1200"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181" name="TextBox 180">
                <a:extLst>
                  <a:ext uri="{FF2B5EF4-FFF2-40B4-BE49-F238E27FC236}">
                    <a16:creationId xmlns:a16="http://schemas.microsoft.com/office/drawing/2014/main" id="{37FC0538-F916-3D10-DAD7-D58294CBF55F}"/>
                  </a:ext>
                </a:extLst>
              </p:cNvPr>
              <p:cNvSpPr txBox="1"/>
              <p:nvPr/>
            </p:nvSpPr>
            <p:spPr>
              <a:xfrm>
                <a:off x="8045673" y="1395842"/>
                <a:ext cx="3324223" cy="276999"/>
              </a:xfrm>
              <a:prstGeom prst="rect">
                <a:avLst/>
              </a:prstGeom>
              <a:solidFill>
                <a:srgbClr val="60D9A1"/>
              </a:solidFill>
              <a:ln w="12700">
                <a:solidFill>
                  <a:schemeClr val="tx1">
                    <a:lumMod val="50000"/>
                    <a:lumOff val="50000"/>
                  </a:schemeClr>
                </a:solidFill>
              </a:ln>
            </p:spPr>
            <p:txBody>
              <a:bodyPr wrap="square" rtlCol="0" anchor="ctr">
                <a:spAutoFit/>
              </a:bodyPr>
              <a:lstStyle/>
              <a:p>
                <a:r>
                  <a:rPr lang="en-SG" sz="1200" b="1" dirty="0">
                    <a:solidFill>
                      <a:schemeClr val="bg1"/>
                    </a:solidFill>
                    <a:latin typeface="Helvetica" panose="020B0604020202020204" pitchFamily="34" charset="0"/>
                    <a:cs typeface="Helvetica" panose="020B0604020202020204" pitchFamily="34" charset="0"/>
                  </a:rPr>
                  <a:t>Location information</a:t>
                </a:r>
              </a:p>
            </p:txBody>
          </p:sp>
          <p:sp>
            <p:nvSpPr>
              <p:cNvPr id="183" name="Rectangle: Rounded Corners 220">
                <a:extLst>
                  <a:ext uri="{FF2B5EF4-FFF2-40B4-BE49-F238E27FC236}">
                    <a16:creationId xmlns:a16="http://schemas.microsoft.com/office/drawing/2014/main" id="{D40F1C7A-DE30-941C-6914-8794E516DCBF}"/>
                  </a:ext>
                </a:extLst>
              </p:cNvPr>
              <p:cNvSpPr/>
              <p:nvPr/>
            </p:nvSpPr>
            <p:spPr>
              <a:xfrm>
                <a:off x="9667632" y="1766741"/>
                <a:ext cx="1664252" cy="328837"/>
              </a:xfrm>
              <a:prstGeom prst="roundRect">
                <a:avLst>
                  <a:gd name="adj" fmla="val 842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u="sng" dirty="0">
                    <a:solidFill>
                      <a:schemeClr val="tx1">
                        <a:lumMod val="50000"/>
                        <a:lumOff val="50000"/>
                      </a:schemeClr>
                    </a:solidFill>
                    <a:latin typeface="Helvetica" pitchFamily="2" charset="0"/>
                  </a:rPr>
                  <a:t>Visit website</a:t>
                </a:r>
                <a:endParaRPr lang="en-SG" sz="1000" b="1" u="sng" dirty="0">
                  <a:solidFill>
                    <a:schemeClr val="tx1">
                      <a:lumMod val="50000"/>
                      <a:lumOff val="50000"/>
                    </a:schemeClr>
                  </a:solidFill>
                  <a:latin typeface="Helvetica" pitchFamily="2" charset="0"/>
                </a:endParaRPr>
              </a:p>
            </p:txBody>
          </p:sp>
          <p:pic>
            <p:nvPicPr>
              <p:cNvPr id="185" name="Picture 184">
                <a:extLst>
                  <a:ext uri="{FF2B5EF4-FFF2-40B4-BE49-F238E27FC236}">
                    <a16:creationId xmlns:a16="http://schemas.microsoft.com/office/drawing/2014/main" id="{450E1FCB-BBEA-F97C-20D6-232900B21269}"/>
                  </a:ext>
                </a:extLst>
              </p:cNvPr>
              <p:cNvPicPr>
                <a:picLocks noChangeAspect="1"/>
              </p:cNvPicPr>
              <p:nvPr/>
            </p:nvPicPr>
            <p:blipFill>
              <a:blip r:embed="rId17"/>
              <a:stretch>
                <a:fillRect/>
              </a:stretch>
            </p:blipFill>
            <p:spPr>
              <a:xfrm>
                <a:off x="8137166" y="1783414"/>
                <a:ext cx="1474361" cy="868249"/>
              </a:xfrm>
              <a:prstGeom prst="rect">
                <a:avLst/>
              </a:prstGeom>
              <a:ln w="19050">
                <a:solidFill>
                  <a:srgbClr val="595959"/>
                </a:solidFill>
              </a:ln>
            </p:spPr>
          </p:pic>
          <p:pic>
            <p:nvPicPr>
              <p:cNvPr id="191" name="Graphic 190" descr="Star with solid fill">
                <a:extLst>
                  <a:ext uri="{FF2B5EF4-FFF2-40B4-BE49-F238E27FC236}">
                    <a16:creationId xmlns:a16="http://schemas.microsoft.com/office/drawing/2014/main" id="{E61859D0-568B-E7FE-AA7D-A01D80C2065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61413" y="2149728"/>
                <a:ext cx="248570" cy="248570"/>
              </a:xfrm>
              <a:prstGeom prst="rect">
                <a:avLst/>
              </a:prstGeom>
            </p:spPr>
          </p:pic>
          <p:pic>
            <p:nvPicPr>
              <p:cNvPr id="192" name="Graphic 191" descr="Star with solid fill">
                <a:extLst>
                  <a:ext uri="{FF2B5EF4-FFF2-40B4-BE49-F238E27FC236}">
                    <a16:creationId xmlns:a16="http://schemas.microsoft.com/office/drawing/2014/main" id="{7546C03F-4DEC-F032-D4CE-789DFF96E4B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00610" y="2149668"/>
                <a:ext cx="243126" cy="243126"/>
              </a:xfrm>
              <a:prstGeom prst="rect">
                <a:avLst/>
              </a:prstGeom>
            </p:spPr>
          </p:pic>
          <p:pic>
            <p:nvPicPr>
              <p:cNvPr id="196" name="Graphic 195" descr="Star with solid fill">
                <a:extLst>
                  <a:ext uri="{FF2B5EF4-FFF2-40B4-BE49-F238E27FC236}">
                    <a16:creationId xmlns:a16="http://schemas.microsoft.com/office/drawing/2014/main" id="{EDC119F8-EEE1-1F04-A79B-FDD2CC3EFE9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345224" y="2146534"/>
                <a:ext cx="243126" cy="243126"/>
              </a:xfrm>
              <a:prstGeom prst="rect">
                <a:avLst/>
              </a:prstGeom>
            </p:spPr>
          </p:pic>
          <p:pic>
            <p:nvPicPr>
              <p:cNvPr id="197" name="Graphic 196" descr="Star with solid fill">
                <a:extLst>
                  <a:ext uri="{FF2B5EF4-FFF2-40B4-BE49-F238E27FC236}">
                    <a16:creationId xmlns:a16="http://schemas.microsoft.com/office/drawing/2014/main" id="{D24A0995-2FE0-D950-DAB2-EC3307B9B95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586562" y="2145781"/>
                <a:ext cx="243126" cy="243126"/>
              </a:xfrm>
              <a:prstGeom prst="rect">
                <a:avLst/>
              </a:prstGeom>
            </p:spPr>
          </p:pic>
          <p:pic>
            <p:nvPicPr>
              <p:cNvPr id="198" name="Graphic 197" descr="Star with solid fill">
                <a:extLst>
                  <a:ext uri="{FF2B5EF4-FFF2-40B4-BE49-F238E27FC236}">
                    <a16:creationId xmlns:a16="http://schemas.microsoft.com/office/drawing/2014/main" id="{B0AFAD1F-17F3-879B-1F8B-E0055F99116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829688" y="2145028"/>
                <a:ext cx="243126" cy="243126"/>
              </a:xfrm>
              <a:prstGeom prst="rect">
                <a:avLst/>
              </a:prstGeom>
            </p:spPr>
          </p:pic>
          <p:sp>
            <p:nvSpPr>
              <p:cNvPr id="199" name="TextBox 198">
                <a:extLst>
                  <a:ext uri="{FF2B5EF4-FFF2-40B4-BE49-F238E27FC236}">
                    <a16:creationId xmlns:a16="http://schemas.microsoft.com/office/drawing/2014/main" id="{FBC6A755-31CC-694C-1ED4-4889F4346D81}"/>
                  </a:ext>
                </a:extLst>
              </p:cNvPr>
              <p:cNvSpPr txBox="1"/>
              <p:nvPr/>
            </p:nvSpPr>
            <p:spPr>
              <a:xfrm>
                <a:off x="9628621" y="2380391"/>
                <a:ext cx="1806053"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Helvetica" panose="020B0604020202020204" pitchFamily="34" charset="0"/>
                    <a:ea typeface="+mn-ea"/>
                    <a:cs typeface="Helvetica" panose="020B0604020202020204" pitchFamily="34" charset="0"/>
                  </a:rPr>
                  <a:t>4 Stars on Google Reviews</a:t>
                </a:r>
              </a:p>
            </p:txBody>
          </p:sp>
          <p:pic>
            <p:nvPicPr>
              <p:cNvPr id="200" name="Picture 199">
                <a:extLst>
                  <a:ext uri="{FF2B5EF4-FFF2-40B4-BE49-F238E27FC236}">
                    <a16:creationId xmlns:a16="http://schemas.microsoft.com/office/drawing/2014/main" id="{2CBF75D1-705A-FE45-641E-D2A29A051138}"/>
                  </a:ext>
                </a:extLst>
              </p:cNvPr>
              <p:cNvPicPr>
                <a:picLocks noChangeAspect="1"/>
              </p:cNvPicPr>
              <p:nvPr/>
            </p:nvPicPr>
            <p:blipFill rotWithShape="1">
              <a:blip r:embed="rId26"/>
              <a:srcRect l="22741" t="16676" r="14851"/>
              <a:stretch/>
            </p:blipFill>
            <p:spPr>
              <a:xfrm>
                <a:off x="8057186" y="3744046"/>
                <a:ext cx="3312710" cy="1903379"/>
              </a:xfrm>
              <a:prstGeom prst="rect">
                <a:avLst/>
              </a:prstGeom>
              <a:ln w="19050">
                <a:solidFill>
                  <a:schemeClr val="tx1">
                    <a:lumMod val="50000"/>
                    <a:lumOff val="50000"/>
                  </a:schemeClr>
                </a:solidFill>
              </a:ln>
            </p:spPr>
          </p:pic>
        </p:grpSp>
        <p:pic>
          <p:nvPicPr>
            <p:cNvPr id="179" name="Graphic 178" descr="Marker with solid fill">
              <a:extLst>
                <a:ext uri="{FF2B5EF4-FFF2-40B4-BE49-F238E27FC236}">
                  <a16:creationId xmlns:a16="http://schemas.microsoft.com/office/drawing/2014/main" id="{9915B969-B564-DC1C-D04B-25A956E5F1F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670301" y="4857880"/>
              <a:ext cx="358830" cy="358830"/>
            </a:xfrm>
            <a:prstGeom prst="rect">
              <a:avLst/>
            </a:prstGeom>
          </p:spPr>
        </p:pic>
      </p:grpSp>
      <p:pic>
        <p:nvPicPr>
          <p:cNvPr id="391" name="Graphic 390" descr="Cursor with solid fill">
            <a:extLst>
              <a:ext uri="{FF2B5EF4-FFF2-40B4-BE49-F238E27FC236}">
                <a16:creationId xmlns:a16="http://schemas.microsoft.com/office/drawing/2014/main" id="{DF66F761-7480-71B3-4178-38A255B558B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875936" y="1983481"/>
            <a:ext cx="312187" cy="312187"/>
          </a:xfrm>
          <a:prstGeom prst="rect">
            <a:avLst/>
          </a:prstGeom>
        </p:spPr>
      </p:pic>
      <p:sp>
        <p:nvSpPr>
          <p:cNvPr id="392" name="TextBox 391">
            <a:extLst>
              <a:ext uri="{FF2B5EF4-FFF2-40B4-BE49-F238E27FC236}">
                <a16:creationId xmlns:a16="http://schemas.microsoft.com/office/drawing/2014/main" id="{57121079-4FF9-AF35-6813-AE96C7CAFAC7}"/>
              </a:ext>
            </a:extLst>
          </p:cNvPr>
          <p:cNvSpPr txBox="1"/>
          <p:nvPr/>
        </p:nvSpPr>
        <p:spPr>
          <a:xfrm>
            <a:off x="1704596" y="6300645"/>
            <a:ext cx="9408124"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50000"/>
                    <a:lumOff val="50000"/>
                  </a:prstClr>
                </a:solidFill>
                <a:effectLst/>
                <a:uLnTx/>
                <a:uFillTx/>
                <a:latin typeface="Helvetica" panose="020B0604020202020204" pitchFamily="34" charset="0"/>
                <a:ea typeface="+mn-ea"/>
                <a:cs typeface="Helvetica" panose="020B0604020202020204" pitchFamily="34" charset="0"/>
              </a:rPr>
              <a:t>Images sources from Google Maps</a:t>
            </a:r>
          </a:p>
        </p:txBody>
      </p:sp>
    </p:spTree>
    <p:extLst>
      <p:ext uri="{BB962C8B-B14F-4D97-AF65-F5344CB8AC3E}">
        <p14:creationId xmlns:p14="http://schemas.microsoft.com/office/powerpoint/2010/main" val="3991844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rgbClr val="60D9A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oject Tasks and To-Do Lists for Business by Slidesgo">
  <a:themeElements>
    <a:clrScheme name="Simple Light">
      <a:dk1>
        <a:srgbClr val="212428"/>
      </a:dk1>
      <a:lt1>
        <a:srgbClr val="E7E9F6"/>
      </a:lt1>
      <a:dk2>
        <a:srgbClr val="A264E3"/>
      </a:dk2>
      <a:lt2>
        <a:srgbClr val="43C9DC"/>
      </a:lt2>
      <a:accent1>
        <a:srgbClr val="F4AA1D"/>
      </a:accent1>
      <a:accent2>
        <a:srgbClr val="F35D35"/>
      </a:accent2>
      <a:accent3>
        <a:srgbClr val="C7CCE2"/>
      </a:accent3>
      <a:accent4>
        <a:srgbClr val="FFFFFF"/>
      </a:accent4>
      <a:accent5>
        <a:srgbClr val="703DBF"/>
      </a:accent5>
      <a:accent6>
        <a:srgbClr val="60D9A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1794</TotalTime>
  <Words>21268</Words>
  <Application>Microsoft Office PowerPoint</Application>
  <PresentationFormat>Widescreen</PresentationFormat>
  <Paragraphs>15371</Paragraphs>
  <Slides>110</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110</vt:i4>
      </vt:variant>
    </vt:vector>
  </HeadingPairs>
  <TitlesOfParts>
    <vt:vector size="118" baseType="lpstr">
      <vt:lpstr>Arial</vt:lpstr>
      <vt:lpstr>Calibri</vt:lpstr>
      <vt:lpstr>Calibri Light</vt:lpstr>
      <vt:lpstr>Didact Gothic</vt:lpstr>
      <vt:lpstr>Helvetica</vt:lpstr>
      <vt:lpstr>Questrial</vt:lpstr>
      <vt:lpstr>Office Theme</vt:lpstr>
      <vt:lpstr>Project Tasks and To-Do Lists for Business by Slidesgo</vt:lpstr>
      <vt:lpstr>High Fidelity Prototype</vt:lpstr>
      <vt:lpstr>User Legend</vt:lpstr>
      <vt:lpstr>PowerPoint Presentation</vt:lpstr>
      <vt:lpstr>PowerPoint Presentation</vt:lpstr>
      <vt:lpstr>PowerPoint Presentation</vt:lpstr>
      <vt:lpstr>Changing Language</vt:lpstr>
      <vt:lpstr>PowerPoint Presentation</vt:lpstr>
      <vt:lpstr>PowerPoint Presentation</vt:lpstr>
      <vt:lpstr>PowerPoint Presentation</vt:lpstr>
      <vt:lpstr>PowerPoint Presentation</vt:lpstr>
      <vt:lpstr>PowerPoint Presentation</vt:lpstr>
      <vt:lpstr>Adding New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Adding Dependencies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Update Task Progress Status</vt:lpstr>
      <vt:lpstr>PowerPoint Presentation</vt:lpstr>
      <vt:lpstr>PowerPoint Presentation</vt:lpstr>
      <vt:lpstr>PowerPoint Presentation</vt:lpstr>
      <vt:lpstr>Different Task Views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Editing and Deleting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Manage Drafts</vt:lpstr>
      <vt:lpstr>PowerPoint Presentation</vt:lpstr>
      <vt:lpstr>PowerPoint Presentation</vt:lpstr>
      <vt:lpstr>Manage Previous Actions</vt:lpstr>
      <vt:lpstr>PowerPoint Presentation</vt:lpstr>
      <vt:lpstr>PowerPoint Presentation</vt:lpstr>
      <vt:lpstr>PowerPoint Presentation</vt:lpstr>
      <vt:lpstr>PowerPoint Presentation</vt:lpstr>
      <vt:lpstr>Manage Locations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Manage Labels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That’s all, thank you so much for your kind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#LAM XIN YI, JESLYN#</dc:creator>
  <cp:lastModifiedBy>#LAM XIN YI, JESLYN#</cp:lastModifiedBy>
  <cp:revision>60</cp:revision>
  <dcterms:created xsi:type="dcterms:W3CDTF">2022-10-31T07:51:33Z</dcterms:created>
  <dcterms:modified xsi:type="dcterms:W3CDTF">2022-11-07T09:39:48Z</dcterms:modified>
</cp:coreProperties>
</file>